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797" r:id="rId2"/>
    <p:sldId id="798" r:id="rId3"/>
    <p:sldId id="799" r:id="rId4"/>
    <p:sldId id="801" r:id="rId5"/>
    <p:sldId id="802" r:id="rId6"/>
    <p:sldId id="803" r:id="rId7"/>
    <p:sldId id="804" r:id="rId8"/>
    <p:sldId id="807" r:id="rId9"/>
    <p:sldId id="805" r:id="rId10"/>
    <p:sldId id="808" r:id="rId11"/>
    <p:sldId id="809" r:id="rId12"/>
    <p:sldId id="810" r:id="rId13"/>
    <p:sldId id="812" r:id="rId14"/>
    <p:sldId id="811" r:id="rId15"/>
    <p:sldId id="813" r:id="rId16"/>
    <p:sldId id="814" r:id="rId17"/>
    <p:sldId id="816" r:id="rId18"/>
    <p:sldId id="818" r:id="rId19"/>
    <p:sldId id="815" r:id="rId20"/>
    <p:sldId id="821" r:id="rId21"/>
    <p:sldId id="819" r:id="rId22"/>
    <p:sldId id="820" r:id="rId23"/>
    <p:sldId id="822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10" userDrawn="1">
          <p15:clr>
            <a:srgbClr val="A4A3A4"/>
          </p15:clr>
        </p15:guide>
        <p15:guide id="4" pos="6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6068"/>
    <a:srgbClr val="C4EA10"/>
    <a:srgbClr val="8854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882" y="756"/>
      </p:cViewPr>
      <p:guideLst>
        <p:guide orient="horz" pos="2160"/>
        <p:guide pos="3840"/>
        <p:guide pos="710"/>
        <p:guide pos="69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8522B5-CBD1-4044-B199-71331F3BCEA0}" type="datetimeFigureOut">
              <a:rPr lang="zh-CN" altLang="en-US" smtClean="0"/>
              <a:t>2024/1/14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66E5D3-AE46-49E2-97E7-7F002A8363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709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6E5D3-AE46-49E2-97E7-7F002A83632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0942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6E5D3-AE46-49E2-97E7-7F002A83632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8122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6E5D3-AE46-49E2-97E7-7F002A83632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6850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6E5D3-AE46-49E2-97E7-7F002A83632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3518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6E5D3-AE46-49E2-97E7-7F002A83632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3021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6E5D3-AE46-49E2-97E7-7F002A83632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3509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6E5D3-AE46-49E2-97E7-7F002A83632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8465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6E5D3-AE46-49E2-97E7-7F002A83632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566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6E5D3-AE46-49E2-97E7-7F002A83632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8429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6E5D3-AE46-49E2-97E7-7F002A83632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4254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6E5D3-AE46-49E2-97E7-7F002A83632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5078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6E5D3-AE46-49E2-97E7-7F002A83632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7041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6E5D3-AE46-49E2-97E7-7F002A83632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5737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6E5D3-AE46-49E2-97E7-7F002A83632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2385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6E5D3-AE46-49E2-97E7-7F002A83632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4489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6E5D3-AE46-49E2-97E7-7F002A83632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5747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6E5D3-AE46-49E2-97E7-7F002A83632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400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6E5D3-AE46-49E2-97E7-7F002A83632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1224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6E5D3-AE46-49E2-97E7-7F002A83632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5344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6E5D3-AE46-49E2-97E7-7F002A83632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9300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6E5D3-AE46-49E2-97E7-7F002A83632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5976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6E5D3-AE46-49E2-97E7-7F002A83632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3622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6E5D3-AE46-49E2-97E7-7F002A83632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947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E8E97F3-F55C-A316-B2FE-CB0BC9463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922EB-4AD0-4D2B-BF57-F93609EDA07E}" type="datetimeFigureOut">
              <a:rPr lang="zh-CN" altLang="en-US" smtClean="0"/>
              <a:t>2024/1/14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AD16A05-09BF-2176-FDEA-4BFC14626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DF54C6B-8F22-16D8-A418-90378407A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00858-3B3D-481D-BDCE-71B941E62C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8561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E8E97F3-F55C-A316-B2FE-CB0BC9463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922EB-4AD0-4D2B-BF57-F93609EDA07E}" type="datetimeFigureOut">
              <a:rPr lang="zh-CN" altLang="en-US" smtClean="0"/>
              <a:t>2024/1/14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AD16A05-09BF-2176-FDEA-4BFC14626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DF54C6B-8F22-16D8-A418-90378407A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00858-3B3D-481D-BDCE-71B941E62CB0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61D7162-0945-6233-B540-EB79C4568C1B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4BCEEF6-4143-2B64-64FE-CB2E156CD8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227516" y="0"/>
              <a:ext cx="9964484" cy="6858000"/>
            </a:xfrm>
            <a:custGeom>
              <a:avLst/>
              <a:gdLst>
                <a:gd name="connsiteX0" fmla="*/ 0 w 9964484"/>
                <a:gd name="connsiteY0" fmla="*/ 0 h 6858000"/>
                <a:gd name="connsiteX1" fmla="*/ 9964484 w 9964484"/>
                <a:gd name="connsiteY1" fmla="*/ 0 h 6858000"/>
                <a:gd name="connsiteX2" fmla="*/ 9964484 w 9964484"/>
                <a:gd name="connsiteY2" fmla="*/ 6858000 h 6858000"/>
                <a:gd name="connsiteX3" fmla="*/ 0 w 9964484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64484" h="6858000">
                  <a:moveTo>
                    <a:pt x="0" y="0"/>
                  </a:moveTo>
                  <a:lnTo>
                    <a:pt x="9964484" y="0"/>
                  </a:lnTo>
                  <a:lnTo>
                    <a:pt x="9964484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FFF7385F-8810-5827-3A96-1F53E22545AC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4F6068">
                    <a:alpha val="96000"/>
                  </a:srgbClr>
                </a:gs>
                <a:gs pos="44000">
                  <a:srgbClr val="4F5F6B">
                    <a:alpha val="91000"/>
                  </a:srgbClr>
                </a:gs>
                <a:gs pos="83000">
                  <a:srgbClr val="4F5F6C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4926B24-4C88-953A-5E97-88CAB1B62BEB}"/>
              </a:ext>
            </a:extLst>
          </p:cNvPr>
          <p:cNvSpPr/>
          <p:nvPr userDrawn="1"/>
        </p:nvSpPr>
        <p:spPr>
          <a:xfrm rot="2080750">
            <a:off x="3678286" y="-658505"/>
            <a:ext cx="1380720" cy="1449088"/>
          </a:xfrm>
          <a:custGeom>
            <a:avLst/>
            <a:gdLst>
              <a:gd name="connsiteX0" fmla="*/ 1889889 w 1919541"/>
              <a:gd name="connsiteY0" fmla="*/ 584969 h 2014593"/>
              <a:gd name="connsiteX1" fmla="*/ 1905342 w 1919541"/>
              <a:gd name="connsiteY1" fmla="*/ 612936 h 2014593"/>
              <a:gd name="connsiteX2" fmla="*/ 1919541 w 1919541"/>
              <a:gd name="connsiteY2" fmla="*/ 658150 h 2014593"/>
              <a:gd name="connsiteX3" fmla="*/ 1919541 w 1919541"/>
              <a:gd name="connsiteY3" fmla="*/ 1365658 h 2014593"/>
              <a:gd name="connsiteX4" fmla="*/ 1916706 w 1919541"/>
              <a:gd name="connsiteY4" fmla="*/ 1374116 h 2014593"/>
              <a:gd name="connsiteX5" fmla="*/ 1889890 w 1919541"/>
              <a:gd name="connsiteY5" fmla="*/ 1434229 h 2014593"/>
              <a:gd name="connsiteX6" fmla="*/ 1784895 w 1919541"/>
              <a:gd name="connsiteY6" fmla="*/ 408786 h 2014593"/>
              <a:gd name="connsiteX7" fmla="*/ 1806640 w 1919541"/>
              <a:gd name="connsiteY7" fmla="*/ 434305 h 2014593"/>
              <a:gd name="connsiteX8" fmla="*/ 1814546 w 1919541"/>
              <a:gd name="connsiteY8" fmla="*/ 448614 h 2014593"/>
              <a:gd name="connsiteX9" fmla="*/ 1814547 w 1919541"/>
              <a:gd name="connsiteY9" fmla="*/ 1568106 h 2014593"/>
              <a:gd name="connsiteX10" fmla="*/ 1784895 w 1919541"/>
              <a:gd name="connsiteY10" fmla="*/ 1610113 h 2014593"/>
              <a:gd name="connsiteX11" fmla="*/ 1679901 w 1919541"/>
              <a:gd name="connsiteY11" fmla="*/ 285574 h 2014593"/>
              <a:gd name="connsiteX12" fmla="*/ 1709552 w 1919541"/>
              <a:gd name="connsiteY12" fmla="*/ 320371 h 2014593"/>
              <a:gd name="connsiteX13" fmla="*/ 1709553 w 1919541"/>
              <a:gd name="connsiteY13" fmla="*/ 1700476 h 2014593"/>
              <a:gd name="connsiteX14" fmla="*/ 1706693 w 1919541"/>
              <a:gd name="connsiteY14" fmla="*/ 1703778 h 2014593"/>
              <a:gd name="connsiteX15" fmla="*/ 1679902 w 1919541"/>
              <a:gd name="connsiteY15" fmla="*/ 1729075 h 2014593"/>
              <a:gd name="connsiteX16" fmla="*/ 1574907 w 1919541"/>
              <a:gd name="connsiteY16" fmla="*/ 201124 h 2014593"/>
              <a:gd name="connsiteX17" fmla="*/ 1604558 w 1919541"/>
              <a:gd name="connsiteY17" fmla="*/ 224353 h 2014593"/>
              <a:gd name="connsiteX18" fmla="*/ 1604559 w 1919541"/>
              <a:gd name="connsiteY18" fmla="*/ 1795220 h 2014593"/>
              <a:gd name="connsiteX19" fmla="*/ 1574908 w 1919541"/>
              <a:gd name="connsiteY19" fmla="*/ 1818029 h 2014593"/>
              <a:gd name="connsiteX20" fmla="*/ 1469912 w 1919541"/>
              <a:gd name="connsiteY20" fmla="*/ 132328 h 2014593"/>
              <a:gd name="connsiteX21" fmla="*/ 1499564 w 1919541"/>
              <a:gd name="connsiteY21" fmla="*/ 147324 h 2014593"/>
              <a:gd name="connsiteX22" fmla="*/ 1499565 w 1919541"/>
              <a:gd name="connsiteY22" fmla="*/ 1868245 h 2014593"/>
              <a:gd name="connsiteX23" fmla="*/ 1469914 w 1919541"/>
              <a:gd name="connsiteY23" fmla="*/ 1886621 h 2014593"/>
              <a:gd name="connsiteX24" fmla="*/ 1364919 w 1919541"/>
              <a:gd name="connsiteY24" fmla="*/ 79226 h 2014593"/>
              <a:gd name="connsiteX25" fmla="*/ 1394570 w 1919541"/>
              <a:gd name="connsiteY25" fmla="*/ 94223 h 2014593"/>
              <a:gd name="connsiteX26" fmla="*/ 1394571 w 1919541"/>
              <a:gd name="connsiteY26" fmla="*/ 1924194 h 2014593"/>
              <a:gd name="connsiteX27" fmla="*/ 1372724 w 1919541"/>
              <a:gd name="connsiteY27" fmla="*/ 1934850 h 2014593"/>
              <a:gd name="connsiteX28" fmla="*/ 1364920 w 1919541"/>
              <a:gd name="connsiteY28" fmla="*/ 1937730 h 2014593"/>
              <a:gd name="connsiteX29" fmla="*/ 1259925 w 1919541"/>
              <a:gd name="connsiteY29" fmla="*/ 44998 h 2014593"/>
              <a:gd name="connsiteX30" fmla="*/ 1289576 w 1919541"/>
              <a:gd name="connsiteY30" fmla="*/ 53386 h 2014593"/>
              <a:gd name="connsiteX31" fmla="*/ 1289578 w 1919541"/>
              <a:gd name="connsiteY31" fmla="*/ 1965539 h 2014593"/>
              <a:gd name="connsiteX32" fmla="*/ 1279192 w 1919541"/>
              <a:gd name="connsiteY32" fmla="*/ 1969373 h 2014593"/>
              <a:gd name="connsiteX33" fmla="*/ 1259926 w 1919541"/>
              <a:gd name="connsiteY33" fmla="*/ 1974382 h 2014593"/>
              <a:gd name="connsiteX34" fmla="*/ 1154931 w 1919541"/>
              <a:gd name="connsiteY34" fmla="*/ 15844 h 2014593"/>
              <a:gd name="connsiteX35" fmla="*/ 1158590 w 1919541"/>
              <a:gd name="connsiteY35" fmla="*/ 16331 h 2014593"/>
              <a:gd name="connsiteX36" fmla="*/ 1184582 w 1919541"/>
              <a:gd name="connsiteY36" fmla="*/ 23684 h 2014593"/>
              <a:gd name="connsiteX37" fmla="*/ 1184583 w 1919541"/>
              <a:gd name="connsiteY37" fmla="*/ 1993975 h 2014593"/>
              <a:gd name="connsiteX38" fmla="*/ 1183790 w 1919541"/>
              <a:gd name="connsiteY38" fmla="*/ 1994181 h 2014593"/>
              <a:gd name="connsiteX39" fmla="*/ 1154932 w 1919541"/>
              <a:gd name="connsiteY39" fmla="*/ 1998730 h 2014593"/>
              <a:gd name="connsiteX40" fmla="*/ 1049937 w 1919541"/>
              <a:gd name="connsiteY40" fmla="*/ 3093 h 2014593"/>
              <a:gd name="connsiteX41" fmla="*/ 1062750 w 1919541"/>
              <a:gd name="connsiteY41" fmla="*/ 3565 h 2014593"/>
              <a:gd name="connsiteX42" fmla="*/ 1079588 w 1919541"/>
              <a:gd name="connsiteY42" fmla="*/ 5808 h 2014593"/>
              <a:gd name="connsiteX43" fmla="*/ 1079590 w 1919541"/>
              <a:gd name="connsiteY43" fmla="*/ 2009857 h 2014593"/>
              <a:gd name="connsiteX44" fmla="*/ 1049938 w 1919541"/>
              <a:gd name="connsiteY44" fmla="*/ 2011618 h 2014593"/>
              <a:gd name="connsiteX45" fmla="*/ 29651 w 1919541"/>
              <a:gd name="connsiteY45" fmla="*/ 670270 h 2014593"/>
              <a:gd name="connsiteX46" fmla="*/ 29652 w 1919541"/>
              <a:gd name="connsiteY46" fmla="*/ 1334855 h 2014593"/>
              <a:gd name="connsiteX47" fmla="*/ 0 w 1919541"/>
              <a:gd name="connsiteY47" fmla="*/ 1240434 h 2014593"/>
              <a:gd name="connsiteX48" fmla="*/ 0 w 1919541"/>
              <a:gd name="connsiteY48" fmla="*/ 770241 h 2014593"/>
              <a:gd name="connsiteX49" fmla="*/ 8663 w 1919541"/>
              <a:gd name="connsiteY49" fmla="*/ 732883 h 2014593"/>
              <a:gd name="connsiteX50" fmla="*/ 944945 w 1919541"/>
              <a:gd name="connsiteY50" fmla="*/ 1248 h 2014593"/>
              <a:gd name="connsiteX51" fmla="*/ 965962 w 1919541"/>
              <a:gd name="connsiteY51" fmla="*/ 0 h 2014593"/>
              <a:gd name="connsiteX52" fmla="*/ 974596 w 1919541"/>
              <a:gd name="connsiteY52" fmla="*/ 318 h 2014593"/>
              <a:gd name="connsiteX53" fmla="*/ 974596 w 1919541"/>
              <a:gd name="connsiteY53" fmla="*/ 2014593 h 2014593"/>
              <a:gd name="connsiteX54" fmla="*/ 944945 w 1919541"/>
              <a:gd name="connsiteY54" fmla="*/ 2013501 h 2014593"/>
              <a:gd name="connsiteX55" fmla="*/ 839951 w 1919541"/>
              <a:gd name="connsiteY55" fmla="*/ 10332 h 2014593"/>
              <a:gd name="connsiteX56" fmla="*/ 868931 w 1919541"/>
              <a:gd name="connsiteY56" fmla="*/ 5764 h 2014593"/>
              <a:gd name="connsiteX57" fmla="*/ 869602 w 1919541"/>
              <a:gd name="connsiteY57" fmla="*/ 5725 h 2014593"/>
              <a:gd name="connsiteX58" fmla="*/ 869602 w 1919541"/>
              <a:gd name="connsiteY58" fmla="*/ 2008432 h 2014593"/>
              <a:gd name="connsiteX59" fmla="*/ 839951 w 1919541"/>
              <a:gd name="connsiteY59" fmla="*/ 2004483 h 2014593"/>
              <a:gd name="connsiteX60" fmla="*/ 134645 w 1919541"/>
              <a:gd name="connsiteY60" fmla="*/ 456921 h 2014593"/>
              <a:gd name="connsiteX61" fmla="*/ 134645 w 1919541"/>
              <a:gd name="connsiteY61" fmla="*/ 1553957 h 2014593"/>
              <a:gd name="connsiteX62" fmla="*/ 104995 w 1919541"/>
              <a:gd name="connsiteY62" fmla="*/ 1500295 h 2014593"/>
              <a:gd name="connsiteX63" fmla="*/ 104995 w 1919541"/>
              <a:gd name="connsiteY63" fmla="*/ 506603 h 2014593"/>
              <a:gd name="connsiteX64" fmla="*/ 127334 w 1919541"/>
              <a:gd name="connsiteY64" fmla="*/ 467279 h 2014593"/>
              <a:gd name="connsiteX65" fmla="*/ 734958 w 1919541"/>
              <a:gd name="connsiteY65" fmla="*/ 30713 h 2014593"/>
              <a:gd name="connsiteX66" fmla="*/ 764609 w 1919541"/>
              <a:gd name="connsiteY66" fmla="*/ 23003 h 2014593"/>
              <a:gd name="connsiteX67" fmla="*/ 764609 w 1919541"/>
              <a:gd name="connsiteY67" fmla="*/ 1989514 h 2014593"/>
              <a:gd name="connsiteX68" fmla="*/ 734958 w 1919541"/>
              <a:gd name="connsiteY68" fmla="*/ 1981126 h 2014593"/>
              <a:gd name="connsiteX69" fmla="*/ 629964 w 1919541"/>
              <a:gd name="connsiteY69" fmla="*/ 63142 h 2014593"/>
              <a:gd name="connsiteX70" fmla="*/ 659615 w 1919541"/>
              <a:gd name="connsiteY70" fmla="*/ 52197 h 2014593"/>
              <a:gd name="connsiteX71" fmla="*/ 659615 w 1919541"/>
              <a:gd name="connsiteY71" fmla="*/ 1959813 h 2014593"/>
              <a:gd name="connsiteX72" fmla="*/ 629964 w 1919541"/>
              <a:gd name="connsiteY72" fmla="*/ 1951425 h 2014593"/>
              <a:gd name="connsiteX73" fmla="*/ 239639 w 1919541"/>
              <a:gd name="connsiteY73" fmla="*/ 322726 h 2014593"/>
              <a:gd name="connsiteX74" fmla="*/ 239640 w 1919541"/>
              <a:gd name="connsiteY74" fmla="*/ 1686629 h 2014593"/>
              <a:gd name="connsiteX75" fmla="*/ 209989 w 1919541"/>
              <a:gd name="connsiteY75" fmla="*/ 1651833 h 2014593"/>
              <a:gd name="connsiteX76" fmla="*/ 209988 w 1919541"/>
              <a:gd name="connsiteY76" fmla="*/ 356954 h 2014593"/>
              <a:gd name="connsiteX77" fmla="*/ 524970 w 1919541"/>
              <a:gd name="connsiteY77" fmla="*/ 108832 h 2014593"/>
              <a:gd name="connsiteX78" fmla="*/ 554621 w 1919541"/>
              <a:gd name="connsiteY78" fmla="*/ 94369 h 2014593"/>
              <a:gd name="connsiteX79" fmla="*/ 554621 w 1919541"/>
              <a:gd name="connsiteY79" fmla="*/ 1917424 h 2014593"/>
              <a:gd name="connsiteX80" fmla="*/ 524970 w 1919541"/>
              <a:gd name="connsiteY80" fmla="*/ 1902428 h 2014593"/>
              <a:gd name="connsiteX81" fmla="*/ 344633 w 1919541"/>
              <a:gd name="connsiteY81" fmla="*/ 225302 h 2014593"/>
              <a:gd name="connsiteX82" fmla="*/ 344634 w 1919541"/>
              <a:gd name="connsiteY82" fmla="*/ 1785361 h 2014593"/>
              <a:gd name="connsiteX83" fmla="*/ 314982 w 1919541"/>
              <a:gd name="connsiteY83" fmla="*/ 1762132 h 2014593"/>
              <a:gd name="connsiteX84" fmla="*/ 314982 w 1919541"/>
              <a:gd name="connsiteY84" fmla="*/ 249522 h 2014593"/>
              <a:gd name="connsiteX85" fmla="*/ 323041 w 1919541"/>
              <a:gd name="connsiteY85" fmla="*/ 241912 h 2014593"/>
              <a:gd name="connsiteX86" fmla="*/ 419976 w 1919541"/>
              <a:gd name="connsiteY86" fmla="*/ 169613 h 2014593"/>
              <a:gd name="connsiteX87" fmla="*/ 449627 w 1919541"/>
              <a:gd name="connsiteY87" fmla="*/ 151237 h 2014593"/>
              <a:gd name="connsiteX88" fmla="*/ 449627 w 1919541"/>
              <a:gd name="connsiteY88" fmla="*/ 1864323 h 2014593"/>
              <a:gd name="connsiteX89" fmla="*/ 437771 w 1919541"/>
              <a:gd name="connsiteY89" fmla="*/ 1858326 h 2014593"/>
              <a:gd name="connsiteX90" fmla="*/ 419976 w 1919541"/>
              <a:gd name="connsiteY90" fmla="*/ 1844385 h 201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19541" h="2014593">
                <a:moveTo>
                  <a:pt x="1889889" y="584969"/>
                </a:moveTo>
                <a:lnTo>
                  <a:pt x="1905342" y="612936"/>
                </a:lnTo>
                <a:lnTo>
                  <a:pt x="1919541" y="658150"/>
                </a:lnTo>
                <a:lnTo>
                  <a:pt x="1919541" y="1365658"/>
                </a:lnTo>
                <a:lnTo>
                  <a:pt x="1916706" y="1374116"/>
                </a:lnTo>
                <a:lnTo>
                  <a:pt x="1889890" y="1434229"/>
                </a:lnTo>
                <a:close/>
                <a:moveTo>
                  <a:pt x="1784895" y="408786"/>
                </a:moveTo>
                <a:lnTo>
                  <a:pt x="1806640" y="434305"/>
                </a:lnTo>
                <a:lnTo>
                  <a:pt x="1814546" y="448614"/>
                </a:lnTo>
                <a:lnTo>
                  <a:pt x="1814547" y="1568106"/>
                </a:lnTo>
                <a:lnTo>
                  <a:pt x="1784895" y="1610113"/>
                </a:lnTo>
                <a:close/>
                <a:moveTo>
                  <a:pt x="1679901" y="285574"/>
                </a:moveTo>
                <a:lnTo>
                  <a:pt x="1709552" y="320371"/>
                </a:lnTo>
                <a:lnTo>
                  <a:pt x="1709553" y="1700476"/>
                </a:lnTo>
                <a:lnTo>
                  <a:pt x="1706693" y="1703778"/>
                </a:lnTo>
                <a:lnTo>
                  <a:pt x="1679902" y="1729075"/>
                </a:lnTo>
                <a:close/>
                <a:moveTo>
                  <a:pt x="1574907" y="201124"/>
                </a:moveTo>
                <a:lnTo>
                  <a:pt x="1604558" y="224353"/>
                </a:lnTo>
                <a:lnTo>
                  <a:pt x="1604559" y="1795220"/>
                </a:lnTo>
                <a:lnTo>
                  <a:pt x="1574908" y="1818029"/>
                </a:lnTo>
                <a:close/>
                <a:moveTo>
                  <a:pt x="1469912" y="132328"/>
                </a:moveTo>
                <a:lnTo>
                  <a:pt x="1499564" y="147324"/>
                </a:lnTo>
                <a:lnTo>
                  <a:pt x="1499565" y="1868245"/>
                </a:lnTo>
                <a:lnTo>
                  <a:pt x="1469914" y="1886621"/>
                </a:lnTo>
                <a:close/>
                <a:moveTo>
                  <a:pt x="1364919" y="79226"/>
                </a:moveTo>
                <a:lnTo>
                  <a:pt x="1394570" y="94223"/>
                </a:lnTo>
                <a:lnTo>
                  <a:pt x="1394571" y="1924194"/>
                </a:lnTo>
                <a:lnTo>
                  <a:pt x="1372724" y="1934850"/>
                </a:lnTo>
                <a:lnTo>
                  <a:pt x="1364920" y="1937730"/>
                </a:lnTo>
                <a:close/>
                <a:moveTo>
                  <a:pt x="1259925" y="44998"/>
                </a:moveTo>
                <a:lnTo>
                  <a:pt x="1289576" y="53386"/>
                </a:lnTo>
                <a:lnTo>
                  <a:pt x="1289578" y="1965539"/>
                </a:lnTo>
                <a:lnTo>
                  <a:pt x="1279192" y="1969373"/>
                </a:lnTo>
                <a:lnTo>
                  <a:pt x="1259926" y="1974382"/>
                </a:lnTo>
                <a:close/>
                <a:moveTo>
                  <a:pt x="1154931" y="15844"/>
                </a:moveTo>
                <a:lnTo>
                  <a:pt x="1158590" y="16331"/>
                </a:lnTo>
                <a:lnTo>
                  <a:pt x="1184582" y="23684"/>
                </a:lnTo>
                <a:lnTo>
                  <a:pt x="1184583" y="1993975"/>
                </a:lnTo>
                <a:lnTo>
                  <a:pt x="1183790" y="1994181"/>
                </a:lnTo>
                <a:lnTo>
                  <a:pt x="1154932" y="1998730"/>
                </a:lnTo>
                <a:close/>
                <a:moveTo>
                  <a:pt x="1049937" y="3093"/>
                </a:moveTo>
                <a:lnTo>
                  <a:pt x="1062750" y="3565"/>
                </a:lnTo>
                <a:lnTo>
                  <a:pt x="1079588" y="5808"/>
                </a:lnTo>
                <a:lnTo>
                  <a:pt x="1079590" y="2009857"/>
                </a:lnTo>
                <a:lnTo>
                  <a:pt x="1049938" y="2011618"/>
                </a:lnTo>
                <a:close/>
                <a:moveTo>
                  <a:pt x="29651" y="670270"/>
                </a:moveTo>
                <a:lnTo>
                  <a:pt x="29652" y="1334855"/>
                </a:lnTo>
                <a:lnTo>
                  <a:pt x="0" y="1240434"/>
                </a:lnTo>
                <a:lnTo>
                  <a:pt x="0" y="770241"/>
                </a:lnTo>
                <a:lnTo>
                  <a:pt x="8663" y="732883"/>
                </a:lnTo>
                <a:close/>
                <a:moveTo>
                  <a:pt x="944945" y="1248"/>
                </a:moveTo>
                <a:lnTo>
                  <a:pt x="965962" y="0"/>
                </a:lnTo>
                <a:lnTo>
                  <a:pt x="974596" y="318"/>
                </a:lnTo>
                <a:lnTo>
                  <a:pt x="974596" y="2014593"/>
                </a:lnTo>
                <a:lnTo>
                  <a:pt x="944945" y="2013501"/>
                </a:lnTo>
                <a:close/>
                <a:moveTo>
                  <a:pt x="839951" y="10332"/>
                </a:moveTo>
                <a:lnTo>
                  <a:pt x="868931" y="5764"/>
                </a:lnTo>
                <a:lnTo>
                  <a:pt x="869602" y="5725"/>
                </a:lnTo>
                <a:lnTo>
                  <a:pt x="869602" y="2008432"/>
                </a:lnTo>
                <a:lnTo>
                  <a:pt x="839951" y="2004483"/>
                </a:lnTo>
                <a:close/>
                <a:moveTo>
                  <a:pt x="134645" y="456921"/>
                </a:moveTo>
                <a:lnTo>
                  <a:pt x="134645" y="1553957"/>
                </a:lnTo>
                <a:lnTo>
                  <a:pt x="104995" y="1500295"/>
                </a:lnTo>
                <a:lnTo>
                  <a:pt x="104995" y="506603"/>
                </a:lnTo>
                <a:lnTo>
                  <a:pt x="127334" y="467279"/>
                </a:lnTo>
                <a:close/>
                <a:moveTo>
                  <a:pt x="734958" y="30713"/>
                </a:moveTo>
                <a:lnTo>
                  <a:pt x="764609" y="23003"/>
                </a:lnTo>
                <a:lnTo>
                  <a:pt x="764609" y="1989514"/>
                </a:lnTo>
                <a:lnTo>
                  <a:pt x="734958" y="1981126"/>
                </a:lnTo>
                <a:close/>
                <a:moveTo>
                  <a:pt x="629964" y="63142"/>
                </a:moveTo>
                <a:lnTo>
                  <a:pt x="659615" y="52197"/>
                </a:lnTo>
                <a:lnTo>
                  <a:pt x="659615" y="1959813"/>
                </a:lnTo>
                <a:lnTo>
                  <a:pt x="629964" y="1951425"/>
                </a:lnTo>
                <a:close/>
                <a:moveTo>
                  <a:pt x="239639" y="322726"/>
                </a:moveTo>
                <a:lnTo>
                  <a:pt x="239640" y="1686629"/>
                </a:lnTo>
                <a:lnTo>
                  <a:pt x="209989" y="1651833"/>
                </a:lnTo>
                <a:lnTo>
                  <a:pt x="209988" y="356954"/>
                </a:lnTo>
                <a:close/>
                <a:moveTo>
                  <a:pt x="524970" y="108832"/>
                </a:moveTo>
                <a:lnTo>
                  <a:pt x="554621" y="94369"/>
                </a:lnTo>
                <a:lnTo>
                  <a:pt x="554621" y="1917424"/>
                </a:lnTo>
                <a:lnTo>
                  <a:pt x="524970" y="1902428"/>
                </a:lnTo>
                <a:close/>
                <a:moveTo>
                  <a:pt x="344633" y="225302"/>
                </a:moveTo>
                <a:lnTo>
                  <a:pt x="344634" y="1785361"/>
                </a:lnTo>
                <a:lnTo>
                  <a:pt x="314982" y="1762132"/>
                </a:lnTo>
                <a:lnTo>
                  <a:pt x="314982" y="249522"/>
                </a:lnTo>
                <a:lnTo>
                  <a:pt x="323041" y="241912"/>
                </a:lnTo>
                <a:close/>
                <a:moveTo>
                  <a:pt x="419976" y="169613"/>
                </a:moveTo>
                <a:lnTo>
                  <a:pt x="449627" y="151237"/>
                </a:lnTo>
                <a:lnTo>
                  <a:pt x="449627" y="1864323"/>
                </a:lnTo>
                <a:lnTo>
                  <a:pt x="437771" y="1858326"/>
                </a:lnTo>
                <a:lnTo>
                  <a:pt x="419976" y="1844385"/>
                </a:lnTo>
                <a:close/>
              </a:path>
            </a:pathLst>
          </a:custGeom>
          <a:gradFill>
            <a:gsLst>
              <a:gs pos="0">
                <a:srgbClr val="C4EA10"/>
              </a:gs>
              <a:gs pos="100000">
                <a:srgbClr val="00B0F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51C9B1F-0D00-2709-BEA0-31F7F623C883}"/>
              </a:ext>
            </a:extLst>
          </p:cNvPr>
          <p:cNvSpPr/>
          <p:nvPr userDrawn="1"/>
        </p:nvSpPr>
        <p:spPr>
          <a:xfrm>
            <a:off x="-1039256" y="-1396148"/>
            <a:ext cx="2626982" cy="2626982"/>
          </a:xfrm>
          <a:prstGeom prst="ellipse">
            <a:avLst/>
          </a:prstGeom>
          <a:noFill/>
          <a:ln w="635000">
            <a:solidFill>
              <a:srgbClr val="C5EB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656C03C-AB07-48E2-7560-705E293BAD85}"/>
              </a:ext>
            </a:extLst>
          </p:cNvPr>
          <p:cNvSpPr/>
          <p:nvPr userDrawn="1"/>
        </p:nvSpPr>
        <p:spPr>
          <a:xfrm rot="8100000" flipV="1">
            <a:off x="578910" y="359051"/>
            <a:ext cx="288218" cy="288218"/>
          </a:xfrm>
          <a:custGeom>
            <a:avLst/>
            <a:gdLst>
              <a:gd name="connsiteX0" fmla="*/ 0 w 1328614"/>
              <a:gd name="connsiteY0" fmla="*/ 664305 h 1328614"/>
              <a:gd name="connsiteX1" fmla="*/ 115202 w 1328614"/>
              <a:gd name="connsiteY1" fmla="*/ 549103 h 1328614"/>
              <a:gd name="connsiteX2" fmla="*/ 548903 w 1328614"/>
              <a:gd name="connsiteY2" fmla="*/ 549103 h 1328614"/>
              <a:gd name="connsiteX3" fmla="*/ 548903 w 1328614"/>
              <a:gd name="connsiteY3" fmla="*/ 115202 h 1328614"/>
              <a:gd name="connsiteX4" fmla="*/ 664105 w 1328614"/>
              <a:gd name="connsiteY4" fmla="*/ 0 h 1328614"/>
              <a:gd name="connsiteX5" fmla="*/ 779307 w 1328614"/>
              <a:gd name="connsiteY5" fmla="*/ 115202 h 1328614"/>
              <a:gd name="connsiteX6" fmla="*/ 779307 w 1328614"/>
              <a:gd name="connsiteY6" fmla="*/ 549104 h 1328614"/>
              <a:gd name="connsiteX7" fmla="*/ 1213412 w 1328614"/>
              <a:gd name="connsiteY7" fmla="*/ 549104 h 1328614"/>
              <a:gd name="connsiteX8" fmla="*/ 1328614 w 1328614"/>
              <a:gd name="connsiteY8" fmla="*/ 664306 h 1328614"/>
              <a:gd name="connsiteX9" fmla="*/ 1328613 w 1328614"/>
              <a:gd name="connsiteY9" fmla="*/ 664305 h 1328614"/>
              <a:gd name="connsiteX10" fmla="*/ 1213411 w 1328614"/>
              <a:gd name="connsiteY10" fmla="*/ 779507 h 1328614"/>
              <a:gd name="connsiteX11" fmla="*/ 779306 w 1328614"/>
              <a:gd name="connsiteY11" fmla="*/ 779507 h 1328614"/>
              <a:gd name="connsiteX12" fmla="*/ 779306 w 1328614"/>
              <a:gd name="connsiteY12" fmla="*/ 1213412 h 1328614"/>
              <a:gd name="connsiteX13" fmla="*/ 664104 w 1328614"/>
              <a:gd name="connsiteY13" fmla="*/ 1328614 h 1328614"/>
              <a:gd name="connsiteX14" fmla="*/ 664105 w 1328614"/>
              <a:gd name="connsiteY14" fmla="*/ 1328613 h 1328614"/>
              <a:gd name="connsiteX15" fmla="*/ 548903 w 1328614"/>
              <a:gd name="connsiteY15" fmla="*/ 1213411 h 1328614"/>
              <a:gd name="connsiteX16" fmla="*/ 548903 w 1328614"/>
              <a:gd name="connsiteY16" fmla="*/ 779507 h 1328614"/>
              <a:gd name="connsiteX17" fmla="*/ 115202 w 1328614"/>
              <a:gd name="connsiteY17" fmla="*/ 779507 h 1328614"/>
              <a:gd name="connsiteX18" fmla="*/ 0 w 1328614"/>
              <a:gd name="connsiteY18" fmla="*/ 664305 h 13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8614" h="1328614">
                <a:moveTo>
                  <a:pt x="0" y="664305"/>
                </a:moveTo>
                <a:cubicBezTo>
                  <a:pt x="0" y="600681"/>
                  <a:pt x="51578" y="549103"/>
                  <a:pt x="115202" y="549103"/>
                </a:cubicBezTo>
                <a:lnTo>
                  <a:pt x="548903" y="549103"/>
                </a:lnTo>
                <a:lnTo>
                  <a:pt x="548903" y="115202"/>
                </a:lnTo>
                <a:cubicBezTo>
                  <a:pt x="548903" y="51578"/>
                  <a:pt x="600481" y="0"/>
                  <a:pt x="664105" y="0"/>
                </a:cubicBezTo>
                <a:cubicBezTo>
                  <a:pt x="727729" y="0"/>
                  <a:pt x="779307" y="51578"/>
                  <a:pt x="779307" y="115202"/>
                </a:cubicBezTo>
                <a:lnTo>
                  <a:pt x="779307" y="549104"/>
                </a:lnTo>
                <a:lnTo>
                  <a:pt x="1213412" y="549104"/>
                </a:lnTo>
                <a:cubicBezTo>
                  <a:pt x="1277036" y="549104"/>
                  <a:pt x="1328614" y="600682"/>
                  <a:pt x="1328614" y="664306"/>
                </a:cubicBezTo>
                <a:lnTo>
                  <a:pt x="1328613" y="664305"/>
                </a:lnTo>
                <a:cubicBezTo>
                  <a:pt x="1328613" y="727929"/>
                  <a:pt x="1277035" y="779507"/>
                  <a:pt x="1213411" y="779507"/>
                </a:cubicBezTo>
                <a:lnTo>
                  <a:pt x="779306" y="779507"/>
                </a:lnTo>
                <a:lnTo>
                  <a:pt x="779306" y="1213412"/>
                </a:lnTo>
                <a:cubicBezTo>
                  <a:pt x="779306" y="1277036"/>
                  <a:pt x="727728" y="1328614"/>
                  <a:pt x="664104" y="1328614"/>
                </a:cubicBezTo>
                <a:lnTo>
                  <a:pt x="664105" y="1328613"/>
                </a:lnTo>
                <a:cubicBezTo>
                  <a:pt x="600481" y="1328613"/>
                  <a:pt x="548903" y="1277035"/>
                  <a:pt x="548903" y="1213411"/>
                </a:cubicBezTo>
                <a:lnTo>
                  <a:pt x="548903" y="779507"/>
                </a:lnTo>
                <a:lnTo>
                  <a:pt x="115202" y="779507"/>
                </a:lnTo>
                <a:cubicBezTo>
                  <a:pt x="51578" y="779507"/>
                  <a:pt x="0" y="727929"/>
                  <a:pt x="0" y="664305"/>
                </a:cubicBezTo>
                <a:close/>
              </a:path>
            </a:pathLst>
          </a:custGeom>
          <a:solidFill>
            <a:srgbClr val="C4EA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1F334BF5-71EB-C16F-E20E-62731876DDB6}"/>
              </a:ext>
            </a:extLst>
          </p:cNvPr>
          <p:cNvSpPr/>
          <p:nvPr userDrawn="1"/>
        </p:nvSpPr>
        <p:spPr>
          <a:xfrm rot="2080750">
            <a:off x="11534622" y="4636311"/>
            <a:ext cx="1682205" cy="1765503"/>
          </a:xfrm>
          <a:custGeom>
            <a:avLst/>
            <a:gdLst>
              <a:gd name="connsiteX0" fmla="*/ 1889889 w 1919541"/>
              <a:gd name="connsiteY0" fmla="*/ 584969 h 2014593"/>
              <a:gd name="connsiteX1" fmla="*/ 1905342 w 1919541"/>
              <a:gd name="connsiteY1" fmla="*/ 612936 h 2014593"/>
              <a:gd name="connsiteX2" fmla="*/ 1919541 w 1919541"/>
              <a:gd name="connsiteY2" fmla="*/ 658150 h 2014593"/>
              <a:gd name="connsiteX3" fmla="*/ 1919541 w 1919541"/>
              <a:gd name="connsiteY3" fmla="*/ 1365658 h 2014593"/>
              <a:gd name="connsiteX4" fmla="*/ 1916706 w 1919541"/>
              <a:gd name="connsiteY4" fmla="*/ 1374116 h 2014593"/>
              <a:gd name="connsiteX5" fmla="*/ 1889890 w 1919541"/>
              <a:gd name="connsiteY5" fmla="*/ 1434229 h 2014593"/>
              <a:gd name="connsiteX6" fmla="*/ 1784895 w 1919541"/>
              <a:gd name="connsiteY6" fmla="*/ 408786 h 2014593"/>
              <a:gd name="connsiteX7" fmla="*/ 1806640 w 1919541"/>
              <a:gd name="connsiteY7" fmla="*/ 434305 h 2014593"/>
              <a:gd name="connsiteX8" fmla="*/ 1814546 w 1919541"/>
              <a:gd name="connsiteY8" fmla="*/ 448614 h 2014593"/>
              <a:gd name="connsiteX9" fmla="*/ 1814547 w 1919541"/>
              <a:gd name="connsiteY9" fmla="*/ 1568106 h 2014593"/>
              <a:gd name="connsiteX10" fmla="*/ 1784895 w 1919541"/>
              <a:gd name="connsiteY10" fmla="*/ 1610113 h 2014593"/>
              <a:gd name="connsiteX11" fmla="*/ 1679901 w 1919541"/>
              <a:gd name="connsiteY11" fmla="*/ 285574 h 2014593"/>
              <a:gd name="connsiteX12" fmla="*/ 1709552 w 1919541"/>
              <a:gd name="connsiteY12" fmla="*/ 320371 h 2014593"/>
              <a:gd name="connsiteX13" fmla="*/ 1709553 w 1919541"/>
              <a:gd name="connsiteY13" fmla="*/ 1700476 h 2014593"/>
              <a:gd name="connsiteX14" fmla="*/ 1706693 w 1919541"/>
              <a:gd name="connsiteY14" fmla="*/ 1703778 h 2014593"/>
              <a:gd name="connsiteX15" fmla="*/ 1679902 w 1919541"/>
              <a:gd name="connsiteY15" fmla="*/ 1729075 h 2014593"/>
              <a:gd name="connsiteX16" fmla="*/ 1574907 w 1919541"/>
              <a:gd name="connsiteY16" fmla="*/ 201124 h 2014593"/>
              <a:gd name="connsiteX17" fmla="*/ 1604558 w 1919541"/>
              <a:gd name="connsiteY17" fmla="*/ 224353 h 2014593"/>
              <a:gd name="connsiteX18" fmla="*/ 1604559 w 1919541"/>
              <a:gd name="connsiteY18" fmla="*/ 1795220 h 2014593"/>
              <a:gd name="connsiteX19" fmla="*/ 1574908 w 1919541"/>
              <a:gd name="connsiteY19" fmla="*/ 1818029 h 2014593"/>
              <a:gd name="connsiteX20" fmla="*/ 1469912 w 1919541"/>
              <a:gd name="connsiteY20" fmla="*/ 132328 h 2014593"/>
              <a:gd name="connsiteX21" fmla="*/ 1499564 w 1919541"/>
              <a:gd name="connsiteY21" fmla="*/ 147324 h 2014593"/>
              <a:gd name="connsiteX22" fmla="*/ 1499565 w 1919541"/>
              <a:gd name="connsiteY22" fmla="*/ 1868245 h 2014593"/>
              <a:gd name="connsiteX23" fmla="*/ 1469914 w 1919541"/>
              <a:gd name="connsiteY23" fmla="*/ 1886621 h 2014593"/>
              <a:gd name="connsiteX24" fmla="*/ 1364919 w 1919541"/>
              <a:gd name="connsiteY24" fmla="*/ 79226 h 2014593"/>
              <a:gd name="connsiteX25" fmla="*/ 1394570 w 1919541"/>
              <a:gd name="connsiteY25" fmla="*/ 94223 h 2014593"/>
              <a:gd name="connsiteX26" fmla="*/ 1394571 w 1919541"/>
              <a:gd name="connsiteY26" fmla="*/ 1924194 h 2014593"/>
              <a:gd name="connsiteX27" fmla="*/ 1372724 w 1919541"/>
              <a:gd name="connsiteY27" fmla="*/ 1934850 h 2014593"/>
              <a:gd name="connsiteX28" fmla="*/ 1364920 w 1919541"/>
              <a:gd name="connsiteY28" fmla="*/ 1937730 h 2014593"/>
              <a:gd name="connsiteX29" fmla="*/ 1259925 w 1919541"/>
              <a:gd name="connsiteY29" fmla="*/ 44998 h 2014593"/>
              <a:gd name="connsiteX30" fmla="*/ 1289576 w 1919541"/>
              <a:gd name="connsiteY30" fmla="*/ 53386 h 2014593"/>
              <a:gd name="connsiteX31" fmla="*/ 1289578 w 1919541"/>
              <a:gd name="connsiteY31" fmla="*/ 1965539 h 2014593"/>
              <a:gd name="connsiteX32" fmla="*/ 1279192 w 1919541"/>
              <a:gd name="connsiteY32" fmla="*/ 1969373 h 2014593"/>
              <a:gd name="connsiteX33" fmla="*/ 1259926 w 1919541"/>
              <a:gd name="connsiteY33" fmla="*/ 1974382 h 2014593"/>
              <a:gd name="connsiteX34" fmla="*/ 1154931 w 1919541"/>
              <a:gd name="connsiteY34" fmla="*/ 15844 h 2014593"/>
              <a:gd name="connsiteX35" fmla="*/ 1158590 w 1919541"/>
              <a:gd name="connsiteY35" fmla="*/ 16331 h 2014593"/>
              <a:gd name="connsiteX36" fmla="*/ 1184582 w 1919541"/>
              <a:gd name="connsiteY36" fmla="*/ 23684 h 2014593"/>
              <a:gd name="connsiteX37" fmla="*/ 1184583 w 1919541"/>
              <a:gd name="connsiteY37" fmla="*/ 1993975 h 2014593"/>
              <a:gd name="connsiteX38" fmla="*/ 1183790 w 1919541"/>
              <a:gd name="connsiteY38" fmla="*/ 1994181 h 2014593"/>
              <a:gd name="connsiteX39" fmla="*/ 1154932 w 1919541"/>
              <a:gd name="connsiteY39" fmla="*/ 1998730 h 2014593"/>
              <a:gd name="connsiteX40" fmla="*/ 1049937 w 1919541"/>
              <a:gd name="connsiteY40" fmla="*/ 3093 h 2014593"/>
              <a:gd name="connsiteX41" fmla="*/ 1062750 w 1919541"/>
              <a:gd name="connsiteY41" fmla="*/ 3565 h 2014593"/>
              <a:gd name="connsiteX42" fmla="*/ 1079588 w 1919541"/>
              <a:gd name="connsiteY42" fmla="*/ 5808 h 2014593"/>
              <a:gd name="connsiteX43" fmla="*/ 1079590 w 1919541"/>
              <a:gd name="connsiteY43" fmla="*/ 2009857 h 2014593"/>
              <a:gd name="connsiteX44" fmla="*/ 1049938 w 1919541"/>
              <a:gd name="connsiteY44" fmla="*/ 2011618 h 2014593"/>
              <a:gd name="connsiteX45" fmla="*/ 29651 w 1919541"/>
              <a:gd name="connsiteY45" fmla="*/ 670270 h 2014593"/>
              <a:gd name="connsiteX46" fmla="*/ 29652 w 1919541"/>
              <a:gd name="connsiteY46" fmla="*/ 1334855 h 2014593"/>
              <a:gd name="connsiteX47" fmla="*/ 0 w 1919541"/>
              <a:gd name="connsiteY47" fmla="*/ 1240434 h 2014593"/>
              <a:gd name="connsiteX48" fmla="*/ 0 w 1919541"/>
              <a:gd name="connsiteY48" fmla="*/ 770241 h 2014593"/>
              <a:gd name="connsiteX49" fmla="*/ 8663 w 1919541"/>
              <a:gd name="connsiteY49" fmla="*/ 732883 h 2014593"/>
              <a:gd name="connsiteX50" fmla="*/ 944945 w 1919541"/>
              <a:gd name="connsiteY50" fmla="*/ 1248 h 2014593"/>
              <a:gd name="connsiteX51" fmla="*/ 965962 w 1919541"/>
              <a:gd name="connsiteY51" fmla="*/ 0 h 2014593"/>
              <a:gd name="connsiteX52" fmla="*/ 974596 w 1919541"/>
              <a:gd name="connsiteY52" fmla="*/ 318 h 2014593"/>
              <a:gd name="connsiteX53" fmla="*/ 974596 w 1919541"/>
              <a:gd name="connsiteY53" fmla="*/ 2014593 h 2014593"/>
              <a:gd name="connsiteX54" fmla="*/ 944945 w 1919541"/>
              <a:gd name="connsiteY54" fmla="*/ 2013501 h 2014593"/>
              <a:gd name="connsiteX55" fmla="*/ 839951 w 1919541"/>
              <a:gd name="connsiteY55" fmla="*/ 10332 h 2014593"/>
              <a:gd name="connsiteX56" fmla="*/ 868931 w 1919541"/>
              <a:gd name="connsiteY56" fmla="*/ 5764 h 2014593"/>
              <a:gd name="connsiteX57" fmla="*/ 869602 w 1919541"/>
              <a:gd name="connsiteY57" fmla="*/ 5725 h 2014593"/>
              <a:gd name="connsiteX58" fmla="*/ 869602 w 1919541"/>
              <a:gd name="connsiteY58" fmla="*/ 2008432 h 2014593"/>
              <a:gd name="connsiteX59" fmla="*/ 839951 w 1919541"/>
              <a:gd name="connsiteY59" fmla="*/ 2004483 h 2014593"/>
              <a:gd name="connsiteX60" fmla="*/ 134645 w 1919541"/>
              <a:gd name="connsiteY60" fmla="*/ 456921 h 2014593"/>
              <a:gd name="connsiteX61" fmla="*/ 134645 w 1919541"/>
              <a:gd name="connsiteY61" fmla="*/ 1553957 h 2014593"/>
              <a:gd name="connsiteX62" fmla="*/ 104995 w 1919541"/>
              <a:gd name="connsiteY62" fmla="*/ 1500295 h 2014593"/>
              <a:gd name="connsiteX63" fmla="*/ 104995 w 1919541"/>
              <a:gd name="connsiteY63" fmla="*/ 506603 h 2014593"/>
              <a:gd name="connsiteX64" fmla="*/ 127334 w 1919541"/>
              <a:gd name="connsiteY64" fmla="*/ 467279 h 2014593"/>
              <a:gd name="connsiteX65" fmla="*/ 734958 w 1919541"/>
              <a:gd name="connsiteY65" fmla="*/ 30713 h 2014593"/>
              <a:gd name="connsiteX66" fmla="*/ 764609 w 1919541"/>
              <a:gd name="connsiteY66" fmla="*/ 23003 h 2014593"/>
              <a:gd name="connsiteX67" fmla="*/ 764609 w 1919541"/>
              <a:gd name="connsiteY67" fmla="*/ 1989514 h 2014593"/>
              <a:gd name="connsiteX68" fmla="*/ 734958 w 1919541"/>
              <a:gd name="connsiteY68" fmla="*/ 1981126 h 2014593"/>
              <a:gd name="connsiteX69" fmla="*/ 629964 w 1919541"/>
              <a:gd name="connsiteY69" fmla="*/ 63142 h 2014593"/>
              <a:gd name="connsiteX70" fmla="*/ 659615 w 1919541"/>
              <a:gd name="connsiteY70" fmla="*/ 52197 h 2014593"/>
              <a:gd name="connsiteX71" fmla="*/ 659615 w 1919541"/>
              <a:gd name="connsiteY71" fmla="*/ 1959813 h 2014593"/>
              <a:gd name="connsiteX72" fmla="*/ 629964 w 1919541"/>
              <a:gd name="connsiteY72" fmla="*/ 1951425 h 2014593"/>
              <a:gd name="connsiteX73" fmla="*/ 239639 w 1919541"/>
              <a:gd name="connsiteY73" fmla="*/ 322726 h 2014593"/>
              <a:gd name="connsiteX74" fmla="*/ 239640 w 1919541"/>
              <a:gd name="connsiteY74" fmla="*/ 1686629 h 2014593"/>
              <a:gd name="connsiteX75" fmla="*/ 209989 w 1919541"/>
              <a:gd name="connsiteY75" fmla="*/ 1651833 h 2014593"/>
              <a:gd name="connsiteX76" fmla="*/ 209988 w 1919541"/>
              <a:gd name="connsiteY76" fmla="*/ 356954 h 2014593"/>
              <a:gd name="connsiteX77" fmla="*/ 524970 w 1919541"/>
              <a:gd name="connsiteY77" fmla="*/ 108832 h 2014593"/>
              <a:gd name="connsiteX78" fmla="*/ 554621 w 1919541"/>
              <a:gd name="connsiteY78" fmla="*/ 94369 h 2014593"/>
              <a:gd name="connsiteX79" fmla="*/ 554621 w 1919541"/>
              <a:gd name="connsiteY79" fmla="*/ 1917424 h 2014593"/>
              <a:gd name="connsiteX80" fmla="*/ 524970 w 1919541"/>
              <a:gd name="connsiteY80" fmla="*/ 1902428 h 2014593"/>
              <a:gd name="connsiteX81" fmla="*/ 344633 w 1919541"/>
              <a:gd name="connsiteY81" fmla="*/ 225302 h 2014593"/>
              <a:gd name="connsiteX82" fmla="*/ 344634 w 1919541"/>
              <a:gd name="connsiteY82" fmla="*/ 1785361 h 2014593"/>
              <a:gd name="connsiteX83" fmla="*/ 314982 w 1919541"/>
              <a:gd name="connsiteY83" fmla="*/ 1762132 h 2014593"/>
              <a:gd name="connsiteX84" fmla="*/ 314982 w 1919541"/>
              <a:gd name="connsiteY84" fmla="*/ 249522 h 2014593"/>
              <a:gd name="connsiteX85" fmla="*/ 323041 w 1919541"/>
              <a:gd name="connsiteY85" fmla="*/ 241912 h 2014593"/>
              <a:gd name="connsiteX86" fmla="*/ 419976 w 1919541"/>
              <a:gd name="connsiteY86" fmla="*/ 169613 h 2014593"/>
              <a:gd name="connsiteX87" fmla="*/ 449627 w 1919541"/>
              <a:gd name="connsiteY87" fmla="*/ 151237 h 2014593"/>
              <a:gd name="connsiteX88" fmla="*/ 449627 w 1919541"/>
              <a:gd name="connsiteY88" fmla="*/ 1864323 h 2014593"/>
              <a:gd name="connsiteX89" fmla="*/ 437771 w 1919541"/>
              <a:gd name="connsiteY89" fmla="*/ 1858326 h 2014593"/>
              <a:gd name="connsiteX90" fmla="*/ 419976 w 1919541"/>
              <a:gd name="connsiteY90" fmla="*/ 1844385 h 201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19541" h="2014593">
                <a:moveTo>
                  <a:pt x="1889889" y="584969"/>
                </a:moveTo>
                <a:lnTo>
                  <a:pt x="1905342" y="612936"/>
                </a:lnTo>
                <a:lnTo>
                  <a:pt x="1919541" y="658150"/>
                </a:lnTo>
                <a:lnTo>
                  <a:pt x="1919541" y="1365658"/>
                </a:lnTo>
                <a:lnTo>
                  <a:pt x="1916706" y="1374116"/>
                </a:lnTo>
                <a:lnTo>
                  <a:pt x="1889890" y="1434229"/>
                </a:lnTo>
                <a:close/>
                <a:moveTo>
                  <a:pt x="1784895" y="408786"/>
                </a:moveTo>
                <a:lnTo>
                  <a:pt x="1806640" y="434305"/>
                </a:lnTo>
                <a:lnTo>
                  <a:pt x="1814546" y="448614"/>
                </a:lnTo>
                <a:lnTo>
                  <a:pt x="1814547" y="1568106"/>
                </a:lnTo>
                <a:lnTo>
                  <a:pt x="1784895" y="1610113"/>
                </a:lnTo>
                <a:close/>
                <a:moveTo>
                  <a:pt x="1679901" y="285574"/>
                </a:moveTo>
                <a:lnTo>
                  <a:pt x="1709552" y="320371"/>
                </a:lnTo>
                <a:lnTo>
                  <a:pt x="1709553" y="1700476"/>
                </a:lnTo>
                <a:lnTo>
                  <a:pt x="1706693" y="1703778"/>
                </a:lnTo>
                <a:lnTo>
                  <a:pt x="1679902" y="1729075"/>
                </a:lnTo>
                <a:close/>
                <a:moveTo>
                  <a:pt x="1574907" y="201124"/>
                </a:moveTo>
                <a:lnTo>
                  <a:pt x="1604558" y="224353"/>
                </a:lnTo>
                <a:lnTo>
                  <a:pt x="1604559" y="1795220"/>
                </a:lnTo>
                <a:lnTo>
                  <a:pt x="1574908" y="1818029"/>
                </a:lnTo>
                <a:close/>
                <a:moveTo>
                  <a:pt x="1469912" y="132328"/>
                </a:moveTo>
                <a:lnTo>
                  <a:pt x="1499564" y="147324"/>
                </a:lnTo>
                <a:lnTo>
                  <a:pt x="1499565" y="1868245"/>
                </a:lnTo>
                <a:lnTo>
                  <a:pt x="1469914" y="1886621"/>
                </a:lnTo>
                <a:close/>
                <a:moveTo>
                  <a:pt x="1364919" y="79226"/>
                </a:moveTo>
                <a:lnTo>
                  <a:pt x="1394570" y="94223"/>
                </a:lnTo>
                <a:lnTo>
                  <a:pt x="1394571" y="1924194"/>
                </a:lnTo>
                <a:lnTo>
                  <a:pt x="1372724" y="1934850"/>
                </a:lnTo>
                <a:lnTo>
                  <a:pt x="1364920" y="1937730"/>
                </a:lnTo>
                <a:close/>
                <a:moveTo>
                  <a:pt x="1259925" y="44998"/>
                </a:moveTo>
                <a:lnTo>
                  <a:pt x="1289576" y="53386"/>
                </a:lnTo>
                <a:lnTo>
                  <a:pt x="1289578" y="1965539"/>
                </a:lnTo>
                <a:lnTo>
                  <a:pt x="1279192" y="1969373"/>
                </a:lnTo>
                <a:lnTo>
                  <a:pt x="1259926" y="1974382"/>
                </a:lnTo>
                <a:close/>
                <a:moveTo>
                  <a:pt x="1154931" y="15844"/>
                </a:moveTo>
                <a:lnTo>
                  <a:pt x="1158590" y="16331"/>
                </a:lnTo>
                <a:lnTo>
                  <a:pt x="1184582" y="23684"/>
                </a:lnTo>
                <a:lnTo>
                  <a:pt x="1184583" y="1993975"/>
                </a:lnTo>
                <a:lnTo>
                  <a:pt x="1183790" y="1994181"/>
                </a:lnTo>
                <a:lnTo>
                  <a:pt x="1154932" y="1998730"/>
                </a:lnTo>
                <a:close/>
                <a:moveTo>
                  <a:pt x="1049937" y="3093"/>
                </a:moveTo>
                <a:lnTo>
                  <a:pt x="1062750" y="3565"/>
                </a:lnTo>
                <a:lnTo>
                  <a:pt x="1079588" y="5808"/>
                </a:lnTo>
                <a:lnTo>
                  <a:pt x="1079590" y="2009857"/>
                </a:lnTo>
                <a:lnTo>
                  <a:pt x="1049938" y="2011618"/>
                </a:lnTo>
                <a:close/>
                <a:moveTo>
                  <a:pt x="29651" y="670270"/>
                </a:moveTo>
                <a:lnTo>
                  <a:pt x="29652" y="1334855"/>
                </a:lnTo>
                <a:lnTo>
                  <a:pt x="0" y="1240434"/>
                </a:lnTo>
                <a:lnTo>
                  <a:pt x="0" y="770241"/>
                </a:lnTo>
                <a:lnTo>
                  <a:pt x="8663" y="732883"/>
                </a:lnTo>
                <a:close/>
                <a:moveTo>
                  <a:pt x="944945" y="1248"/>
                </a:moveTo>
                <a:lnTo>
                  <a:pt x="965962" y="0"/>
                </a:lnTo>
                <a:lnTo>
                  <a:pt x="974596" y="318"/>
                </a:lnTo>
                <a:lnTo>
                  <a:pt x="974596" y="2014593"/>
                </a:lnTo>
                <a:lnTo>
                  <a:pt x="944945" y="2013501"/>
                </a:lnTo>
                <a:close/>
                <a:moveTo>
                  <a:pt x="839951" y="10332"/>
                </a:moveTo>
                <a:lnTo>
                  <a:pt x="868931" y="5764"/>
                </a:lnTo>
                <a:lnTo>
                  <a:pt x="869602" y="5725"/>
                </a:lnTo>
                <a:lnTo>
                  <a:pt x="869602" y="2008432"/>
                </a:lnTo>
                <a:lnTo>
                  <a:pt x="839951" y="2004483"/>
                </a:lnTo>
                <a:close/>
                <a:moveTo>
                  <a:pt x="134645" y="456921"/>
                </a:moveTo>
                <a:lnTo>
                  <a:pt x="134645" y="1553957"/>
                </a:lnTo>
                <a:lnTo>
                  <a:pt x="104995" y="1500295"/>
                </a:lnTo>
                <a:lnTo>
                  <a:pt x="104995" y="506603"/>
                </a:lnTo>
                <a:lnTo>
                  <a:pt x="127334" y="467279"/>
                </a:lnTo>
                <a:close/>
                <a:moveTo>
                  <a:pt x="734958" y="30713"/>
                </a:moveTo>
                <a:lnTo>
                  <a:pt x="764609" y="23003"/>
                </a:lnTo>
                <a:lnTo>
                  <a:pt x="764609" y="1989514"/>
                </a:lnTo>
                <a:lnTo>
                  <a:pt x="734958" y="1981126"/>
                </a:lnTo>
                <a:close/>
                <a:moveTo>
                  <a:pt x="629964" y="63142"/>
                </a:moveTo>
                <a:lnTo>
                  <a:pt x="659615" y="52197"/>
                </a:lnTo>
                <a:lnTo>
                  <a:pt x="659615" y="1959813"/>
                </a:lnTo>
                <a:lnTo>
                  <a:pt x="629964" y="1951425"/>
                </a:lnTo>
                <a:close/>
                <a:moveTo>
                  <a:pt x="239639" y="322726"/>
                </a:moveTo>
                <a:lnTo>
                  <a:pt x="239640" y="1686629"/>
                </a:lnTo>
                <a:lnTo>
                  <a:pt x="209989" y="1651833"/>
                </a:lnTo>
                <a:lnTo>
                  <a:pt x="209988" y="356954"/>
                </a:lnTo>
                <a:close/>
                <a:moveTo>
                  <a:pt x="524970" y="108832"/>
                </a:moveTo>
                <a:lnTo>
                  <a:pt x="554621" y="94369"/>
                </a:lnTo>
                <a:lnTo>
                  <a:pt x="554621" y="1917424"/>
                </a:lnTo>
                <a:lnTo>
                  <a:pt x="524970" y="1902428"/>
                </a:lnTo>
                <a:close/>
                <a:moveTo>
                  <a:pt x="344633" y="225302"/>
                </a:moveTo>
                <a:lnTo>
                  <a:pt x="344634" y="1785361"/>
                </a:lnTo>
                <a:lnTo>
                  <a:pt x="314982" y="1762132"/>
                </a:lnTo>
                <a:lnTo>
                  <a:pt x="314982" y="249522"/>
                </a:lnTo>
                <a:lnTo>
                  <a:pt x="323041" y="241912"/>
                </a:lnTo>
                <a:close/>
                <a:moveTo>
                  <a:pt x="419976" y="169613"/>
                </a:moveTo>
                <a:lnTo>
                  <a:pt x="449627" y="151237"/>
                </a:lnTo>
                <a:lnTo>
                  <a:pt x="449627" y="1864323"/>
                </a:lnTo>
                <a:lnTo>
                  <a:pt x="437771" y="1858326"/>
                </a:lnTo>
                <a:lnTo>
                  <a:pt x="419976" y="1844385"/>
                </a:lnTo>
                <a:close/>
              </a:path>
            </a:pathLst>
          </a:custGeom>
          <a:gradFill>
            <a:gsLst>
              <a:gs pos="0">
                <a:srgbClr val="C4EA10"/>
              </a:gs>
              <a:gs pos="100000">
                <a:srgbClr val="8854F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2C015EC-6EF9-151E-F694-FD360177BFA9}"/>
              </a:ext>
            </a:extLst>
          </p:cNvPr>
          <p:cNvGrpSpPr/>
          <p:nvPr userDrawn="1"/>
        </p:nvGrpSpPr>
        <p:grpSpPr>
          <a:xfrm>
            <a:off x="2745327" y="560317"/>
            <a:ext cx="1521839" cy="304368"/>
            <a:chOff x="8014047" y="6130156"/>
            <a:chExt cx="2419120" cy="483824"/>
          </a:xfrm>
          <a:gradFill flip="none" rotWithShape="1">
            <a:gsLst>
              <a:gs pos="0">
                <a:srgbClr val="C5EB01"/>
              </a:gs>
              <a:gs pos="100000">
                <a:srgbClr val="4F5F6C">
                  <a:alpha val="0"/>
                </a:srgbClr>
              </a:gs>
            </a:gsLst>
            <a:lin ang="0" scaled="1"/>
            <a:tileRect/>
          </a:gradFill>
        </p:grpSpPr>
        <p:sp>
          <p:nvSpPr>
            <p:cNvPr id="20" name="缺角矩形 19">
              <a:extLst>
                <a:ext uri="{FF2B5EF4-FFF2-40B4-BE49-F238E27FC236}">
                  <a16:creationId xmlns:a16="http://schemas.microsoft.com/office/drawing/2014/main" id="{F5EF8454-74F7-0689-620F-05FEE4AE4985}"/>
                </a:ext>
              </a:extLst>
            </p:cNvPr>
            <p:cNvSpPr/>
            <p:nvPr/>
          </p:nvSpPr>
          <p:spPr>
            <a:xfrm>
              <a:off x="8014047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缺角矩形 20">
              <a:extLst>
                <a:ext uri="{FF2B5EF4-FFF2-40B4-BE49-F238E27FC236}">
                  <a16:creationId xmlns:a16="http://schemas.microsoft.com/office/drawing/2014/main" id="{58B72FCE-CAC5-0778-2DEA-CB39AC131210}"/>
                </a:ext>
              </a:extLst>
            </p:cNvPr>
            <p:cNvSpPr/>
            <p:nvPr/>
          </p:nvSpPr>
          <p:spPr>
            <a:xfrm>
              <a:off x="8497871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缺角矩形 21">
              <a:extLst>
                <a:ext uri="{FF2B5EF4-FFF2-40B4-BE49-F238E27FC236}">
                  <a16:creationId xmlns:a16="http://schemas.microsoft.com/office/drawing/2014/main" id="{3777447A-0C48-0B27-3A11-87E9376DA4A3}"/>
                </a:ext>
              </a:extLst>
            </p:cNvPr>
            <p:cNvSpPr/>
            <p:nvPr/>
          </p:nvSpPr>
          <p:spPr>
            <a:xfrm>
              <a:off x="8981695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缺角矩形 22">
              <a:extLst>
                <a:ext uri="{FF2B5EF4-FFF2-40B4-BE49-F238E27FC236}">
                  <a16:creationId xmlns:a16="http://schemas.microsoft.com/office/drawing/2014/main" id="{3CE4A176-1456-1356-F025-728F7D230041}"/>
                </a:ext>
              </a:extLst>
            </p:cNvPr>
            <p:cNvSpPr/>
            <p:nvPr/>
          </p:nvSpPr>
          <p:spPr>
            <a:xfrm>
              <a:off x="9465519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缺角矩形 23">
              <a:extLst>
                <a:ext uri="{FF2B5EF4-FFF2-40B4-BE49-F238E27FC236}">
                  <a16:creationId xmlns:a16="http://schemas.microsoft.com/office/drawing/2014/main" id="{E76ABE38-7A04-12A9-1113-3B20CFA1429F}"/>
                </a:ext>
              </a:extLst>
            </p:cNvPr>
            <p:cNvSpPr/>
            <p:nvPr/>
          </p:nvSpPr>
          <p:spPr>
            <a:xfrm>
              <a:off x="9949343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592560B7-6D3E-F5F3-62A9-423BF2D7B653}"/>
              </a:ext>
            </a:extLst>
          </p:cNvPr>
          <p:cNvSpPr/>
          <p:nvPr userDrawn="1"/>
        </p:nvSpPr>
        <p:spPr>
          <a:xfrm>
            <a:off x="4642244" y="6724307"/>
            <a:ext cx="7823991" cy="133694"/>
          </a:xfrm>
          <a:prstGeom prst="parallelogram">
            <a:avLst/>
          </a:prstGeom>
          <a:gradFill>
            <a:gsLst>
              <a:gs pos="0">
                <a:srgbClr val="C4EA10"/>
              </a:gs>
              <a:gs pos="100000">
                <a:srgbClr val="8854F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147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92922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7B289E6-383F-E738-44F3-5D87D21284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B971EBF-B8C7-6516-A3BA-D941021C81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74F4A0-009C-6C45-9C8C-410F672ACF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C922EB-4AD0-4D2B-BF57-F93609EDA07E}" type="datetimeFigureOut">
              <a:rPr lang="zh-CN" altLang="en-US" smtClean="0"/>
              <a:t>2024/1/14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6BCF99-340D-A8DF-F9D1-33135D2D66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399E90E-F033-8C13-159F-F50BB4D881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00858-3B3D-481D-BDCE-71B941E62C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540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6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C5905549-B271-C1A3-B67F-E1C94702260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46DAE659-9E70-18D3-FF93-DEB6F8EBE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227516" y="0"/>
              <a:ext cx="9964484" cy="6858000"/>
            </a:xfrm>
            <a:custGeom>
              <a:avLst/>
              <a:gdLst>
                <a:gd name="connsiteX0" fmla="*/ 0 w 9964484"/>
                <a:gd name="connsiteY0" fmla="*/ 0 h 6858000"/>
                <a:gd name="connsiteX1" fmla="*/ 9964484 w 9964484"/>
                <a:gd name="connsiteY1" fmla="*/ 0 h 6858000"/>
                <a:gd name="connsiteX2" fmla="*/ 9964484 w 9964484"/>
                <a:gd name="connsiteY2" fmla="*/ 6858000 h 6858000"/>
                <a:gd name="connsiteX3" fmla="*/ 0 w 9964484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64484" h="6858000">
                  <a:moveTo>
                    <a:pt x="0" y="0"/>
                  </a:moveTo>
                  <a:lnTo>
                    <a:pt x="9964484" y="0"/>
                  </a:lnTo>
                  <a:lnTo>
                    <a:pt x="9964484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52D193AB-9730-8E40-494E-FA4BB67BEEAB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4F6068">
                    <a:alpha val="0"/>
                  </a:srgbClr>
                </a:gs>
                <a:gs pos="55029">
                  <a:srgbClr val="4F5F6B">
                    <a:alpha val="91000"/>
                  </a:srgbClr>
                </a:gs>
                <a:gs pos="83000">
                  <a:srgbClr val="4F5F6C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7957746B-5D0E-FD60-FBA0-32218721C535}"/>
              </a:ext>
            </a:extLst>
          </p:cNvPr>
          <p:cNvSpPr/>
          <p:nvPr/>
        </p:nvSpPr>
        <p:spPr>
          <a:xfrm rot="2080750">
            <a:off x="6377011" y="1420020"/>
            <a:ext cx="1025704" cy="1076494"/>
          </a:xfrm>
          <a:custGeom>
            <a:avLst/>
            <a:gdLst>
              <a:gd name="connsiteX0" fmla="*/ 1889889 w 1919541"/>
              <a:gd name="connsiteY0" fmla="*/ 584969 h 2014593"/>
              <a:gd name="connsiteX1" fmla="*/ 1905342 w 1919541"/>
              <a:gd name="connsiteY1" fmla="*/ 612936 h 2014593"/>
              <a:gd name="connsiteX2" fmla="*/ 1919541 w 1919541"/>
              <a:gd name="connsiteY2" fmla="*/ 658150 h 2014593"/>
              <a:gd name="connsiteX3" fmla="*/ 1919541 w 1919541"/>
              <a:gd name="connsiteY3" fmla="*/ 1365658 h 2014593"/>
              <a:gd name="connsiteX4" fmla="*/ 1916706 w 1919541"/>
              <a:gd name="connsiteY4" fmla="*/ 1374116 h 2014593"/>
              <a:gd name="connsiteX5" fmla="*/ 1889890 w 1919541"/>
              <a:gd name="connsiteY5" fmla="*/ 1434229 h 2014593"/>
              <a:gd name="connsiteX6" fmla="*/ 1784895 w 1919541"/>
              <a:gd name="connsiteY6" fmla="*/ 408786 h 2014593"/>
              <a:gd name="connsiteX7" fmla="*/ 1806640 w 1919541"/>
              <a:gd name="connsiteY7" fmla="*/ 434305 h 2014593"/>
              <a:gd name="connsiteX8" fmla="*/ 1814546 w 1919541"/>
              <a:gd name="connsiteY8" fmla="*/ 448614 h 2014593"/>
              <a:gd name="connsiteX9" fmla="*/ 1814547 w 1919541"/>
              <a:gd name="connsiteY9" fmla="*/ 1568106 h 2014593"/>
              <a:gd name="connsiteX10" fmla="*/ 1784895 w 1919541"/>
              <a:gd name="connsiteY10" fmla="*/ 1610113 h 2014593"/>
              <a:gd name="connsiteX11" fmla="*/ 1679901 w 1919541"/>
              <a:gd name="connsiteY11" fmla="*/ 285574 h 2014593"/>
              <a:gd name="connsiteX12" fmla="*/ 1709552 w 1919541"/>
              <a:gd name="connsiteY12" fmla="*/ 320371 h 2014593"/>
              <a:gd name="connsiteX13" fmla="*/ 1709553 w 1919541"/>
              <a:gd name="connsiteY13" fmla="*/ 1700476 h 2014593"/>
              <a:gd name="connsiteX14" fmla="*/ 1706693 w 1919541"/>
              <a:gd name="connsiteY14" fmla="*/ 1703778 h 2014593"/>
              <a:gd name="connsiteX15" fmla="*/ 1679902 w 1919541"/>
              <a:gd name="connsiteY15" fmla="*/ 1729075 h 2014593"/>
              <a:gd name="connsiteX16" fmla="*/ 1574907 w 1919541"/>
              <a:gd name="connsiteY16" fmla="*/ 201124 h 2014593"/>
              <a:gd name="connsiteX17" fmla="*/ 1604558 w 1919541"/>
              <a:gd name="connsiteY17" fmla="*/ 224353 h 2014593"/>
              <a:gd name="connsiteX18" fmla="*/ 1604559 w 1919541"/>
              <a:gd name="connsiteY18" fmla="*/ 1795220 h 2014593"/>
              <a:gd name="connsiteX19" fmla="*/ 1574908 w 1919541"/>
              <a:gd name="connsiteY19" fmla="*/ 1818029 h 2014593"/>
              <a:gd name="connsiteX20" fmla="*/ 1469912 w 1919541"/>
              <a:gd name="connsiteY20" fmla="*/ 132328 h 2014593"/>
              <a:gd name="connsiteX21" fmla="*/ 1499564 w 1919541"/>
              <a:gd name="connsiteY21" fmla="*/ 147324 h 2014593"/>
              <a:gd name="connsiteX22" fmla="*/ 1499565 w 1919541"/>
              <a:gd name="connsiteY22" fmla="*/ 1868245 h 2014593"/>
              <a:gd name="connsiteX23" fmla="*/ 1469914 w 1919541"/>
              <a:gd name="connsiteY23" fmla="*/ 1886621 h 2014593"/>
              <a:gd name="connsiteX24" fmla="*/ 1364919 w 1919541"/>
              <a:gd name="connsiteY24" fmla="*/ 79226 h 2014593"/>
              <a:gd name="connsiteX25" fmla="*/ 1394570 w 1919541"/>
              <a:gd name="connsiteY25" fmla="*/ 94223 h 2014593"/>
              <a:gd name="connsiteX26" fmla="*/ 1394571 w 1919541"/>
              <a:gd name="connsiteY26" fmla="*/ 1924194 h 2014593"/>
              <a:gd name="connsiteX27" fmla="*/ 1372724 w 1919541"/>
              <a:gd name="connsiteY27" fmla="*/ 1934850 h 2014593"/>
              <a:gd name="connsiteX28" fmla="*/ 1364920 w 1919541"/>
              <a:gd name="connsiteY28" fmla="*/ 1937730 h 2014593"/>
              <a:gd name="connsiteX29" fmla="*/ 1259925 w 1919541"/>
              <a:gd name="connsiteY29" fmla="*/ 44998 h 2014593"/>
              <a:gd name="connsiteX30" fmla="*/ 1289576 w 1919541"/>
              <a:gd name="connsiteY30" fmla="*/ 53386 h 2014593"/>
              <a:gd name="connsiteX31" fmla="*/ 1289578 w 1919541"/>
              <a:gd name="connsiteY31" fmla="*/ 1965539 h 2014593"/>
              <a:gd name="connsiteX32" fmla="*/ 1279192 w 1919541"/>
              <a:gd name="connsiteY32" fmla="*/ 1969373 h 2014593"/>
              <a:gd name="connsiteX33" fmla="*/ 1259926 w 1919541"/>
              <a:gd name="connsiteY33" fmla="*/ 1974382 h 2014593"/>
              <a:gd name="connsiteX34" fmla="*/ 1154931 w 1919541"/>
              <a:gd name="connsiteY34" fmla="*/ 15844 h 2014593"/>
              <a:gd name="connsiteX35" fmla="*/ 1158590 w 1919541"/>
              <a:gd name="connsiteY35" fmla="*/ 16331 h 2014593"/>
              <a:gd name="connsiteX36" fmla="*/ 1184582 w 1919541"/>
              <a:gd name="connsiteY36" fmla="*/ 23684 h 2014593"/>
              <a:gd name="connsiteX37" fmla="*/ 1184583 w 1919541"/>
              <a:gd name="connsiteY37" fmla="*/ 1993975 h 2014593"/>
              <a:gd name="connsiteX38" fmla="*/ 1183790 w 1919541"/>
              <a:gd name="connsiteY38" fmla="*/ 1994181 h 2014593"/>
              <a:gd name="connsiteX39" fmla="*/ 1154932 w 1919541"/>
              <a:gd name="connsiteY39" fmla="*/ 1998730 h 2014593"/>
              <a:gd name="connsiteX40" fmla="*/ 1049937 w 1919541"/>
              <a:gd name="connsiteY40" fmla="*/ 3093 h 2014593"/>
              <a:gd name="connsiteX41" fmla="*/ 1062750 w 1919541"/>
              <a:gd name="connsiteY41" fmla="*/ 3565 h 2014593"/>
              <a:gd name="connsiteX42" fmla="*/ 1079588 w 1919541"/>
              <a:gd name="connsiteY42" fmla="*/ 5808 h 2014593"/>
              <a:gd name="connsiteX43" fmla="*/ 1079590 w 1919541"/>
              <a:gd name="connsiteY43" fmla="*/ 2009857 h 2014593"/>
              <a:gd name="connsiteX44" fmla="*/ 1049938 w 1919541"/>
              <a:gd name="connsiteY44" fmla="*/ 2011618 h 2014593"/>
              <a:gd name="connsiteX45" fmla="*/ 29651 w 1919541"/>
              <a:gd name="connsiteY45" fmla="*/ 670270 h 2014593"/>
              <a:gd name="connsiteX46" fmla="*/ 29652 w 1919541"/>
              <a:gd name="connsiteY46" fmla="*/ 1334855 h 2014593"/>
              <a:gd name="connsiteX47" fmla="*/ 0 w 1919541"/>
              <a:gd name="connsiteY47" fmla="*/ 1240434 h 2014593"/>
              <a:gd name="connsiteX48" fmla="*/ 0 w 1919541"/>
              <a:gd name="connsiteY48" fmla="*/ 770241 h 2014593"/>
              <a:gd name="connsiteX49" fmla="*/ 8663 w 1919541"/>
              <a:gd name="connsiteY49" fmla="*/ 732883 h 2014593"/>
              <a:gd name="connsiteX50" fmla="*/ 944945 w 1919541"/>
              <a:gd name="connsiteY50" fmla="*/ 1248 h 2014593"/>
              <a:gd name="connsiteX51" fmla="*/ 965962 w 1919541"/>
              <a:gd name="connsiteY51" fmla="*/ 0 h 2014593"/>
              <a:gd name="connsiteX52" fmla="*/ 974596 w 1919541"/>
              <a:gd name="connsiteY52" fmla="*/ 318 h 2014593"/>
              <a:gd name="connsiteX53" fmla="*/ 974596 w 1919541"/>
              <a:gd name="connsiteY53" fmla="*/ 2014593 h 2014593"/>
              <a:gd name="connsiteX54" fmla="*/ 944945 w 1919541"/>
              <a:gd name="connsiteY54" fmla="*/ 2013501 h 2014593"/>
              <a:gd name="connsiteX55" fmla="*/ 839951 w 1919541"/>
              <a:gd name="connsiteY55" fmla="*/ 10332 h 2014593"/>
              <a:gd name="connsiteX56" fmla="*/ 868931 w 1919541"/>
              <a:gd name="connsiteY56" fmla="*/ 5764 h 2014593"/>
              <a:gd name="connsiteX57" fmla="*/ 869602 w 1919541"/>
              <a:gd name="connsiteY57" fmla="*/ 5725 h 2014593"/>
              <a:gd name="connsiteX58" fmla="*/ 869602 w 1919541"/>
              <a:gd name="connsiteY58" fmla="*/ 2008432 h 2014593"/>
              <a:gd name="connsiteX59" fmla="*/ 839951 w 1919541"/>
              <a:gd name="connsiteY59" fmla="*/ 2004483 h 2014593"/>
              <a:gd name="connsiteX60" fmla="*/ 134645 w 1919541"/>
              <a:gd name="connsiteY60" fmla="*/ 456921 h 2014593"/>
              <a:gd name="connsiteX61" fmla="*/ 134645 w 1919541"/>
              <a:gd name="connsiteY61" fmla="*/ 1553957 h 2014593"/>
              <a:gd name="connsiteX62" fmla="*/ 104995 w 1919541"/>
              <a:gd name="connsiteY62" fmla="*/ 1500295 h 2014593"/>
              <a:gd name="connsiteX63" fmla="*/ 104995 w 1919541"/>
              <a:gd name="connsiteY63" fmla="*/ 506603 h 2014593"/>
              <a:gd name="connsiteX64" fmla="*/ 127334 w 1919541"/>
              <a:gd name="connsiteY64" fmla="*/ 467279 h 2014593"/>
              <a:gd name="connsiteX65" fmla="*/ 734958 w 1919541"/>
              <a:gd name="connsiteY65" fmla="*/ 30713 h 2014593"/>
              <a:gd name="connsiteX66" fmla="*/ 764609 w 1919541"/>
              <a:gd name="connsiteY66" fmla="*/ 23003 h 2014593"/>
              <a:gd name="connsiteX67" fmla="*/ 764609 w 1919541"/>
              <a:gd name="connsiteY67" fmla="*/ 1989514 h 2014593"/>
              <a:gd name="connsiteX68" fmla="*/ 734958 w 1919541"/>
              <a:gd name="connsiteY68" fmla="*/ 1981126 h 2014593"/>
              <a:gd name="connsiteX69" fmla="*/ 629964 w 1919541"/>
              <a:gd name="connsiteY69" fmla="*/ 63142 h 2014593"/>
              <a:gd name="connsiteX70" fmla="*/ 659615 w 1919541"/>
              <a:gd name="connsiteY70" fmla="*/ 52197 h 2014593"/>
              <a:gd name="connsiteX71" fmla="*/ 659615 w 1919541"/>
              <a:gd name="connsiteY71" fmla="*/ 1959813 h 2014593"/>
              <a:gd name="connsiteX72" fmla="*/ 629964 w 1919541"/>
              <a:gd name="connsiteY72" fmla="*/ 1951425 h 2014593"/>
              <a:gd name="connsiteX73" fmla="*/ 239639 w 1919541"/>
              <a:gd name="connsiteY73" fmla="*/ 322726 h 2014593"/>
              <a:gd name="connsiteX74" fmla="*/ 239640 w 1919541"/>
              <a:gd name="connsiteY74" fmla="*/ 1686629 h 2014593"/>
              <a:gd name="connsiteX75" fmla="*/ 209989 w 1919541"/>
              <a:gd name="connsiteY75" fmla="*/ 1651833 h 2014593"/>
              <a:gd name="connsiteX76" fmla="*/ 209988 w 1919541"/>
              <a:gd name="connsiteY76" fmla="*/ 356954 h 2014593"/>
              <a:gd name="connsiteX77" fmla="*/ 524970 w 1919541"/>
              <a:gd name="connsiteY77" fmla="*/ 108832 h 2014593"/>
              <a:gd name="connsiteX78" fmla="*/ 554621 w 1919541"/>
              <a:gd name="connsiteY78" fmla="*/ 94369 h 2014593"/>
              <a:gd name="connsiteX79" fmla="*/ 554621 w 1919541"/>
              <a:gd name="connsiteY79" fmla="*/ 1917424 h 2014593"/>
              <a:gd name="connsiteX80" fmla="*/ 524970 w 1919541"/>
              <a:gd name="connsiteY80" fmla="*/ 1902428 h 2014593"/>
              <a:gd name="connsiteX81" fmla="*/ 344633 w 1919541"/>
              <a:gd name="connsiteY81" fmla="*/ 225302 h 2014593"/>
              <a:gd name="connsiteX82" fmla="*/ 344634 w 1919541"/>
              <a:gd name="connsiteY82" fmla="*/ 1785361 h 2014593"/>
              <a:gd name="connsiteX83" fmla="*/ 314982 w 1919541"/>
              <a:gd name="connsiteY83" fmla="*/ 1762132 h 2014593"/>
              <a:gd name="connsiteX84" fmla="*/ 314982 w 1919541"/>
              <a:gd name="connsiteY84" fmla="*/ 249522 h 2014593"/>
              <a:gd name="connsiteX85" fmla="*/ 323041 w 1919541"/>
              <a:gd name="connsiteY85" fmla="*/ 241912 h 2014593"/>
              <a:gd name="connsiteX86" fmla="*/ 419976 w 1919541"/>
              <a:gd name="connsiteY86" fmla="*/ 169613 h 2014593"/>
              <a:gd name="connsiteX87" fmla="*/ 449627 w 1919541"/>
              <a:gd name="connsiteY87" fmla="*/ 151237 h 2014593"/>
              <a:gd name="connsiteX88" fmla="*/ 449627 w 1919541"/>
              <a:gd name="connsiteY88" fmla="*/ 1864323 h 2014593"/>
              <a:gd name="connsiteX89" fmla="*/ 437771 w 1919541"/>
              <a:gd name="connsiteY89" fmla="*/ 1858326 h 2014593"/>
              <a:gd name="connsiteX90" fmla="*/ 419976 w 1919541"/>
              <a:gd name="connsiteY90" fmla="*/ 1844385 h 201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19541" h="2014593">
                <a:moveTo>
                  <a:pt x="1889889" y="584969"/>
                </a:moveTo>
                <a:lnTo>
                  <a:pt x="1905342" y="612936"/>
                </a:lnTo>
                <a:lnTo>
                  <a:pt x="1919541" y="658150"/>
                </a:lnTo>
                <a:lnTo>
                  <a:pt x="1919541" y="1365658"/>
                </a:lnTo>
                <a:lnTo>
                  <a:pt x="1916706" y="1374116"/>
                </a:lnTo>
                <a:lnTo>
                  <a:pt x="1889890" y="1434229"/>
                </a:lnTo>
                <a:close/>
                <a:moveTo>
                  <a:pt x="1784895" y="408786"/>
                </a:moveTo>
                <a:lnTo>
                  <a:pt x="1806640" y="434305"/>
                </a:lnTo>
                <a:lnTo>
                  <a:pt x="1814546" y="448614"/>
                </a:lnTo>
                <a:lnTo>
                  <a:pt x="1814547" y="1568106"/>
                </a:lnTo>
                <a:lnTo>
                  <a:pt x="1784895" y="1610113"/>
                </a:lnTo>
                <a:close/>
                <a:moveTo>
                  <a:pt x="1679901" y="285574"/>
                </a:moveTo>
                <a:lnTo>
                  <a:pt x="1709552" y="320371"/>
                </a:lnTo>
                <a:lnTo>
                  <a:pt x="1709553" y="1700476"/>
                </a:lnTo>
                <a:lnTo>
                  <a:pt x="1706693" y="1703778"/>
                </a:lnTo>
                <a:lnTo>
                  <a:pt x="1679902" y="1729075"/>
                </a:lnTo>
                <a:close/>
                <a:moveTo>
                  <a:pt x="1574907" y="201124"/>
                </a:moveTo>
                <a:lnTo>
                  <a:pt x="1604558" y="224353"/>
                </a:lnTo>
                <a:lnTo>
                  <a:pt x="1604559" y="1795220"/>
                </a:lnTo>
                <a:lnTo>
                  <a:pt x="1574908" y="1818029"/>
                </a:lnTo>
                <a:close/>
                <a:moveTo>
                  <a:pt x="1469912" y="132328"/>
                </a:moveTo>
                <a:lnTo>
                  <a:pt x="1499564" y="147324"/>
                </a:lnTo>
                <a:lnTo>
                  <a:pt x="1499565" y="1868245"/>
                </a:lnTo>
                <a:lnTo>
                  <a:pt x="1469914" y="1886621"/>
                </a:lnTo>
                <a:close/>
                <a:moveTo>
                  <a:pt x="1364919" y="79226"/>
                </a:moveTo>
                <a:lnTo>
                  <a:pt x="1394570" y="94223"/>
                </a:lnTo>
                <a:lnTo>
                  <a:pt x="1394571" y="1924194"/>
                </a:lnTo>
                <a:lnTo>
                  <a:pt x="1372724" y="1934850"/>
                </a:lnTo>
                <a:lnTo>
                  <a:pt x="1364920" y="1937730"/>
                </a:lnTo>
                <a:close/>
                <a:moveTo>
                  <a:pt x="1259925" y="44998"/>
                </a:moveTo>
                <a:lnTo>
                  <a:pt x="1289576" y="53386"/>
                </a:lnTo>
                <a:lnTo>
                  <a:pt x="1289578" y="1965539"/>
                </a:lnTo>
                <a:lnTo>
                  <a:pt x="1279192" y="1969373"/>
                </a:lnTo>
                <a:lnTo>
                  <a:pt x="1259926" y="1974382"/>
                </a:lnTo>
                <a:close/>
                <a:moveTo>
                  <a:pt x="1154931" y="15844"/>
                </a:moveTo>
                <a:lnTo>
                  <a:pt x="1158590" y="16331"/>
                </a:lnTo>
                <a:lnTo>
                  <a:pt x="1184582" y="23684"/>
                </a:lnTo>
                <a:lnTo>
                  <a:pt x="1184583" y="1993975"/>
                </a:lnTo>
                <a:lnTo>
                  <a:pt x="1183790" y="1994181"/>
                </a:lnTo>
                <a:lnTo>
                  <a:pt x="1154932" y="1998730"/>
                </a:lnTo>
                <a:close/>
                <a:moveTo>
                  <a:pt x="1049937" y="3093"/>
                </a:moveTo>
                <a:lnTo>
                  <a:pt x="1062750" y="3565"/>
                </a:lnTo>
                <a:lnTo>
                  <a:pt x="1079588" y="5808"/>
                </a:lnTo>
                <a:lnTo>
                  <a:pt x="1079590" y="2009857"/>
                </a:lnTo>
                <a:lnTo>
                  <a:pt x="1049938" y="2011618"/>
                </a:lnTo>
                <a:close/>
                <a:moveTo>
                  <a:pt x="29651" y="670270"/>
                </a:moveTo>
                <a:lnTo>
                  <a:pt x="29652" y="1334855"/>
                </a:lnTo>
                <a:lnTo>
                  <a:pt x="0" y="1240434"/>
                </a:lnTo>
                <a:lnTo>
                  <a:pt x="0" y="770241"/>
                </a:lnTo>
                <a:lnTo>
                  <a:pt x="8663" y="732883"/>
                </a:lnTo>
                <a:close/>
                <a:moveTo>
                  <a:pt x="944945" y="1248"/>
                </a:moveTo>
                <a:lnTo>
                  <a:pt x="965962" y="0"/>
                </a:lnTo>
                <a:lnTo>
                  <a:pt x="974596" y="318"/>
                </a:lnTo>
                <a:lnTo>
                  <a:pt x="974596" y="2014593"/>
                </a:lnTo>
                <a:lnTo>
                  <a:pt x="944945" y="2013501"/>
                </a:lnTo>
                <a:close/>
                <a:moveTo>
                  <a:pt x="839951" y="10332"/>
                </a:moveTo>
                <a:lnTo>
                  <a:pt x="868931" y="5764"/>
                </a:lnTo>
                <a:lnTo>
                  <a:pt x="869602" y="5725"/>
                </a:lnTo>
                <a:lnTo>
                  <a:pt x="869602" y="2008432"/>
                </a:lnTo>
                <a:lnTo>
                  <a:pt x="839951" y="2004483"/>
                </a:lnTo>
                <a:close/>
                <a:moveTo>
                  <a:pt x="134645" y="456921"/>
                </a:moveTo>
                <a:lnTo>
                  <a:pt x="134645" y="1553957"/>
                </a:lnTo>
                <a:lnTo>
                  <a:pt x="104995" y="1500295"/>
                </a:lnTo>
                <a:lnTo>
                  <a:pt x="104995" y="506603"/>
                </a:lnTo>
                <a:lnTo>
                  <a:pt x="127334" y="467279"/>
                </a:lnTo>
                <a:close/>
                <a:moveTo>
                  <a:pt x="734958" y="30713"/>
                </a:moveTo>
                <a:lnTo>
                  <a:pt x="764609" y="23003"/>
                </a:lnTo>
                <a:lnTo>
                  <a:pt x="764609" y="1989514"/>
                </a:lnTo>
                <a:lnTo>
                  <a:pt x="734958" y="1981126"/>
                </a:lnTo>
                <a:close/>
                <a:moveTo>
                  <a:pt x="629964" y="63142"/>
                </a:moveTo>
                <a:lnTo>
                  <a:pt x="659615" y="52197"/>
                </a:lnTo>
                <a:lnTo>
                  <a:pt x="659615" y="1959813"/>
                </a:lnTo>
                <a:lnTo>
                  <a:pt x="629964" y="1951425"/>
                </a:lnTo>
                <a:close/>
                <a:moveTo>
                  <a:pt x="239639" y="322726"/>
                </a:moveTo>
                <a:lnTo>
                  <a:pt x="239640" y="1686629"/>
                </a:lnTo>
                <a:lnTo>
                  <a:pt x="209989" y="1651833"/>
                </a:lnTo>
                <a:lnTo>
                  <a:pt x="209988" y="356954"/>
                </a:lnTo>
                <a:close/>
                <a:moveTo>
                  <a:pt x="524970" y="108832"/>
                </a:moveTo>
                <a:lnTo>
                  <a:pt x="554621" y="94369"/>
                </a:lnTo>
                <a:lnTo>
                  <a:pt x="554621" y="1917424"/>
                </a:lnTo>
                <a:lnTo>
                  <a:pt x="524970" y="1902428"/>
                </a:lnTo>
                <a:close/>
                <a:moveTo>
                  <a:pt x="344633" y="225302"/>
                </a:moveTo>
                <a:lnTo>
                  <a:pt x="344634" y="1785361"/>
                </a:lnTo>
                <a:lnTo>
                  <a:pt x="314982" y="1762132"/>
                </a:lnTo>
                <a:lnTo>
                  <a:pt x="314982" y="249522"/>
                </a:lnTo>
                <a:lnTo>
                  <a:pt x="323041" y="241912"/>
                </a:lnTo>
                <a:close/>
                <a:moveTo>
                  <a:pt x="419976" y="169613"/>
                </a:moveTo>
                <a:lnTo>
                  <a:pt x="449627" y="151237"/>
                </a:lnTo>
                <a:lnTo>
                  <a:pt x="449627" y="1864323"/>
                </a:lnTo>
                <a:lnTo>
                  <a:pt x="437771" y="1858326"/>
                </a:lnTo>
                <a:lnTo>
                  <a:pt x="419976" y="1844385"/>
                </a:lnTo>
                <a:close/>
              </a:path>
            </a:pathLst>
          </a:custGeom>
          <a:gradFill>
            <a:gsLst>
              <a:gs pos="0">
                <a:srgbClr val="C4EA10"/>
              </a:gs>
              <a:gs pos="100000">
                <a:srgbClr val="00B0F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AA5CF806-3757-E6BE-7F5D-886BC1CCECB5}"/>
              </a:ext>
            </a:extLst>
          </p:cNvPr>
          <p:cNvSpPr/>
          <p:nvPr/>
        </p:nvSpPr>
        <p:spPr>
          <a:xfrm>
            <a:off x="-2013294" y="2005161"/>
            <a:ext cx="9328494" cy="1442889"/>
          </a:xfrm>
          <a:prstGeom prst="roundRect">
            <a:avLst>
              <a:gd name="adj" fmla="val 50000"/>
            </a:avLst>
          </a:prstGeom>
          <a:solidFill>
            <a:srgbClr val="4F6068">
              <a:alpha val="59000"/>
            </a:srgbClr>
          </a:solidFill>
          <a:ln>
            <a:solidFill>
              <a:srgbClr val="C4EA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D09896C9-1AA7-C363-A7E1-254DEFFF30F4}"/>
              </a:ext>
            </a:extLst>
          </p:cNvPr>
          <p:cNvSpPr/>
          <p:nvPr/>
        </p:nvSpPr>
        <p:spPr>
          <a:xfrm>
            <a:off x="-1039256" y="-1396148"/>
            <a:ext cx="2626982" cy="2626982"/>
          </a:xfrm>
          <a:prstGeom prst="ellipse">
            <a:avLst/>
          </a:prstGeom>
          <a:noFill/>
          <a:ln w="635000">
            <a:solidFill>
              <a:srgbClr val="C5EB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ED6B7A6-308A-7B4C-4A25-F8C9DF0CC419}"/>
              </a:ext>
            </a:extLst>
          </p:cNvPr>
          <p:cNvSpPr txBox="1"/>
          <p:nvPr/>
        </p:nvSpPr>
        <p:spPr>
          <a:xfrm>
            <a:off x="1209711" y="2145490"/>
            <a:ext cx="528221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C4EA1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年终工作汇报</a:t>
            </a:r>
          </a:p>
        </p:txBody>
      </p:sp>
      <p:grpSp>
        <p:nvGrpSpPr>
          <p:cNvPr id="6" name="组合 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C41325A-7C45-89FE-442F-AC080C9122D4}"/>
              </a:ext>
            </a:extLst>
          </p:cNvPr>
          <p:cNvGrpSpPr/>
          <p:nvPr/>
        </p:nvGrpSpPr>
        <p:grpSpPr>
          <a:xfrm>
            <a:off x="10537628" y="488950"/>
            <a:ext cx="1160547" cy="478968"/>
            <a:chOff x="8244408" y="263825"/>
            <a:chExt cx="575796" cy="237636"/>
          </a:xfrm>
          <a:solidFill>
            <a:srgbClr val="C4EA10"/>
          </a:solid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8310FB0-0A29-160C-4DAB-2D17D43D6D04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9832DC7-547F-B58E-082A-E113C296A86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9" name="文本框-2_矢量">
              <a:extLst>
                <a:ext uri="{FF2B5EF4-FFF2-40B4-BE49-F238E27FC236}">
                  <a16:creationId xmlns:a16="http://schemas.microsoft.com/office/drawing/2014/main" id="{B5076088-5570-C092-E6DC-F50BD7FD60AE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35F3D94-33E9-94E7-6D89-59BF7E64634A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F1D6771-BA69-BFA7-B1EC-5FE535853AB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01A1447-F39A-E182-3B1B-8D507CFFBB8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8E713212-EDFA-AC5B-5425-E159C86FADBA}"/>
              </a:ext>
            </a:extLst>
          </p:cNvPr>
          <p:cNvSpPr txBox="1"/>
          <p:nvPr/>
        </p:nvSpPr>
        <p:spPr>
          <a:xfrm>
            <a:off x="2527581" y="1435048"/>
            <a:ext cx="36840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4EA10"/>
                </a:solidFill>
                <a:latin typeface="+mj-lt"/>
                <a:ea typeface="优设标题黑" panose="00000500000000000000" pitchFamily="2" charset="-122"/>
                <a:cs typeface="+mn-ea"/>
                <a:sym typeface="+mn-lt"/>
              </a:rPr>
              <a:t>Year-end work report</a:t>
            </a:r>
            <a:endParaRPr lang="zh-CN" altLang="en-US" sz="2800" dirty="0">
              <a:solidFill>
                <a:srgbClr val="C4EA10"/>
              </a:solidFill>
              <a:latin typeface="+mj-lt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5BB202A3-9517-2F7C-C5FC-1800F33CAE71}"/>
              </a:ext>
            </a:extLst>
          </p:cNvPr>
          <p:cNvSpPr/>
          <p:nvPr/>
        </p:nvSpPr>
        <p:spPr>
          <a:xfrm rot="8100000" flipV="1">
            <a:off x="7451819" y="2406076"/>
            <a:ext cx="288218" cy="288218"/>
          </a:xfrm>
          <a:custGeom>
            <a:avLst/>
            <a:gdLst>
              <a:gd name="connsiteX0" fmla="*/ 0 w 1328614"/>
              <a:gd name="connsiteY0" fmla="*/ 664305 h 1328614"/>
              <a:gd name="connsiteX1" fmla="*/ 115202 w 1328614"/>
              <a:gd name="connsiteY1" fmla="*/ 549103 h 1328614"/>
              <a:gd name="connsiteX2" fmla="*/ 548903 w 1328614"/>
              <a:gd name="connsiteY2" fmla="*/ 549103 h 1328614"/>
              <a:gd name="connsiteX3" fmla="*/ 548903 w 1328614"/>
              <a:gd name="connsiteY3" fmla="*/ 115202 h 1328614"/>
              <a:gd name="connsiteX4" fmla="*/ 664105 w 1328614"/>
              <a:gd name="connsiteY4" fmla="*/ 0 h 1328614"/>
              <a:gd name="connsiteX5" fmla="*/ 779307 w 1328614"/>
              <a:gd name="connsiteY5" fmla="*/ 115202 h 1328614"/>
              <a:gd name="connsiteX6" fmla="*/ 779307 w 1328614"/>
              <a:gd name="connsiteY6" fmla="*/ 549104 h 1328614"/>
              <a:gd name="connsiteX7" fmla="*/ 1213412 w 1328614"/>
              <a:gd name="connsiteY7" fmla="*/ 549104 h 1328614"/>
              <a:gd name="connsiteX8" fmla="*/ 1328614 w 1328614"/>
              <a:gd name="connsiteY8" fmla="*/ 664306 h 1328614"/>
              <a:gd name="connsiteX9" fmla="*/ 1328613 w 1328614"/>
              <a:gd name="connsiteY9" fmla="*/ 664305 h 1328614"/>
              <a:gd name="connsiteX10" fmla="*/ 1213411 w 1328614"/>
              <a:gd name="connsiteY10" fmla="*/ 779507 h 1328614"/>
              <a:gd name="connsiteX11" fmla="*/ 779306 w 1328614"/>
              <a:gd name="connsiteY11" fmla="*/ 779507 h 1328614"/>
              <a:gd name="connsiteX12" fmla="*/ 779306 w 1328614"/>
              <a:gd name="connsiteY12" fmla="*/ 1213412 h 1328614"/>
              <a:gd name="connsiteX13" fmla="*/ 664104 w 1328614"/>
              <a:gd name="connsiteY13" fmla="*/ 1328614 h 1328614"/>
              <a:gd name="connsiteX14" fmla="*/ 664105 w 1328614"/>
              <a:gd name="connsiteY14" fmla="*/ 1328613 h 1328614"/>
              <a:gd name="connsiteX15" fmla="*/ 548903 w 1328614"/>
              <a:gd name="connsiteY15" fmla="*/ 1213411 h 1328614"/>
              <a:gd name="connsiteX16" fmla="*/ 548903 w 1328614"/>
              <a:gd name="connsiteY16" fmla="*/ 779507 h 1328614"/>
              <a:gd name="connsiteX17" fmla="*/ 115202 w 1328614"/>
              <a:gd name="connsiteY17" fmla="*/ 779507 h 1328614"/>
              <a:gd name="connsiteX18" fmla="*/ 0 w 1328614"/>
              <a:gd name="connsiteY18" fmla="*/ 664305 h 13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8614" h="1328614">
                <a:moveTo>
                  <a:pt x="0" y="664305"/>
                </a:moveTo>
                <a:cubicBezTo>
                  <a:pt x="0" y="600681"/>
                  <a:pt x="51578" y="549103"/>
                  <a:pt x="115202" y="549103"/>
                </a:cubicBezTo>
                <a:lnTo>
                  <a:pt x="548903" y="549103"/>
                </a:lnTo>
                <a:lnTo>
                  <a:pt x="548903" y="115202"/>
                </a:lnTo>
                <a:cubicBezTo>
                  <a:pt x="548903" y="51578"/>
                  <a:pt x="600481" y="0"/>
                  <a:pt x="664105" y="0"/>
                </a:cubicBezTo>
                <a:cubicBezTo>
                  <a:pt x="727729" y="0"/>
                  <a:pt x="779307" y="51578"/>
                  <a:pt x="779307" y="115202"/>
                </a:cubicBezTo>
                <a:lnTo>
                  <a:pt x="779307" y="549104"/>
                </a:lnTo>
                <a:lnTo>
                  <a:pt x="1213412" y="549104"/>
                </a:lnTo>
                <a:cubicBezTo>
                  <a:pt x="1277036" y="549104"/>
                  <a:pt x="1328614" y="600682"/>
                  <a:pt x="1328614" y="664306"/>
                </a:cubicBezTo>
                <a:lnTo>
                  <a:pt x="1328613" y="664305"/>
                </a:lnTo>
                <a:cubicBezTo>
                  <a:pt x="1328613" y="727929"/>
                  <a:pt x="1277035" y="779507"/>
                  <a:pt x="1213411" y="779507"/>
                </a:cubicBezTo>
                <a:lnTo>
                  <a:pt x="779306" y="779507"/>
                </a:lnTo>
                <a:lnTo>
                  <a:pt x="779306" y="1213412"/>
                </a:lnTo>
                <a:cubicBezTo>
                  <a:pt x="779306" y="1277036"/>
                  <a:pt x="727728" y="1328614"/>
                  <a:pt x="664104" y="1328614"/>
                </a:cubicBezTo>
                <a:lnTo>
                  <a:pt x="664105" y="1328613"/>
                </a:lnTo>
                <a:cubicBezTo>
                  <a:pt x="600481" y="1328613"/>
                  <a:pt x="548903" y="1277035"/>
                  <a:pt x="548903" y="1213411"/>
                </a:cubicBezTo>
                <a:lnTo>
                  <a:pt x="548903" y="779507"/>
                </a:lnTo>
                <a:lnTo>
                  <a:pt x="115202" y="779507"/>
                </a:lnTo>
                <a:cubicBezTo>
                  <a:pt x="51578" y="779507"/>
                  <a:pt x="0" y="727929"/>
                  <a:pt x="0" y="664305"/>
                </a:cubicBezTo>
                <a:close/>
              </a:path>
            </a:pathLst>
          </a:custGeom>
          <a:solidFill>
            <a:srgbClr val="C4EA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4" name="椭圆 133">
            <a:extLst>
              <a:ext uri="{FF2B5EF4-FFF2-40B4-BE49-F238E27FC236}">
                <a16:creationId xmlns:a16="http://schemas.microsoft.com/office/drawing/2014/main" id="{72015FEF-903B-9E71-7C5F-90ECD94BE9AD}"/>
              </a:ext>
            </a:extLst>
          </p:cNvPr>
          <p:cNvSpPr/>
          <p:nvPr/>
        </p:nvSpPr>
        <p:spPr>
          <a:xfrm>
            <a:off x="7775030" y="2407671"/>
            <a:ext cx="2626982" cy="2626982"/>
          </a:xfrm>
          <a:prstGeom prst="ellipse">
            <a:avLst/>
          </a:prstGeom>
          <a:noFill/>
          <a:ln w="635000">
            <a:solidFill>
              <a:srgbClr val="C5EB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A1F29E09-CB3D-A18A-7DC4-B8F4D3D4D15C}"/>
              </a:ext>
            </a:extLst>
          </p:cNvPr>
          <p:cNvSpPr/>
          <p:nvPr/>
        </p:nvSpPr>
        <p:spPr>
          <a:xfrm rot="8100000" flipV="1">
            <a:off x="10662792" y="5158736"/>
            <a:ext cx="604344" cy="604344"/>
          </a:xfrm>
          <a:custGeom>
            <a:avLst/>
            <a:gdLst>
              <a:gd name="connsiteX0" fmla="*/ 0 w 1328614"/>
              <a:gd name="connsiteY0" fmla="*/ 664305 h 1328614"/>
              <a:gd name="connsiteX1" fmla="*/ 115202 w 1328614"/>
              <a:gd name="connsiteY1" fmla="*/ 549103 h 1328614"/>
              <a:gd name="connsiteX2" fmla="*/ 548903 w 1328614"/>
              <a:gd name="connsiteY2" fmla="*/ 549103 h 1328614"/>
              <a:gd name="connsiteX3" fmla="*/ 548903 w 1328614"/>
              <a:gd name="connsiteY3" fmla="*/ 115202 h 1328614"/>
              <a:gd name="connsiteX4" fmla="*/ 664105 w 1328614"/>
              <a:gd name="connsiteY4" fmla="*/ 0 h 1328614"/>
              <a:gd name="connsiteX5" fmla="*/ 779307 w 1328614"/>
              <a:gd name="connsiteY5" fmla="*/ 115202 h 1328614"/>
              <a:gd name="connsiteX6" fmla="*/ 779307 w 1328614"/>
              <a:gd name="connsiteY6" fmla="*/ 549104 h 1328614"/>
              <a:gd name="connsiteX7" fmla="*/ 1213412 w 1328614"/>
              <a:gd name="connsiteY7" fmla="*/ 549104 h 1328614"/>
              <a:gd name="connsiteX8" fmla="*/ 1328614 w 1328614"/>
              <a:gd name="connsiteY8" fmla="*/ 664306 h 1328614"/>
              <a:gd name="connsiteX9" fmla="*/ 1328613 w 1328614"/>
              <a:gd name="connsiteY9" fmla="*/ 664305 h 1328614"/>
              <a:gd name="connsiteX10" fmla="*/ 1213411 w 1328614"/>
              <a:gd name="connsiteY10" fmla="*/ 779507 h 1328614"/>
              <a:gd name="connsiteX11" fmla="*/ 779306 w 1328614"/>
              <a:gd name="connsiteY11" fmla="*/ 779507 h 1328614"/>
              <a:gd name="connsiteX12" fmla="*/ 779306 w 1328614"/>
              <a:gd name="connsiteY12" fmla="*/ 1213412 h 1328614"/>
              <a:gd name="connsiteX13" fmla="*/ 664104 w 1328614"/>
              <a:gd name="connsiteY13" fmla="*/ 1328614 h 1328614"/>
              <a:gd name="connsiteX14" fmla="*/ 664105 w 1328614"/>
              <a:gd name="connsiteY14" fmla="*/ 1328613 h 1328614"/>
              <a:gd name="connsiteX15" fmla="*/ 548903 w 1328614"/>
              <a:gd name="connsiteY15" fmla="*/ 1213411 h 1328614"/>
              <a:gd name="connsiteX16" fmla="*/ 548903 w 1328614"/>
              <a:gd name="connsiteY16" fmla="*/ 779507 h 1328614"/>
              <a:gd name="connsiteX17" fmla="*/ 115202 w 1328614"/>
              <a:gd name="connsiteY17" fmla="*/ 779507 h 1328614"/>
              <a:gd name="connsiteX18" fmla="*/ 0 w 1328614"/>
              <a:gd name="connsiteY18" fmla="*/ 664305 h 13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8614" h="1328614">
                <a:moveTo>
                  <a:pt x="0" y="664305"/>
                </a:moveTo>
                <a:cubicBezTo>
                  <a:pt x="0" y="600681"/>
                  <a:pt x="51578" y="549103"/>
                  <a:pt x="115202" y="549103"/>
                </a:cubicBezTo>
                <a:lnTo>
                  <a:pt x="548903" y="549103"/>
                </a:lnTo>
                <a:lnTo>
                  <a:pt x="548903" y="115202"/>
                </a:lnTo>
                <a:cubicBezTo>
                  <a:pt x="548903" y="51578"/>
                  <a:pt x="600481" y="0"/>
                  <a:pt x="664105" y="0"/>
                </a:cubicBezTo>
                <a:cubicBezTo>
                  <a:pt x="727729" y="0"/>
                  <a:pt x="779307" y="51578"/>
                  <a:pt x="779307" y="115202"/>
                </a:cubicBezTo>
                <a:lnTo>
                  <a:pt x="779307" y="549104"/>
                </a:lnTo>
                <a:lnTo>
                  <a:pt x="1213412" y="549104"/>
                </a:lnTo>
                <a:cubicBezTo>
                  <a:pt x="1277036" y="549104"/>
                  <a:pt x="1328614" y="600682"/>
                  <a:pt x="1328614" y="664306"/>
                </a:cubicBezTo>
                <a:lnTo>
                  <a:pt x="1328613" y="664305"/>
                </a:lnTo>
                <a:cubicBezTo>
                  <a:pt x="1328613" y="727929"/>
                  <a:pt x="1277035" y="779507"/>
                  <a:pt x="1213411" y="779507"/>
                </a:cubicBezTo>
                <a:lnTo>
                  <a:pt x="779306" y="779507"/>
                </a:lnTo>
                <a:lnTo>
                  <a:pt x="779306" y="1213412"/>
                </a:lnTo>
                <a:cubicBezTo>
                  <a:pt x="779306" y="1277036"/>
                  <a:pt x="727728" y="1328614"/>
                  <a:pt x="664104" y="1328614"/>
                </a:cubicBezTo>
                <a:lnTo>
                  <a:pt x="664105" y="1328613"/>
                </a:lnTo>
                <a:cubicBezTo>
                  <a:pt x="600481" y="1328613"/>
                  <a:pt x="548903" y="1277035"/>
                  <a:pt x="548903" y="1213411"/>
                </a:cubicBezTo>
                <a:lnTo>
                  <a:pt x="548903" y="779507"/>
                </a:lnTo>
                <a:lnTo>
                  <a:pt x="115202" y="779507"/>
                </a:lnTo>
                <a:cubicBezTo>
                  <a:pt x="51578" y="779507"/>
                  <a:pt x="0" y="727929"/>
                  <a:pt x="0" y="664305"/>
                </a:cubicBezTo>
                <a:close/>
              </a:path>
            </a:pathLst>
          </a:custGeom>
          <a:solidFill>
            <a:srgbClr val="C4EA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35AC66BF-A405-346F-B5CD-2C1A9802493C}"/>
              </a:ext>
            </a:extLst>
          </p:cNvPr>
          <p:cNvSpPr/>
          <p:nvPr/>
        </p:nvSpPr>
        <p:spPr>
          <a:xfrm rot="2080750">
            <a:off x="8193736" y="1615381"/>
            <a:ext cx="2850064" cy="2991191"/>
          </a:xfrm>
          <a:custGeom>
            <a:avLst/>
            <a:gdLst>
              <a:gd name="connsiteX0" fmla="*/ 1889889 w 1919541"/>
              <a:gd name="connsiteY0" fmla="*/ 584969 h 2014593"/>
              <a:gd name="connsiteX1" fmla="*/ 1905342 w 1919541"/>
              <a:gd name="connsiteY1" fmla="*/ 612936 h 2014593"/>
              <a:gd name="connsiteX2" fmla="*/ 1919541 w 1919541"/>
              <a:gd name="connsiteY2" fmla="*/ 658150 h 2014593"/>
              <a:gd name="connsiteX3" fmla="*/ 1919541 w 1919541"/>
              <a:gd name="connsiteY3" fmla="*/ 1365658 h 2014593"/>
              <a:gd name="connsiteX4" fmla="*/ 1916706 w 1919541"/>
              <a:gd name="connsiteY4" fmla="*/ 1374116 h 2014593"/>
              <a:gd name="connsiteX5" fmla="*/ 1889890 w 1919541"/>
              <a:gd name="connsiteY5" fmla="*/ 1434229 h 2014593"/>
              <a:gd name="connsiteX6" fmla="*/ 1784895 w 1919541"/>
              <a:gd name="connsiteY6" fmla="*/ 408786 h 2014593"/>
              <a:gd name="connsiteX7" fmla="*/ 1806640 w 1919541"/>
              <a:gd name="connsiteY7" fmla="*/ 434305 h 2014593"/>
              <a:gd name="connsiteX8" fmla="*/ 1814546 w 1919541"/>
              <a:gd name="connsiteY8" fmla="*/ 448614 h 2014593"/>
              <a:gd name="connsiteX9" fmla="*/ 1814547 w 1919541"/>
              <a:gd name="connsiteY9" fmla="*/ 1568106 h 2014593"/>
              <a:gd name="connsiteX10" fmla="*/ 1784895 w 1919541"/>
              <a:gd name="connsiteY10" fmla="*/ 1610113 h 2014593"/>
              <a:gd name="connsiteX11" fmla="*/ 1679901 w 1919541"/>
              <a:gd name="connsiteY11" fmla="*/ 285574 h 2014593"/>
              <a:gd name="connsiteX12" fmla="*/ 1709552 w 1919541"/>
              <a:gd name="connsiteY12" fmla="*/ 320371 h 2014593"/>
              <a:gd name="connsiteX13" fmla="*/ 1709553 w 1919541"/>
              <a:gd name="connsiteY13" fmla="*/ 1700476 h 2014593"/>
              <a:gd name="connsiteX14" fmla="*/ 1706693 w 1919541"/>
              <a:gd name="connsiteY14" fmla="*/ 1703778 h 2014593"/>
              <a:gd name="connsiteX15" fmla="*/ 1679902 w 1919541"/>
              <a:gd name="connsiteY15" fmla="*/ 1729075 h 2014593"/>
              <a:gd name="connsiteX16" fmla="*/ 1574907 w 1919541"/>
              <a:gd name="connsiteY16" fmla="*/ 201124 h 2014593"/>
              <a:gd name="connsiteX17" fmla="*/ 1604558 w 1919541"/>
              <a:gd name="connsiteY17" fmla="*/ 224353 h 2014593"/>
              <a:gd name="connsiteX18" fmla="*/ 1604559 w 1919541"/>
              <a:gd name="connsiteY18" fmla="*/ 1795220 h 2014593"/>
              <a:gd name="connsiteX19" fmla="*/ 1574908 w 1919541"/>
              <a:gd name="connsiteY19" fmla="*/ 1818029 h 2014593"/>
              <a:gd name="connsiteX20" fmla="*/ 1469912 w 1919541"/>
              <a:gd name="connsiteY20" fmla="*/ 132328 h 2014593"/>
              <a:gd name="connsiteX21" fmla="*/ 1499564 w 1919541"/>
              <a:gd name="connsiteY21" fmla="*/ 147324 h 2014593"/>
              <a:gd name="connsiteX22" fmla="*/ 1499565 w 1919541"/>
              <a:gd name="connsiteY22" fmla="*/ 1868245 h 2014593"/>
              <a:gd name="connsiteX23" fmla="*/ 1469914 w 1919541"/>
              <a:gd name="connsiteY23" fmla="*/ 1886621 h 2014593"/>
              <a:gd name="connsiteX24" fmla="*/ 1364919 w 1919541"/>
              <a:gd name="connsiteY24" fmla="*/ 79226 h 2014593"/>
              <a:gd name="connsiteX25" fmla="*/ 1394570 w 1919541"/>
              <a:gd name="connsiteY25" fmla="*/ 94223 h 2014593"/>
              <a:gd name="connsiteX26" fmla="*/ 1394571 w 1919541"/>
              <a:gd name="connsiteY26" fmla="*/ 1924194 h 2014593"/>
              <a:gd name="connsiteX27" fmla="*/ 1372724 w 1919541"/>
              <a:gd name="connsiteY27" fmla="*/ 1934850 h 2014593"/>
              <a:gd name="connsiteX28" fmla="*/ 1364920 w 1919541"/>
              <a:gd name="connsiteY28" fmla="*/ 1937730 h 2014593"/>
              <a:gd name="connsiteX29" fmla="*/ 1259925 w 1919541"/>
              <a:gd name="connsiteY29" fmla="*/ 44998 h 2014593"/>
              <a:gd name="connsiteX30" fmla="*/ 1289576 w 1919541"/>
              <a:gd name="connsiteY30" fmla="*/ 53386 h 2014593"/>
              <a:gd name="connsiteX31" fmla="*/ 1289578 w 1919541"/>
              <a:gd name="connsiteY31" fmla="*/ 1965539 h 2014593"/>
              <a:gd name="connsiteX32" fmla="*/ 1279192 w 1919541"/>
              <a:gd name="connsiteY32" fmla="*/ 1969373 h 2014593"/>
              <a:gd name="connsiteX33" fmla="*/ 1259926 w 1919541"/>
              <a:gd name="connsiteY33" fmla="*/ 1974382 h 2014593"/>
              <a:gd name="connsiteX34" fmla="*/ 1154931 w 1919541"/>
              <a:gd name="connsiteY34" fmla="*/ 15844 h 2014593"/>
              <a:gd name="connsiteX35" fmla="*/ 1158590 w 1919541"/>
              <a:gd name="connsiteY35" fmla="*/ 16331 h 2014593"/>
              <a:gd name="connsiteX36" fmla="*/ 1184582 w 1919541"/>
              <a:gd name="connsiteY36" fmla="*/ 23684 h 2014593"/>
              <a:gd name="connsiteX37" fmla="*/ 1184583 w 1919541"/>
              <a:gd name="connsiteY37" fmla="*/ 1993975 h 2014593"/>
              <a:gd name="connsiteX38" fmla="*/ 1183790 w 1919541"/>
              <a:gd name="connsiteY38" fmla="*/ 1994181 h 2014593"/>
              <a:gd name="connsiteX39" fmla="*/ 1154932 w 1919541"/>
              <a:gd name="connsiteY39" fmla="*/ 1998730 h 2014593"/>
              <a:gd name="connsiteX40" fmla="*/ 1049937 w 1919541"/>
              <a:gd name="connsiteY40" fmla="*/ 3093 h 2014593"/>
              <a:gd name="connsiteX41" fmla="*/ 1062750 w 1919541"/>
              <a:gd name="connsiteY41" fmla="*/ 3565 h 2014593"/>
              <a:gd name="connsiteX42" fmla="*/ 1079588 w 1919541"/>
              <a:gd name="connsiteY42" fmla="*/ 5808 h 2014593"/>
              <a:gd name="connsiteX43" fmla="*/ 1079590 w 1919541"/>
              <a:gd name="connsiteY43" fmla="*/ 2009857 h 2014593"/>
              <a:gd name="connsiteX44" fmla="*/ 1049938 w 1919541"/>
              <a:gd name="connsiteY44" fmla="*/ 2011618 h 2014593"/>
              <a:gd name="connsiteX45" fmla="*/ 29651 w 1919541"/>
              <a:gd name="connsiteY45" fmla="*/ 670270 h 2014593"/>
              <a:gd name="connsiteX46" fmla="*/ 29652 w 1919541"/>
              <a:gd name="connsiteY46" fmla="*/ 1334855 h 2014593"/>
              <a:gd name="connsiteX47" fmla="*/ 0 w 1919541"/>
              <a:gd name="connsiteY47" fmla="*/ 1240434 h 2014593"/>
              <a:gd name="connsiteX48" fmla="*/ 0 w 1919541"/>
              <a:gd name="connsiteY48" fmla="*/ 770241 h 2014593"/>
              <a:gd name="connsiteX49" fmla="*/ 8663 w 1919541"/>
              <a:gd name="connsiteY49" fmla="*/ 732883 h 2014593"/>
              <a:gd name="connsiteX50" fmla="*/ 944945 w 1919541"/>
              <a:gd name="connsiteY50" fmla="*/ 1248 h 2014593"/>
              <a:gd name="connsiteX51" fmla="*/ 965962 w 1919541"/>
              <a:gd name="connsiteY51" fmla="*/ 0 h 2014593"/>
              <a:gd name="connsiteX52" fmla="*/ 974596 w 1919541"/>
              <a:gd name="connsiteY52" fmla="*/ 318 h 2014593"/>
              <a:gd name="connsiteX53" fmla="*/ 974596 w 1919541"/>
              <a:gd name="connsiteY53" fmla="*/ 2014593 h 2014593"/>
              <a:gd name="connsiteX54" fmla="*/ 944945 w 1919541"/>
              <a:gd name="connsiteY54" fmla="*/ 2013501 h 2014593"/>
              <a:gd name="connsiteX55" fmla="*/ 839951 w 1919541"/>
              <a:gd name="connsiteY55" fmla="*/ 10332 h 2014593"/>
              <a:gd name="connsiteX56" fmla="*/ 868931 w 1919541"/>
              <a:gd name="connsiteY56" fmla="*/ 5764 h 2014593"/>
              <a:gd name="connsiteX57" fmla="*/ 869602 w 1919541"/>
              <a:gd name="connsiteY57" fmla="*/ 5725 h 2014593"/>
              <a:gd name="connsiteX58" fmla="*/ 869602 w 1919541"/>
              <a:gd name="connsiteY58" fmla="*/ 2008432 h 2014593"/>
              <a:gd name="connsiteX59" fmla="*/ 839951 w 1919541"/>
              <a:gd name="connsiteY59" fmla="*/ 2004483 h 2014593"/>
              <a:gd name="connsiteX60" fmla="*/ 134645 w 1919541"/>
              <a:gd name="connsiteY60" fmla="*/ 456921 h 2014593"/>
              <a:gd name="connsiteX61" fmla="*/ 134645 w 1919541"/>
              <a:gd name="connsiteY61" fmla="*/ 1553957 h 2014593"/>
              <a:gd name="connsiteX62" fmla="*/ 104995 w 1919541"/>
              <a:gd name="connsiteY62" fmla="*/ 1500295 h 2014593"/>
              <a:gd name="connsiteX63" fmla="*/ 104995 w 1919541"/>
              <a:gd name="connsiteY63" fmla="*/ 506603 h 2014593"/>
              <a:gd name="connsiteX64" fmla="*/ 127334 w 1919541"/>
              <a:gd name="connsiteY64" fmla="*/ 467279 h 2014593"/>
              <a:gd name="connsiteX65" fmla="*/ 734958 w 1919541"/>
              <a:gd name="connsiteY65" fmla="*/ 30713 h 2014593"/>
              <a:gd name="connsiteX66" fmla="*/ 764609 w 1919541"/>
              <a:gd name="connsiteY66" fmla="*/ 23003 h 2014593"/>
              <a:gd name="connsiteX67" fmla="*/ 764609 w 1919541"/>
              <a:gd name="connsiteY67" fmla="*/ 1989514 h 2014593"/>
              <a:gd name="connsiteX68" fmla="*/ 734958 w 1919541"/>
              <a:gd name="connsiteY68" fmla="*/ 1981126 h 2014593"/>
              <a:gd name="connsiteX69" fmla="*/ 629964 w 1919541"/>
              <a:gd name="connsiteY69" fmla="*/ 63142 h 2014593"/>
              <a:gd name="connsiteX70" fmla="*/ 659615 w 1919541"/>
              <a:gd name="connsiteY70" fmla="*/ 52197 h 2014593"/>
              <a:gd name="connsiteX71" fmla="*/ 659615 w 1919541"/>
              <a:gd name="connsiteY71" fmla="*/ 1959813 h 2014593"/>
              <a:gd name="connsiteX72" fmla="*/ 629964 w 1919541"/>
              <a:gd name="connsiteY72" fmla="*/ 1951425 h 2014593"/>
              <a:gd name="connsiteX73" fmla="*/ 239639 w 1919541"/>
              <a:gd name="connsiteY73" fmla="*/ 322726 h 2014593"/>
              <a:gd name="connsiteX74" fmla="*/ 239640 w 1919541"/>
              <a:gd name="connsiteY74" fmla="*/ 1686629 h 2014593"/>
              <a:gd name="connsiteX75" fmla="*/ 209989 w 1919541"/>
              <a:gd name="connsiteY75" fmla="*/ 1651833 h 2014593"/>
              <a:gd name="connsiteX76" fmla="*/ 209988 w 1919541"/>
              <a:gd name="connsiteY76" fmla="*/ 356954 h 2014593"/>
              <a:gd name="connsiteX77" fmla="*/ 524970 w 1919541"/>
              <a:gd name="connsiteY77" fmla="*/ 108832 h 2014593"/>
              <a:gd name="connsiteX78" fmla="*/ 554621 w 1919541"/>
              <a:gd name="connsiteY78" fmla="*/ 94369 h 2014593"/>
              <a:gd name="connsiteX79" fmla="*/ 554621 w 1919541"/>
              <a:gd name="connsiteY79" fmla="*/ 1917424 h 2014593"/>
              <a:gd name="connsiteX80" fmla="*/ 524970 w 1919541"/>
              <a:gd name="connsiteY80" fmla="*/ 1902428 h 2014593"/>
              <a:gd name="connsiteX81" fmla="*/ 344633 w 1919541"/>
              <a:gd name="connsiteY81" fmla="*/ 225302 h 2014593"/>
              <a:gd name="connsiteX82" fmla="*/ 344634 w 1919541"/>
              <a:gd name="connsiteY82" fmla="*/ 1785361 h 2014593"/>
              <a:gd name="connsiteX83" fmla="*/ 314982 w 1919541"/>
              <a:gd name="connsiteY83" fmla="*/ 1762132 h 2014593"/>
              <a:gd name="connsiteX84" fmla="*/ 314982 w 1919541"/>
              <a:gd name="connsiteY84" fmla="*/ 249522 h 2014593"/>
              <a:gd name="connsiteX85" fmla="*/ 323041 w 1919541"/>
              <a:gd name="connsiteY85" fmla="*/ 241912 h 2014593"/>
              <a:gd name="connsiteX86" fmla="*/ 419976 w 1919541"/>
              <a:gd name="connsiteY86" fmla="*/ 169613 h 2014593"/>
              <a:gd name="connsiteX87" fmla="*/ 449627 w 1919541"/>
              <a:gd name="connsiteY87" fmla="*/ 151237 h 2014593"/>
              <a:gd name="connsiteX88" fmla="*/ 449627 w 1919541"/>
              <a:gd name="connsiteY88" fmla="*/ 1864323 h 2014593"/>
              <a:gd name="connsiteX89" fmla="*/ 437771 w 1919541"/>
              <a:gd name="connsiteY89" fmla="*/ 1858326 h 2014593"/>
              <a:gd name="connsiteX90" fmla="*/ 419976 w 1919541"/>
              <a:gd name="connsiteY90" fmla="*/ 1844385 h 201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19541" h="2014593">
                <a:moveTo>
                  <a:pt x="1889889" y="584969"/>
                </a:moveTo>
                <a:lnTo>
                  <a:pt x="1905342" y="612936"/>
                </a:lnTo>
                <a:lnTo>
                  <a:pt x="1919541" y="658150"/>
                </a:lnTo>
                <a:lnTo>
                  <a:pt x="1919541" y="1365658"/>
                </a:lnTo>
                <a:lnTo>
                  <a:pt x="1916706" y="1374116"/>
                </a:lnTo>
                <a:lnTo>
                  <a:pt x="1889890" y="1434229"/>
                </a:lnTo>
                <a:close/>
                <a:moveTo>
                  <a:pt x="1784895" y="408786"/>
                </a:moveTo>
                <a:lnTo>
                  <a:pt x="1806640" y="434305"/>
                </a:lnTo>
                <a:lnTo>
                  <a:pt x="1814546" y="448614"/>
                </a:lnTo>
                <a:lnTo>
                  <a:pt x="1814547" y="1568106"/>
                </a:lnTo>
                <a:lnTo>
                  <a:pt x="1784895" y="1610113"/>
                </a:lnTo>
                <a:close/>
                <a:moveTo>
                  <a:pt x="1679901" y="285574"/>
                </a:moveTo>
                <a:lnTo>
                  <a:pt x="1709552" y="320371"/>
                </a:lnTo>
                <a:lnTo>
                  <a:pt x="1709553" y="1700476"/>
                </a:lnTo>
                <a:lnTo>
                  <a:pt x="1706693" y="1703778"/>
                </a:lnTo>
                <a:lnTo>
                  <a:pt x="1679902" y="1729075"/>
                </a:lnTo>
                <a:close/>
                <a:moveTo>
                  <a:pt x="1574907" y="201124"/>
                </a:moveTo>
                <a:lnTo>
                  <a:pt x="1604558" y="224353"/>
                </a:lnTo>
                <a:lnTo>
                  <a:pt x="1604559" y="1795220"/>
                </a:lnTo>
                <a:lnTo>
                  <a:pt x="1574908" y="1818029"/>
                </a:lnTo>
                <a:close/>
                <a:moveTo>
                  <a:pt x="1469912" y="132328"/>
                </a:moveTo>
                <a:lnTo>
                  <a:pt x="1499564" y="147324"/>
                </a:lnTo>
                <a:lnTo>
                  <a:pt x="1499565" y="1868245"/>
                </a:lnTo>
                <a:lnTo>
                  <a:pt x="1469914" y="1886621"/>
                </a:lnTo>
                <a:close/>
                <a:moveTo>
                  <a:pt x="1364919" y="79226"/>
                </a:moveTo>
                <a:lnTo>
                  <a:pt x="1394570" y="94223"/>
                </a:lnTo>
                <a:lnTo>
                  <a:pt x="1394571" y="1924194"/>
                </a:lnTo>
                <a:lnTo>
                  <a:pt x="1372724" y="1934850"/>
                </a:lnTo>
                <a:lnTo>
                  <a:pt x="1364920" y="1937730"/>
                </a:lnTo>
                <a:close/>
                <a:moveTo>
                  <a:pt x="1259925" y="44998"/>
                </a:moveTo>
                <a:lnTo>
                  <a:pt x="1289576" y="53386"/>
                </a:lnTo>
                <a:lnTo>
                  <a:pt x="1289578" y="1965539"/>
                </a:lnTo>
                <a:lnTo>
                  <a:pt x="1279192" y="1969373"/>
                </a:lnTo>
                <a:lnTo>
                  <a:pt x="1259926" y="1974382"/>
                </a:lnTo>
                <a:close/>
                <a:moveTo>
                  <a:pt x="1154931" y="15844"/>
                </a:moveTo>
                <a:lnTo>
                  <a:pt x="1158590" y="16331"/>
                </a:lnTo>
                <a:lnTo>
                  <a:pt x="1184582" y="23684"/>
                </a:lnTo>
                <a:lnTo>
                  <a:pt x="1184583" y="1993975"/>
                </a:lnTo>
                <a:lnTo>
                  <a:pt x="1183790" y="1994181"/>
                </a:lnTo>
                <a:lnTo>
                  <a:pt x="1154932" y="1998730"/>
                </a:lnTo>
                <a:close/>
                <a:moveTo>
                  <a:pt x="1049937" y="3093"/>
                </a:moveTo>
                <a:lnTo>
                  <a:pt x="1062750" y="3565"/>
                </a:lnTo>
                <a:lnTo>
                  <a:pt x="1079588" y="5808"/>
                </a:lnTo>
                <a:lnTo>
                  <a:pt x="1079590" y="2009857"/>
                </a:lnTo>
                <a:lnTo>
                  <a:pt x="1049938" y="2011618"/>
                </a:lnTo>
                <a:close/>
                <a:moveTo>
                  <a:pt x="29651" y="670270"/>
                </a:moveTo>
                <a:lnTo>
                  <a:pt x="29652" y="1334855"/>
                </a:lnTo>
                <a:lnTo>
                  <a:pt x="0" y="1240434"/>
                </a:lnTo>
                <a:lnTo>
                  <a:pt x="0" y="770241"/>
                </a:lnTo>
                <a:lnTo>
                  <a:pt x="8663" y="732883"/>
                </a:lnTo>
                <a:close/>
                <a:moveTo>
                  <a:pt x="944945" y="1248"/>
                </a:moveTo>
                <a:lnTo>
                  <a:pt x="965962" y="0"/>
                </a:lnTo>
                <a:lnTo>
                  <a:pt x="974596" y="318"/>
                </a:lnTo>
                <a:lnTo>
                  <a:pt x="974596" y="2014593"/>
                </a:lnTo>
                <a:lnTo>
                  <a:pt x="944945" y="2013501"/>
                </a:lnTo>
                <a:close/>
                <a:moveTo>
                  <a:pt x="839951" y="10332"/>
                </a:moveTo>
                <a:lnTo>
                  <a:pt x="868931" y="5764"/>
                </a:lnTo>
                <a:lnTo>
                  <a:pt x="869602" y="5725"/>
                </a:lnTo>
                <a:lnTo>
                  <a:pt x="869602" y="2008432"/>
                </a:lnTo>
                <a:lnTo>
                  <a:pt x="839951" y="2004483"/>
                </a:lnTo>
                <a:close/>
                <a:moveTo>
                  <a:pt x="134645" y="456921"/>
                </a:moveTo>
                <a:lnTo>
                  <a:pt x="134645" y="1553957"/>
                </a:lnTo>
                <a:lnTo>
                  <a:pt x="104995" y="1500295"/>
                </a:lnTo>
                <a:lnTo>
                  <a:pt x="104995" y="506603"/>
                </a:lnTo>
                <a:lnTo>
                  <a:pt x="127334" y="467279"/>
                </a:lnTo>
                <a:close/>
                <a:moveTo>
                  <a:pt x="734958" y="30713"/>
                </a:moveTo>
                <a:lnTo>
                  <a:pt x="764609" y="23003"/>
                </a:lnTo>
                <a:lnTo>
                  <a:pt x="764609" y="1989514"/>
                </a:lnTo>
                <a:lnTo>
                  <a:pt x="734958" y="1981126"/>
                </a:lnTo>
                <a:close/>
                <a:moveTo>
                  <a:pt x="629964" y="63142"/>
                </a:moveTo>
                <a:lnTo>
                  <a:pt x="659615" y="52197"/>
                </a:lnTo>
                <a:lnTo>
                  <a:pt x="659615" y="1959813"/>
                </a:lnTo>
                <a:lnTo>
                  <a:pt x="629964" y="1951425"/>
                </a:lnTo>
                <a:close/>
                <a:moveTo>
                  <a:pt x="239639" y="322726"/>
                </a:moveTo>
                <a:lnTo>
                  <a:pt x="239640" y="1686629"/>
                </a:lnTo>
                <a:lnTo>
                  <a:pt x="209989" y="1651833"/>
                </a:lnTo>
                <a:lnTo>
                  <a:pt x="209988" y="356954"/>
                </a:lnTo>
                <a:close/>
                <a:moveTo>
                  <a:pt x="524970" y="108832"/>
                </a:moveTo>
                <a:lnTo>
                  <a:pt x="554621" y="94369"/>
                </a:lnTo>
                <a:lnTo>
                  <a:pt x="554621" y="1917424"/>
                </a:lnTo>
                <a:lnTo>
                  <a:pt x="524970" y="1902428"/>
                </a:lnTo>
                <a:close/>
                <a:moveTo>
                  <a:pt x="344633" y="225302"/>
                </a:moveTo>
                <a:lnTo>
                  <a:pt x="344634" y="1785361"/>
                </a:lnTo>
                <a:lnTo>
                  <a:pt x="314982" y="1762132"/>
                </a:lnTo>
                <a:lnTo>
                  <a:pt x="314982" y="249522"/>
                </a:lnTo>
                <a:lnTo>
                  <a:pt x="323041" y="241912"/>
                </a:lnTo>
                <a:close/>
                <a:moveTo>
                  <a:pt x="419976" y="169613"/>
                </a:moveTo>
                <a:lnTo>
                  <a:pt x="449627" y="151237"/>
                </a:lnTo>
                <a:lnTo>
                  <a:pt x="449627" y="1864323"/>
                </a:lnTo>
                <a:lnTo>
                  <a:pt x="437771" y="1858326"/>
                </a:lnTo>
                <a:lnTo>
                  <a:pt x="419976" y="1844385"/>
                </a:lnTo>
                <a:close/>
              </a:path>
            </a:pathLst>
          </a:custGeom>
          <a:solidFill>
            <a:srgbClr val="C4EA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id="{6ACEDD43-237B-263D-A1A4-97E9AB9564BD}"/>
              </a:ext>
            </a:extLst>
          </p:cNvPr>
          <p:cNvSpPr/>
          <p:nvPr/>
        </p:nvSpPr>
        <p:spPr>
          <a:xfrm rot="2080750">
            <a:off x="872045" y="5288380"/>
            <a:ext cx="2850064" cy="2991191"/>
          </a:xfrm>
          <a:custGeom>
            <a:avLst/>
            <a:gdLst>
              <a:gd name="connsiteX0" fmla="*/ 1889889 w 1919541"/>
              <a:gd name="connsiteY0" fmla="*/ 584969 h 2014593"/>
              <a:gd name="connsiteX1" fmla="*/ 1905342 w 1919541"/>
              <a:gd name="connsiteY1" fmla="*/ 612936 h 2014593"/>
              <a:gd name="connsiteX2" fmla="*/ 1919541 w 1919541"/>
              <a:gd name="connsiteY2" fmla="*/ 658150 h 2014593"/>
              <a:gd name="connsiteX3" fmla="*/ 1919541 w 1919541"/>
              <a:gd name="connsiteY3" fmla="*/ 1365658 h 2014593"/>
              <a:gd name="connsiteX4" fmla="*/ 1916706 w 1919541"/>
              <a:gd name="connsiteY4" fmla="*/ 1374116 h 2014593"/>
              <a:gd name="connsiteX5" fmla="*/ 1889890 w 1919541"/>
              <a:gd name="connsiteY5" fmla="*/ 1434229 h 2014593"/>
              <a:gd name="connsiteX6" fmla="*/ 1784895 w 1919541"/>
              <a:gd name="connsiteY6" fmla="*/ 408786 h 2014593"/>
              <a:gd name="connsiteX7" fmla="*/ 1806640 w 1919541"/>
              <a:gd name="connsiteY7" fmla="*/ 434305 h 2014593"/>
              <a:gd name="connsiteX8" fmla="*/ 1814546 w 1919541"/>
              <a:gd name="connsiteY8" fmla="*/ 448614 h 2014593"/>
              <a:gd name="connsiteX9" fmla="*/ 1814547 w 1919541"/>
              <a:gd name="connsiteY9" fmla="*/ 1568106 h 2014593"/>
              <a:gd name="connsiteX10" fmla="*/ 1784895 w 1919541"/>
              <a:gd name="connsiteY10" fmla="*/ 1610113 h 2014593"/>
              <a:gd name="connsiteX11" fmla="*/ 1679901 w 1919541"/>
              <a:gd name="connsiteY11" fmla="*/ 285574 h 2014593"/>
              <a:gd name="connsiteX12" fmla="*/ 1709552 w 1919541"/>
              <a:gd name="connsiteY12" fmla="*/ 320371 h 2014593"/>
              <a:gd name="connsiteX13" fmla="*/ 1709553 w 1919541"/>
              <a:gd name="connsiteY13" fmla="*/ 1700476 h 2014593"/>
              <a:gd name="connsiteX14" fmla="*/ 1706693 w 1919541"/>
              <a:gd name="connsiteY14" fmla="*/ 1703778 h 2014593"/>
              <a:gd name="connsiteX15" fmla="*/ 1679902 w 1919541"/>
              <a:gd name="connsiteY15" fmla="*/ 1729075 h 2014593"/>
              <a:gd name="connsiteX16" fmla="*/ 1574907 w 1919541"/>
              <a:gd name="connsiteY16" fmla="*/ 201124 h 2014593"/>
              <a:gd name="connsiteX17" fmla="*/ 1604558 w 1919541"/>
              <a:gd name="connsiteY17" fmla="*/ 224353 h 2014593"/>
              <a:gd name="connsiteX18" fmla="*/ 1604559 w 1919541"/>
              <a:gd name="connsiteY18" fmla="*/ 1795220 h 2014593"/>
              <a:gd name="connsiteX19" fmla="*/ 1574908 w 1919541"/>
              <a:gd name="connsiteY19" fmla="*/ 1818029 h 2014593"/>
              <a:gd name="connsiteX20" fmla="*/ 1469912 w 1919541"/>
              <a:gd name="connsiteY20" fmla="*/ 132328 h 2014593"/>
              <a:gd name="connsiteX21" fmla="*/ 1499564 w 1919541"/>
              <a:gd name="connsiteY21" fmla="*/ 147324 h 2014593"/>
              <a:gd name="connsiteX22" fmla="*/ 1499565 w 1919541"/>
              <a:gd name="connsiteY22" fmla="*/ 1868245 h 2014593"/>
              <a:gd name="connsiteX23" fmla="*/ 1469914 w 1919541"/>
              <a:gd name="connsiteY23" fmla="*/ 1886621 h 2014593"/>
              <a:gd name="connsiteX24" fmla="*/ 1364919 w 1919541"/>
              <a:gd name="connsiteY24" fmla="*/ 79226 h 2014593"/>
              <a:gd name="connsiteX25" fmla="*/ 1394570 w 1919541"/>
              <a:gd name="connsiteY25" fmla="*/ 94223 h 2014593"/>
              <a:gd name="connsiteX26" fmla="*/ 1394571 w 1919541"/>
              <a:gd name="connsiteY26" fmla="*/ 1924194 h 2014593"/>
              <a:gd name="connsiteX27" fmla="*/ 1372724 w 1919541"/>
              <a:gd name="connsiteY27" fmla="*/ 1934850 h 2014593"/>
              <a:gd name="connsiteX28" fmla="*/ 1364920 w 1919541"/>
              <a:gd name="connsiteY28" fmla="*/ 1937730 h 2014593"/>
              <a:gd name="connsiteX29" fmla="*/ 1259925 w 1919541"/>
              <a:gd name="connsiteY29" fmla="*/ 44998 h 2014593"/>
              <a:gd name="connsiteX30" fmla="*/ 1289576 w 1919541"/>
              <a:gd name="connsiteY30" fmla="*/ 53386 h 2014593"/>
              <a:gd name="connsiteX31" fmla="*/ 1289578 w 1919541"/>
              <a:gd name="connsiteY31" fmla="*/ 1965539 h 2014593"/>
              <a:gd name="connsiteX32" fmla="*/ 1279192 w 1919541"/>
              <a:gd name="connsiteY32" fmla="*/ 1969373 h 2014593"/>
              <a:gd name="connsiteX33" fmla="*/ 1259926 w 1919541"/>
              <a:gd name="connsiteY33" fmla="*/ 1974382 h 2014593"/>
              <a:gd name="connsiteX34" fmla="*/ 1154931 w 1919541"/>
              <a:gd name="connsiteY34" fmla="*/ 15844 h 2014593"/>
              <a:gd name="connsiteX35" fmla="*/ 1158590 w 1919541"/>
              <a:gd name="connsiteY35" fmla="*/ 16331 h 2014593"/>
              <a:gd name="connsiteX36" fmla="*/ 1184582 w 1919541"/>
              <a:gd name="connsiteY36" fmla="*/ 23684 h 2014593"/>
              <a:gd name="connsiteX37" fmla="*/ 1184583 w 1919541"/>
              <a:gd name="connsiteY37" fmla="*/ 1993975 h 2014593"/>
              <a:gd name="connsiteX38" fmla="*/ 1183790 w 1919541"/>
              <a:gd name="connsiteY38" fmla="*/ 1994181 h 2014593"/>
              <a:gd name="connsiteX39" fmla="*/ 1154932 w 1919541"/>
              <a:gd name="connsiteY39" fmla="*/ 1998730 h 2014593"/>
              <a:gd name="connsiteX40" fmla="*/ 1049937 w 1919541"/>
              <a:gd name="connsiteY40" fmla="*/ 3093 h 2014593"/>
              <a:gd name="connsiteX41" fmla="*/ 1062750 w 1919541"/>
              <a:gd name="connsiteY41" fmla="*/ 3565 h 2014593"/>
              <a:gd name="connsiteX42" fmla="*/ 1079588 w 1919541"/>
              <a:gd name="connsiteY42" fmla="*/ 5808 h 2014593"/>
              <a:gd name="connsiteX43" fmla="*/ 1079590 w 1919541"/>
              <a:gd name="connsiteY43" fmla="*/ 2009857 h 2014593"/>
              <a:gd name="connsiteX44" fmla="*/ 1049938 w 1919541"/>
              <a:gd name="connsiteY44" fmla="*/ 2011618 h 2014593"/>
              <a:gd name="connsiteX45" fmla="*/ 29651 w 1919541"/>
              <a:gd name="connsiteY45" fmla="*/ 670270 h 2014593"/>
              <a:gd name="connsiteX46" fmla="*/ 29652 w 1919541"/>
              <a:gd name="connsiteY46" fmla="*/ 1334855 h 2014593"/>
              <a:gd name="connsiteX47" fmla="*/ 0 w 1919541"/>
              <a:gd name="connsiteY47" fmla="*/ 1240434 h 2014593"/>
              <a:gd name="connsiteX48" fmla="*/ 0 w 1919541"/>
              <a:gd name="connsiteY48" fmla="*/ 770241 h 2014593"/>
              <a:gd name="connsiteX49" fmla="*/ 8663 w 1919541"/>
              <a:gd name="connsiteY49" fmla="*/ 732883 h 2014593"/>
              <a:gd name="connsiteX50" fmla="*/ 944945 w 1919541"/>
              <a:gd name="connsiteY50" fmla="*/ 1248 h 2014593"/>
              <a:gd name="connsiteX51" fmla="*/ 965962 w 1919541"/>
              <a:gd name="connsiteY51" fmla="*/ 0 h 2014593"/>
              <a:gd name="connsiteX52" fmla="*/ 974596 w 1919541"/>
              <a:gd name="connsiteY52" fmla="*/ 318 h 2014593"/>
              <a:gd name="connsiteX53" fmla="*/ 974596 w 1919541"/>
              <a:gd name="connsiteY53" fmla="*/ 2014593 h 2014593"/>
              <a:gd name="connsiteX54" fmla="*/ 944945 w 1919541"/>
              <a:gd name="connsiteY54" fmla="*/ 2013501 h 2014593"/>
              <a:gd name="connsiteX55" fmla="*/ 839951 w 1919541"/>
              <a:gd name="connsiteY55" fmla="*/ 10332 h 2014593"/>
              <a:gd name="connsiteX56" fmla="*/ 868931 w 1919541"/>
              <a:gd name="connsiteY56" fmla="*/ 5764 h 2014593"/>
              <a:gd name="connsiteX57" fmla="*/ 869602 w 1919541"/>
              <a:gd name="connsiteY57" fmla="*/ 5725 h 2014593"/>
              <a:gd name="connsiteX58" fmla="*/ 869602 w 1919541"/>
              <a:gd name="connsiteY58" fmla="*/ 2008432 h 2014593"/>
              <a:gd name="connsiteX59" fmla="*/ 839951 w 1919541"/>
              <a:gd name="connsiteY59" fmla="*/ 2004483 h 2014593"/>
              <a:gd name="connsiteX60" fmla="*/ 134645 w 1919541"/>
              <a:gd name="connsiteY60" fmla="*/ 456921 h 2014593"/>
              <a:gd name="connsiteX61" fmla="*/ 134645 w 1919541"/>
              <a:gd name="connsiteY61" fmla="*/ 1553957 h 2014593"/>
              <a:gd name="connsiteX62" fmla="*/ 104995 w 1919541"/>
              <a:gd name="connsiteY62" fmla="*/ 1500295 h 2014593"/>
              <a:gd name="connsiteX63" fmla="*/ 104995 w 1919541"/>
              <a:gd name="connsiteY63" fmla="*/ 506603 h 2014593"/>
              <a:gd name="connsiteX64" fmla="*/ 127334 w 1919541"/>
              <a:gd name="connsiteY64" fmla="*/ 467279 h 2014593"/>
              <a:gd name="connsiteX65" fmla="*/ 734958 w 1919541"/>
              <a:gd name="connsiteY65" fmla="*/ 30713 h 2014593"/>
              <a:gd name="connsiteX66" fmla="*/ 764609 w 1919541"/>
              <a:gd name="connsiteY66" fmla="*/ 23003 h 2014593"/>
              <a:gd name="connsiteX67" fmla="*/ 764609 w 1919541"/>
              <a:gd name="connsiteY67" fmla="*/ 1989514 h 2014593"/>
              <a:gd name="connsiteX68" fmla="*/ 734958 w 1919541"/>
              <a:gd name="connsiteY68" fmla="*/ 1981126 h 2014593"/>
              <a:gd name="connsiteX69" fmla="*/ 629964 w 1919541"/>
              <a:gd name="connsiteY69" fmla="*/ 63142 h 2014593"/>
              <a:gd name="connsiteX70" fmla="*/ 659615 w 1919541"/>
              <a:gd name="connsiteY70" fmla="*/ 52197 h 2014593"/>
              <a:gd name="connsiteX71" fmla="*/ 659615 w 1919541"/>
              <a:gd name="connsiteY71" fmla="*/ 1959813 h 2014593"/>
              <a:gd name="connsiteX72" fmla="*/ 629964 w 1919541"/>
              <a:gd name="connsiteY72" fmla="*/ 1951425 h 2014593"/>
              <a:gd name="connsiteX73" fmla="*/ 239639 w 1919541"/>
              <a:gd name="connsiteY73" fmla="*/ 322726 h 2014593"/>
              <a:gd name="connsiteX74" fmla="*/ 239640 w 1919541"/>
              <a:gd name="connsiteY74" fmla="*/ 1686629 h 2014593"/>
              <a:gd name="connsiteX75" fmla="*/ 209989 w 1919541"/>
              <a:gd name="connsiteY75" fmla="*/ 1651833 h 2014593"/>
              <a:gd name="connsiteX76" fmla="*/ 209988 w 1919541"/>
              <a:gd name="connsiteY76" fmla="*/ 356954 h 2014593"/>
              <a:gd name="connsiteX77" fmla="*/ 524970 w 1919541"/>
              <a:gd name="connsiteY77" fmla="*/ 108832 h 2014593"/>
              <a:gd name="connsiteX78" fmla="*/ 554621 w 1919541"/>
              <a:gd name="connsiteY78" fmla="*/ 94369 h 2014593"/>
              <a:gd name="connsiteX79" fmla="*/ 554621 w 1919541"/>
              <a:gd name="connsiteY79" fmla="*/ 1917424 h 2014593"/>
              <a:gd name="connsiteX80" fmla="*/ 524970 w 1919541"/>
              <a:gd name="connsiteY80" fmla="*/ 1902428 h 2014593"/>
              <a:gd name="connsiteX81" fmla="*/ 344633 w 1919541"/>
              <a:gd name="connsiteY81" fmla="*/ 225302 h 2014593"/>
              <a:gd name="connsiteX82" fmla="*/ 344634 w 1919541"/>
              <a:gd name="connsiteY82" fmla="*/ 1785361 h 2014593"/>
              <a:gd name="connsiteX83" fmla="*/ 314982 w 1919541"/>
              <a:gd name="connsiteY83" fmla="*/ 1762132 h 2014593"/>
              <a:gd name="connsiteX84" fmla="*/ 314982 w 1919541"/>
              <a:gd name="connsiteY84" fmla="*/ 249522 h 2014593"/>
              <a:gd name="connsiteX85" fmla="*/ 323041 w 1919541"/>
              <a:gd name="connsiteY85" fmla="*/ 241912 h 2014593"/>
              <a:gd name="connsiteX86" fmla="*/ 419976 w 1919541"/>
              <a:gd name="connsiteY86" fmla="*/ 169613 h 2014593"/>
              <a:gd name="connsiteX87" fmla="*/ 449627 w 1919541"/>
              <a:gd name="connsiteY87" fmla="*/ 151237 h 2014593"/>
              <a:gd name="connsiteX88" fmla="*/ 449627 w 1919541"/>
              <a:gd name="connsiteY88" fmla="*/ 1864323 h 2014593"/>
              <a:gd name="connsiteX89" fmla="*/ 437771 w 1919541"/>
              <a:gd name="connsiteY89" fmla="*/ 1858326 h 2014593"/>
              <a:gd name="connsiteX90" fmla="*/ 419976 w 1919541"/>
              <a:gd name="connsiteY90" fmla="*/ 1844385 h 201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19541" h="2014593">
                <a:moveTo>
                  <a:pt x="1889889" y="584969"/>
                </a:moveTo>
                <a:lnTo>
                  <a:pt x="1905342" y="612936"/>
                </a:lnTo>
                <a:lnTo>
                  <a:pt x="1919541" y="658150"/>
                </a:lnTo>
                <a:lnTo>
                  <a:pt x="1919541" y="1365658"/>
                </a:lnTo>
                <a:lnTo>
                  <a:pt x="1916706" y="1374116"/>
                </a:lnTo>
                <a:lnTo>
                  <a:pt x="1889890" y="1434229"/>
                </a:lnTo>
                <a:close/>
                <a:moveTo>
                  <a:pt x="1784895" y="408786"/>
                </a:moveTo>
                <a:lnTo>
                  <a:pt x="1806640" y="434305"/>
                </a:lnTo>
                <a:lnTo>
                  <a:pt x="1814546" y="448614"/>
                </a:lnTo>
                <a:lnTo>
                  <a:pt x="1814547" y="1568106"/>
                </a:lnTo>
                <a:lnTo>
                  <a:pt x="1784895" y="1610113"/>
                </a:lnTo>
                <a:close/>
                <a:moveTo>
                  <a:pt x="1679901" y="285574"/>
                </a:moveTo>
                <a:lnTo>
                  <a:pt x="1709552" y="320371"/>
                </a:lnTo>
                <a:lnTo>
                  <a:pt x="1709553" y="1700476"/>
                </a:lnTo>
                <a:lnTo>
                  <a:pt x="1706693" y="1703778"/>
                </a:lnTo>
                <a:lnTo>
                  <a:pt x="1679902" y="1729075"/>
                </a:lnTo>
                <a:close/>
                <a:moveTo>
                  <a:pt x="1574907" y="201124"/>
                </a:moveTo>
                <a:lnTo>
                  <a:pt x="1604558" y="224353"/>
                </a:lnTo>
                <a:lnTo>
                  <a:pt x="1604559" y="1795220"/>
                </a:lnTo>
                <a:lnTo>
                  <a:pt x="1574908" y="1818029"/>
                </a:lnTo>
                <a:close/>
                <a:moveTo>
                  <a:pt x="1469912" y="132328"/>
                </a:moveTo>
                <a:lnTo>
                  <a:pt x="1499564" y="147324"/>
                </a:lnTo>
                <a:lnTo>
                  <a:pt x="1499565" y="1868245"/>
                </a:lnTo>
                <a:lnTo>
                  <a:pt x="1469914" y="1886621"/>
                </a:lnTo>
                <a:close/>
                <a:moveTo>
                  <a:pt x="1364919" y="79226"/>
                </a:moveTo>
                <a:lnTo>
                  <a:pt x="1394570" y="94223"/>
                </a:lnTo>
                <a:lnTo>
                  <a:pt x="1394571" y="1924194"/>
                </a:lnTo>
                <a:lnTo>
                  <a:pt x="1372724" y="1934850"/>
                </a:lnTo>
                <a:lnTo>
                  <a:pt x="1364920" y="1937730"/>
                </a:lnTo>
                <a:close/>
                <a:moveTo>
                  <a:pt x="1259925" y="44998"/>
                </a:moveTo>
                <a:lnTo>
                  <a:pt x="1289576" y="53386"/>
                </a:lnTo>
                <a:lnTo>
                  <a:pt x="1289578" y="1965539"/>
                </a:lnTo>
                <a:lnTo>
                  <a:pt x="1279192" y="1969373"/>
                </a:lnTo>
                <a:lnTo>
                  <a:pt x="1259926" y="1974382"/>
                </a:lnTo>
                <a:close/>
                <a:moveTo>
                  <a:pt x="1154931" y="15844"/>
                </a:moveTo>
                <a:lnTo>
                  <a:pt x="1158590" y="16331"/>
                </a:lnTo>
                <a:lnTo>
                  <a:pt x="1184582" y="23684"/>
                </a:lnTo>
                <a:lnTo>
                  <a:pt x="1184583" y="1993975"/>
                </a:lnTo>
                <a:lnTo>
                  <a:pt x="1183790" y="1994181"/>
                </a:lnTo>
                <a:lnTo>
                  <a:pt x="1154932" y="1998730"/>
                </a:lnTo>
                <a:close/>
                <a:moveTo>
                  <a:pt x="1049937" y="3093"/>
                </a:moveTo>
                <a:lnTo>
                  <a:pt x="1062750" y="3565"/>
                </a:lnTo>
                <a:lnTo>
                  <a:pt x="1079588" y="5808"/>
                </a:lnTo>
                <a:lnTo>
                  <a:pt x="1079590" y="2009857"/>
                </a:lnTo>
                <a:lnTo>
                  <a:pt x="1049938" y="2011618"/>
                </a:lnTo>
                <a:close/>
                <a:moveTo>
                  <a:pt x="29651" y="670270"/>
                </a:moveTo>
                <a:lnTo>
                  <a:pt x="29652" y="1334855"/>
                </a:lnTo>
                <a:lnTo>
                  <a:pt x="0" y="1240434"/>
                </a:lnTo>
                <a:lnTo>
                  <a:pt x="0" y="770241"/>
                </a:lnTo>
                <a:lnTo>
                  <a:pt x="8663" y="732883"/>
                </a:lnTo>
                <a:close/>
                <a:moveTo>
                  <a:pt x="944945" y="1248"/>
                </a:moveTo>
                <a:lnTo>
                  <a:pt x="965962" y="0"/>
                </a:lnTo>
                <a:lnTo>
                  <a:pt x="974596" y="318"/>
                </a:lnTo>
                <a:lnTo>
                  <a:pt x="974596" y="2014593"/>
                </a:lnTo>
                <a:lnTo>
                  <a:pt x="944945" y="2013501"/>
                </a:lnTo>
                <a:close/>
                <a:moveTo>
                  <a:pt x="839951" y="10332"/>
                </a:moveTo>
                <a:lnTo>
                  <a:pt x="868931" y="5764"/>
                </a:lnTo>
                <a:lnTo>
                  <a:pt x="869602" y="5725"/>
                </a:lnTo>
                <a:lnTo>
                  <a:pt x="869602" y="2008432"/>
                </a:lnTo>
                <a:lnTo>
                  <a:pt x="839951" y="2004483"/>
                </a:lnTo>
                <a:close/>
                <a:moveTo>
                  <a:pt x="134645" y="456921"/>
                </a:moveTo>
                <a:lnTo>
                  <a:pt x="134645" y="1553957"/>
                </a:lnTo>
                <a:lnTo>
                  <a:pt x="104995" y="1500295"/>
                </a:lnTo>
                <a:lnTo>
                  <a:pt x="104995" y="506603"/>
                </a:lnTo>
                <a:lnTo>
                  <a:pt x="127334" y="467279"/>
                </a:lnTo>
                <a:close/>
                <a:moveTo>
                  <a:pt x="734958" y="30713"/>
                </a:moveTo>
                <a:lnTo>
                  <a:pt x="764609" y="23003"/>
                </a:lnTo>
                <a:lnTo>
                  <a:pt x="764609" y="1989514"/>
                </a:lnTo>
                <a:lnTo>
                  <a:pt x="734958" y="1981126"/>
                </a:lnTo>
                <a:close/>
                <a:moveTo>
                  <a:pt x="629964" y="63142"/>
                </a:moveTo>
                <a:lnTo>
                  <a:pt x="659615" y="52197"/>
                </a:lnTo>
                <a:lnTo>
                  <a:pt x="659615" y="1959813"/>
                </a:lnTo>
                <a:lnTo>
                  <a:pt x="629964" y="1951425"/>
                </a:lnTo>
                <a:close/>
                <a:moveTo>
                  <a:pt x="239639" y="322726"/>
                </a:moveTo>
                <a:lnTo>
                  <a:pt x="239640" y="1686629"/>
                </a:lnTo>
                <a:lnTo>
                  <a:pt x="209989" y="1651833"/>
                </a:lnTo>
                <a:lnTo>
                  <a:pt x="209988" y="356954"/>
                </a:lnTo>
                <a:close/>
                <a:moveTo>
                  <a:pt x="524970" y="108832"/>
                </a:moveTo>
                <a:lnTo>
                  <a:pt x="554621" y="94369"/>
                </a:lnTo>
                <a:lnTo>
                  <a:pt x="554621" y="1917424"/>
                </a:lnTo>
                <a:lnTo>
                  <a:pt x="524970" y="1902428"/>
                </a:lnTo>
                <a:close/>
                <a:moveTo>
                  <a:pt x="344633" y="225302"/>
                </a:moveTo>
                <a:lnTo>
                  <a:pt x="344634" y="1785361"/>
                </a:lnTo>
                <a:lnTo>
                  <a:pt x="314982" y="1762132"/>
                </a:lnTo>
                <a:lnTo>
                  <a:pt x="314982" y="249522"/>
                </a:lnTo>
                <a:lnTo>
                  <a:pt x="323041" y="241912"/>
                </a:lnTo>
                <a:close/>
                <a:moveTo>
                  <a:pt x="419976" y="169613"/>
                </a:moveTo>
                <a:lnTo>
                  <a:pt x="449627" y="151237"/>
                </a:lnTo>
                <a:lnTo>
                  <a:pt x="449627" y="1864323"/>
                </a:lnTo>
                <a:lnTo>
                  <a:pt x="437771" y="1858326"/>
                </a:lnTo>
                <a:lnTo>
                  <a:pt x="419976" y="1844385"/>
                </a:lnTo>
                <a:close/>
              </a:path>
            </a:pathLst>
          </a:custGeom>
          <a:gradFill>
            <a:gsLst>
              <a:gs pos="0">
                <a:srgbClr val="C4EA10"/>
              </a:gs>
              <a:gs pos="100000">
                <a:srgbClr val="8854F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18" name="组合 217">
            <a:extLst>
              <a:ext uri="{FF2B5EF4-FFF2-40B4-BE49-F238E27FC236}">
                <a16:creationId xmlns:a16="http://schemas.microsoft.com/office/drawing/2014/main" id="{5E0EF9A2-A91C-6DFE-93C6-048E10A75881}"/>
              </a:ext>
            </a:extLst>
          </p:cNvPr>
          <p:cNvGrpSpPr/>
          <p:nvPr/>
        </p:nvGrpSpPr>
        <p:grpSpPr>
          <a:xfrm>
            <a:off x="1257759" y="1574068"/>
            <a:ext cx="1521839" cy="304368"/>
            <a:chOff x="8014047" y="6130156"/>
            <a:chExt cx="2419120" cy="483824"/>
          </a:xfrm>
          <a:gradFill flip="none" rotWithShape="1">
            <a:gsLst>
              <a:gs pos="0">
                <a:srgbClr val="C5EB01"/>
              </a:gs>
              <a:gs pos="100000">
                <a:srgbClr val="4F5F6C">
                  <a:alpha val="0"/>
                </a:srgbClr>
              </a:gs>
            </a:gsLst>
            <a:lin ang="0" scaled="1"/>
            <a:tileRect/>
          </a:gradFill>
        </p:grpSpPr>
        <p:sp>
          <p:nvSpPr>
            <p:cNvPr id="213" name="缺角矩形 212">
              <a:extLst>
                <a:ext uri="{FF2B5EF4-FFF2-40B4-BE49-F238E27FC236}">
                  <a16:creationId xmlns:a16="http://schemas.microsoft.com/office/drawing/2014/main" id="{A4EAC0A0-3D22-F195-2114-9B6E3FAD7F44}"/>
                </a:ext>
              </a:extLst>
            </p:cNvPr>
            <p:cNvSpPr/>
            <p:nvPr/>
          </p:nvSpPr>
          <p:spPr>
            <a:xfrm>
              <a:off x="8014047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缺角矩形 213">
              <a:extLst>
                <a:ext uri="{FF2B5EF4-FFF2-40B4-BE49-F238E27FC236}">
                  <a16:creationId xmlns:a16="http://schemas.microsoft.com/office/drawing/2014/main" id="{DD1FD141-8E33-32EC-8551-FA40DAF8A44B}"/>
                </a:ext>
              </a:extLst>
            </p:cNvPr>
            <p:cNvSpPr/>
            <p:nvPr/>
          </p:nvSpPr>
          <p:spPr>
            <a:xfrm>
              <a:off x="8497871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缺角矩形 214">
              <a:extLst>
                <a:ext uri="{FF2B5EF4-FFF2-40B4-BE49-F238E27FC236}">
                  <a16:creationId xmlns:a16="http://schemas.microsoft.com/office/drawing/2014/main" id="{CDC2A1B4-7BAB-EEF3-A9E2-40A95D6A6421}"/>
                </a:ext>
              </a:extLst>
            </p:cNvPr>
            <p:cNvSpPr/>
            <p:nvPr/>
          </p:nvSpPr>
          <p:spPr>
            <a:xfrm>
              <a:off x="8981695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缺角矩形 215">
              <a:extLst>
                <a:ext uri="{FF2B5EF4-FFF2-40B4-BE49-F238E27FC236}">
                  <a16:creationId xmlns:a16="http://schemas.microsoft.com/office/drawing/2014/main" id="{4FA68B1B-0189-8E29-5095-A016457F14B5}"/>
                </a:ext>
              </a:extLst>
            </p:cNvPr>
            <p:cNvSpPr/>
            <p:nvPr/>
          </p:nvSpPr>
          <p:spPr>
            <a:xfrm>
              <a:off x="9465519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缺角矩形 216">
              <a:extLst>
                <a:ext uri="{FF2B5EF4-FFF2-40B4-BE49-F238E27FC236}">
                  <a16:creationId xmlns:a16="http://schemas.microsoft.com/office/drawing/2014/main" id="{E8F9E87B-0FDC-D6AF-245E-9972475F6FAA}"/>
                </a:ext>
              </a:extLst>
            </p:cNvPr>
            <p:cNvSpPr/>
            <p:nvPr/>
          </p:nvSpPr>
          <p:spPr>
            <a:xfrm>
              <a:off x="9949343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8" name="组合 227">
            <a:extLst>
              <a:ext uri="{FF2B5EF4-FFF2-40B4-BE49-F238E27FC236}">
                <a16:creationId xmlns:a16="http://schemas.microsoft.com/office/drawing/2014/main" id="{EB1508C9-34D0-4CB5-468E-6BCE1AFFC835}"/>
              </a:ext>
            </a:extLst>
          </p:cNvPr>
          <p:cNvGrpSpPr/>
          <p:nvPr/>
        </p:nvGrpSpPr>
        <p:grpSpPr>
          <a:xfrm>
            <a:off x="1356273" y="4705896"/>
            <a:ext cx="4378193" cy="315056"/>
            <a:chOff x="1356273" y="4705896"/>
            <a:chExt cx="4378193" cy="315056"/>
          </a:xfrm>
        </p:grpSpPr>
        <p:sp>
          <p:nvSpPr>
            <p:cNvPr id="222" name="文本框 221">
              <a:extLst>
                <a:ext uri="{FF2B5EF4-FFF2-40B4-BE49-F238E27FC236}">
                  <a16:creationId xmlns:a16="http://schemas.microsoft.com/office/drawing/2014/main" id="{6FE108FC-E326-3168-DC4E-A8BF5396A1F7}"/>
                </a:ext>
              </a:extLst>
            </p:cNvPr>
            <p:cNvSpPr txBox="1"/>
            <p:nvPr/>
          </p:nvSpPr>
          <p:spPr>
            <a:xfrm>
              <a:off x="1689741" y="4713175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C4EA10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C4EA10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C4EA10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223" name="iconfont-10019-4889788">
              <a:extLst>
                <a:ext uri="{FF2B5EF4-FFF2-40B4-BE49-F238E27FC236}">
                  <a16:creationId xmlns:a16="http://schemas.microsoft.com/office/drawing/2014/main" id="{A73E7DEC-86DF-991C-0F6D-53D366C9AAFE}"/>
                </a:ext>
              </a:extLst>
            </p:cNvPr>
            <p:cNvSpPr/>
            <p:nvPr/>
          </p:nvSpPr>
          <p:spPr>
            <a:xfrm>
              <a:off x="1356273" y="4705898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C4EA10"/>
            </a:solid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b="1"/>
            </a:p>
          </p:txBody>
        </p:sp>
        <p:sp>
          <p:nvSpPr>
            <p:cNvPr id="224" name="文本框 223">
              <a:extLst>
                <a:ext uri="{FF2B5EF4-FFF2-40B4-BE49-F238E27FC236}">
                  <a16:creationId xmlns:a16="http://schemas.microsoft.com/office/drawing/2014/main" id="{CA9CCCBA-52E4-B2A1-93EE-8C1B379D1053}"/>
                </a:ext>
              </a:extLst>
            </p:cNvPr>
            <p:cNvSpPr txBox="1"/>
            <p:nvPr/>
          </p:nvSpPr>
          <p:spPr>
            <a:xfrm>
              <a:off x="4066261" y="4705896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C4EA10"/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rgbClr val="C4EA10"/>
                  </a:solidFill>
                  <a:sym typeface="+mn-lt"/>
                </a:rPr>
                <a:t>2024.01.15</a:t>
              </a:r>
              <a:endParaRPr lang="zh-CN" altLang="en-US" sz="1400" dirty="0">
                <a:solidFill>
                  <a:srgbClr val="C4EA10"/>
                </a:solidFill>
                <a:sym typeface="+mn-lt"/>
              </a:endParaRPr>
            </a:p>
          </p:txBody>
        </p:sp>
        <p:sp>
          <p:nvSpPr>
            <p:cNvPr id="225" name="iconfont-11899-5651509">
              <a:extLst>
                <a:ext uri="{FF2B5EF4-FFF2-40B4-BE49-F238E27FC236}">
                  <a16:creationId xmlns:a16="http://schemas.microsoft.com/office/drawing/2014/main" id="{A1E1EA92-7EE4-8F4A-5F7D-5607BA67985E}"/>
                </a:ext>
              </a:extLst>
            </p:cNvPr>
            <p:cNvSpPr/>
            <p:nvPr/>
          </p:nvSpPr>
          <p:spPr>
            <a:xfrm>
              <a:off x="3737647" y="4705900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C4EA10"/>
            </a:solid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b="1" dirty="0"/>
            </a:p>
          </p:txBody>
        </p:sp>
      </p:grpSp>
      <p:sp>
        <p:nvSpPr>
          <p:cNvPr id="227" name="文本框 226">
            <a:extLst>
              <a:ext uri="{FF2B5EF4-FFF2-40B4-BE49-F238E27FC236}">
                <a16:creationId xmlns:a16="http://schemas.microsoft.com/office/drawing/2014/main" id="{3AD7E6AA-E75E-210E-E5A5-EFF45541C1BC}"/>
              </a:ext>
            </a:extLst>
          </p:cNvPr>
          <p:cNvSpPr txBox="1"/>
          <p:nvPr/>
        </p:nvSpPr>
        <p:spPr>
          <a:xfrm>
            <a:off x="1257759" y="3629211"/>
            <a:ext cx="5163221" cy="825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C4EA10"/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229" name="平行四边形 228">
            <a:extLst>
              <a:ext uri="{FF2B5EF4-FFF2-40B4-BE49-F238E27FC236}">
                <a16:creationId xmlns:a16="http://schemas.microsoft.com/office/drawing/2014/main" id="{A8950988-4A63-80BC-C522-D9EDD12BB2DC}"/>
              </a:ext>
            </a:extLst>
          </p:cNvPr>
          <p:cNvSpPr/>
          <p:nvPr/>
        </p:nvSpPr>
        <p:spPr>
          <a:xfrm>
            <a:off x="4642244" y="6724307"/>
            <a:ext cx="7823991" cy="133694"/>
          </a:xfrm>
          <a:prstGeom prst="parallelogram">
            <a:avLst/>
          </a:prstGeom>
          <a:gradFill>
            <a:gsLst>
              <a:gs pos="0">
                <a:srgbClr val="C4EA10"/>
              </a:gs>
              <a:gs pos="100000">
                <a:srgbClr val="8854F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椭圆 229">
            <a:extLst>
              <a:ext uri="{FF2B5EF4-FFF2-40B4-BE49-F238E27FC236}">
                <a16:creationId xmlns:a16="http://schemas.microsoft.com/office/drawing/2014/main" id="{D6AB3971-9975-D361-B3BA-FAF0CA17D090}"/>
              </a:ext>
            </a:extLst>
          </p:cNvPr>
          <p:cNvSpPr/>
          <p:nvPr/>
        </p:nvSpPr>
        <p:spPr>
          <a:xfrm>
            <a:off x="2079487" y="-1561323"/>
            <a:ext cx="548913" cy="548913"/>
          </a:xfrm>
          <a:prstGeom prst="ellipse">
            <a:avLst/>
          </a:prstGeom>
          <a:solidFill>
            <a:srgbClr val="C4EA1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239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6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548B3D0-6353-82D3-D509-27DD5D443B32}"/>
              </a:ext>
            </a:extLst>
          </p:cNvPr>
          <p:cNvGrpSpPr/>
          <p:nvPr/>
        </p:nvGrpSpPr>
        <p:grpSpPr>
          <a:xfrm>
            <a:off x="10537628" y="488950"/>
            <a:ext cx="1160547" cy="478968"/>
            <a:chOff x="8244408" y="263825"/>
            <a:chExt cx="575796" cy="237636"/>
          </a:xfrm>
          <a:solidFill>
            <a:srgbClr val="C4EA10"/>
          </a:solidFill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135598F-24CE-4454-F35F-681E0C42E70F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5B0DB8E-AE59-AACD-44E5-BFF2E3E9A559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文本框-2_矢量">
              <a:extLst>
                <a:ext uri="{FF2B5EF4-FFF2-40B4-BE49-F238E27FC236}">
                  <a16:creationId xmlns:a16="http://schemas.microsoft.com/office/drawing/2014/main" id="{41C87E9F-970C-12D9-E8D3-53EBDA52CE5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3DCE683-19AD-3356-3FF3-94DFFE06F254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208E2687-42C0-A635-EAF2-42931A4D373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8AB70660-1C77-F440-D076-0641EA67254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86AEE6D-639E-5576-3043-74E35DFB01A5}"/>
              </a:ext>
            </a:extLst>
          </p:cNvPr>
          <p:cNvGrpSpPr/>
          <p:nvPr/>
        </p:nvGrpSpPr>
        <p:grpSpPr>
          <a:xfrm>
            <a:off x="4182960" y="248622"/>
            <a:ext cx="3826079" cy="830997"/>
            <a:chOff x="1925601" y="2094540"/>
            <a:chExt cx="3826079" cy="1200420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7ED7B83A-4BF9-D85A-458C-3E24390A625A}"/>
                </a:ext>
              </a:extLst>
            </p:cNvPr>
            <p:cNvSpPr/>
            <p:nvPr/>
          </p:nvSpPr>
          <p:spPr>
            <a:xfrm>
              <a:off x="1925601" y="2398272"/>
              <a:ext cx="3798799" cy="80478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4EA10"/>
                </a:gs>
                <a:gs pos="100000">
                  <a:srgbClr val="8854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9098DDA0-8AEC-D5BF-8C29-6C1AA204B5F0}"/>
                </a:ext>
              </a:extLst>
            </p:cNvPr>
            <p:cNvSpPr/>
            <p:nvPr/>
          </p:nvSpPr>
          <p:spPr>
            <a:xfrm>
              <a:off x="1952881" y="2256469"/>
              <a:ext cx="3798799" cy="804787"/>
            </a:xfrm>
            <a:prstGeom prst="roundRect">
              <a:avLst>
                <a:gd name="adj" fmla="val 50000"/>
              </a:avLst>
            </a:prstGeom>
            <a:solidFill>
              <a:srgbClr val="C4EA10"/>
            </a:solidFill>
            <a:ln w="25400">
              <a:solidFill>
                <a:srgbClr val="4F60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F5333F5-4423-6D0D-F88C-2A2607A45C4C}"/>
                </a:ext>
              </a:extLst>
            </p:cNvPr>
            <p:cNvSpPr txBox="1"/>
            <p:nvPr/>
          </p:nvSpPr>
          <p:spPr>
            <a:xfrm>
              <a:off x="2245942" y="2094540"/>
              <a:ext cx="1090363" cy="12004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4F606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4800" dirty="0">
                <a:solidFill>
                  <a:srgbClr val="4F606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5A25500-BFF9-1612-5634-53F0C748DFE4}"/>
                </a:ext>
              </a:extLst>
            </p:cNvPr>
            <p:cNvSpPr txBox="1"/>
            <p:nvPr/>
          </p:nvSpPr>
          <p:spPr>
            <a:xfrm>
              <a:off x="3281372" y="2366519"/>
              <a:ext cx="21520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4F6068"/>
                  </a:solidFill>
                </a:rPr>
                <a:t>添加标题文本</a:t>
              </a:r>
            </a:p>
          </p:txBody>
        </p:sp>
      </p:grpSp>
      <p:grpSp>
        <p:nvGrpSpPr>
          <p:cNvPr id="4" name="Group 98">
            <a:extLst>
              <a:ext uri="{FF2B5EF4-FFF2-40B4-BE49-F238E27FC236}">
                <a16:creationId xmlns:a16="http://schemas.microsoft.com/office/drawing/2014/main" id="{6DBF2795-DC4D-BE4C-3ADC-EC6C5481A110}"/>
              </a:ext>
            </a:extLst>
          </p:cNvPr>
          <p:cNvGrpSpPr/>
          <p:nvPr/>
        </p:nvGrpSpPr>
        <p:grpSpPr>
          <a:xfrm>
            <a:off x="6096000" y="4969791"/>
            <a:ext cx="764760" cy="764961"/>
            <a:chOff x="6356794" y="4841144"/>
            <a:chExt cx="764860" cy="765060"/>
          </a:xfrm>
        </p:grpSpPr>
        <p:sp>
          <p:nvSpPr>
            <p:cNvPr id="5" name="Oval 6">
              <a:extLst>
                <a:ext uri="{FF2B5EF4-FFF2-40B4-BE49-F238E27FC236}">
                  <a16:creationId xmlns:a16="http://schemas.microsoft.com/office/drawing/2014/main" id="{4CEB8BB7-EFA7-3A44-3411-5A6074E76F55}"/>
                </a:ext>
              </a:extLst>
            </p:cNvPr>
            <p:cNvSpPr/>
            <p:nvPr/>
          </p:nvSpPr>
          <p:spPr bwMode="auto">
            <a:xfrm>
              <a:off x="6356794" y="4841144"/>
              <a:ext cx="764860" cy="765060"/>
            </a:xfrm>
            <a:prstGeom prst="ellipse">
              <a:avLst/>
            </a:prstGeom>
            <a:solidFill>
              <a:srgbClr val="4F6068"/>
            </a:solidFill>
            <a:ln w="25400">
              <a:solidFill>
                <a:srgbClr val="C4EA1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200">
                <a:sym typeface="+mn-lt"/>
              </a:endParaRPr>
            </a:p>
          </p:txBody>
        </p:sp>
        <p:sp>
          <p:nvSpPr>
            <p:cNvPr id="6" name="Freeform: Shape 15" descr="D:\51PPT模板网\51pptmoban.com\图片.jpg">
              <a:extLst>
                <a:ext uri="{FF2B5EF4-FFF2-40B4-BE49-F238E27FC236}">
                  <a16:creationId xmlns:a16="http://schemas.microsoft.com/office/drawing/2014/main" id="{9635236B-BCB5-E2B9-FFB1-8D0FA851E617}"/>
                </a:ext>
              </a:extLst>
            </p:cNvPr>
            <p:cNvSpPr/>
            <p:nvPr/>
          </p:nvSpPr>
          <p:spPr bwMode="auto">
            <a:xfrm>
              <a:off x="6602877" y="5046238"/>
              <a:ext cx="272695" cy="354873"/>
            </a:xfrm>
            <a:custGeom>
              <a:avLst/>
              <a:gdLst>
                <a:gd name="T0" fmla="*/ 115 w 320"/>
                <a:gd name="T1" fmla="*/ 62 h 417"/>
                <a:gd name="T2" fmla="*/ 115 w 320"/>
                <a:gd name="T3" fmla="*/ 62 h 417"/>
                <a:gd name="T4" fmla="*/ 62 w 320"/>
                <a:gd name="T5" fmla="*/ 0 h 417"/>
                <a:gd name="T6" fmla="*/ 0 w 320"/>
                <a:gd name="T7" fmla="*/ 62 h 417"/>
                <a:gd name="T8" fmla="*/ 36 w 320"/>
                <a:gd name="T9" fmla="*/ 115 h 417"/>
                <a:gd name="T10" fmla="*/ 36 w 320"/>
                <a:gd name="T11" fmla="*/ 301 h 417"/>
                <a:gd name="T12" fmla="*/ 0 w 320"/>
                <a:gd name="T13" fmla="*/ 354 h 417"/>
                <a:gd name="T14" fmla="*/ 62 w 320"/>
                <a:gd name="T15" fmla="*/ 416 h 417"/>
                <a:gd name="T16" fmla="*/ 115 w 320"/>
                <a:gd name="T17" fmla="*/ 354 h 417"/>
                <a:gd name="T18" fmla="*/ 80 w 320"/>
                <a:gd name="T19" fmla="*/ 301 h 417"/>
                <a:gd name="T20" fmla="*/ 80 w 320"/>
                <a:gd name="T21" fmla="*/ 115 h 417"/>
                <a:gd name="T22" fmla="*/ 115 w 320"/>
                <a:gd name="T23" fmla="*/ 62 h 417"/>
                <a:gd name="T24" fmla="*/ 98 w 320"/>
                <a:gd name="T25" fmla="*/ 354 h 417"/>
                <a:gd name="T26" fmla="*/ 98 w 320"/>
                <a:gd name="T27" fmla="*/ 354 h 417"/>
                <a:gd name="T28" fmla="*/ 62 w 320"/>
                <a:gd name="T29" fmla="*/ 390 h 417"/>
                <a:gd name="T30" fmla="*/ 27 w 320"/>
                <a:gd name="T31" fmla="*/ 354 h 417"/>
                <a:gd name="T32" fmla="*/ 62 w 320"/>
                <a:gd name="T33" fmla="*/ 319 h 417"/>
                <a:gd name="T34" fmla="*/ 98 w 320"/>
                <a:gd name="T35" fmla="*/ 354 h 417"/>
                <a:gd name="T36" fmla="*/ 62 w 320"/>
                <a:gd name="T37" fmla="*/ 88 h 417"/>
                <a:gd name="T38" fmla="*/ 62 w 320"/>
                <a:gd name="T39" fmla="*/ 88 h 417"/>
                <a:gd name="T40" fmla="*/ 27 w 320"/>
                <a:gd name="T41" fmla="*/ 62 h 417"/>
                <a:gd name="T42" fmla="*/ 62 w 320"/>
                <a:gd name="T43" fmla="*/ 27 h 417"/>
                <a:gd name="T44" fmla="*/ 98 w 320"/>
                <a:gd name="T45" fmla="*/ 62 h 417"/>
                <a:gd name="T46" fmla="*/ 62 w 320"/>
                <a:gd name="T47" fmla="*/ 88 h 417"/>
                <a:gd name="T48" fmla="*/ 284 w 320"/>
                <a:gd name="T49" fmla="*/ 301 h 417"/>
                <a:gd name="T50" fmla="*/ 284 w 320"/>
                <a:gd name="T51" fmla="*/ 301 h 417"/>
                <a:gd name="T52" fmla="*/ 284 w 320"/>
                <a:gd name="T53" fmla="*/ 115 h 417"/>
                <a:gd name="T54" fmla="*/ 319 w 320"/>
                <a:gd name="T55" fmla="*/ 62 h 417"/>
                <a:gd name="T56" fmla="*/ 257 w 320"/>
                <a:gd name="T57" fmla="*/ 0 h 417"/>
                <a:gd name="T58" fmla="*/ 195 w 320"/>
                <a:gd name="T59" fmla="*/ 62 h 417"/>
                <a:gd name="T60" fmla="*/ 239 w 320"/>
                <a:gd name="T61" fmla="*/ 115 h 417"/>
                <a:gd name="T62" fmla="*/ 239 w 320"/>
                <a:gd name="T63" fmla="*/ 301 h 417"/>
                <a:gd name="T64" fmla="*/ 195 w 320"/>
                <a:gd name="T65" fmla="*/ 354 h 417"/>
                <a:gd name="T66" fmla="*/ 257 w 320"/>
                <a:gd name="T67" fmla="*/ 416 h 417"/>
                <a:gd name="T68" fmla="*/ 319 w 320"/>
                <a:gd name="T69" fmla="*/ 354 h 417"/>
                <a:gd name="T70" fmla="*/ 284 w 320"/>
                <a:gd name="T71" fmla="*/ 301 h 417"/>
                <a:gd name="T72" fmla="*/ 221 w 320"/>
                <a:gd name="T73" fmla="*/ 62 h 417"/>
                <a:gd name="T74" fmla="*/ 221 w 320"/>
                <a:gd name="T75" fmla="*/ 62 h 417"/>
                <a:gd name="T76" fmla="*/ 257 w 320"/>
                <a:gd name="T77" fmla="*/ 27 h 417"/>
                <a:gd name="T78" fmla="*/ 292 w 320"/>
                <a:gd name="T79" fmla="*/ 62 h 417"/>
                <a:gd name="T80" fmla="*/ 257 w 320"/>
                <a:gd name="T81" fmla="*/ 88 h 417"/>
                <a:gd name="T82" fmla="*/ 221 w 320"/>
                <a:gd name="T83" fmla="*/ 62 h 417"/>
                <a:gd name="T84" fmla="*/ 257 w 320"/>
                <a:gd name="T85" fmla="*/ 390 h 417"/>
                <a:gd name="T86" fmla="*/ 257 w 320"/>
                <a:gd name="T87" fmla="*/ 390 h 417"/>
                <a:gd name="T88" fmla="*/ 221 w 320"/>
                <a:gd name="T89" fmla="*/ 354 h 417"/>
                <a:gd name="T90" fmla="*/ 257 w 320"/>
                <a:gd name="T91" fmla="*/ 319 h 417"/>
                <a:gd name="T92" fmla="*/ 292 w 320"/>
                <a:gd name="T93" fmla="*/ 354 h 417"/>
                <a:gd name="T94" fmla="*/ 257 w 320"/>
                <a:gd name="T95" fmla="*/ 39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0" h="417">
                  <a:moveTo>
                    <a:pt x="115" y="62"/>
                  </a:moveTo>
                  <a:lnTo>
                    <a:pt x="115" y="62"/>
                  </a:lnTo>
                  <a:cubicBezTo>
                    <a:pt x="115" y="27"/>
                    <a:pt x="89" y="0"/>
                    <a:pt x="62" y="0"/>
                  </a:cubicBezTo>
                  <a:cubicBezTo>
                    <a:pt x="27" y="0"/>
                    <a:pt x="0" y="27"/>
                    <a:pt x="0" y="62"/>
                  </a:cubicBezTo>
                  <a:cubicBezTo>
                    <a:pt x="0" y="80"/>
                    <a:pt x="18" y="106"/>
                    <a:pt x="36" y="115"/>
                  </a:cubicBezTo>
                  <a:cubicBezTo>
                    <a:pt x="36" y="301"/>
                    <a:pt x="36" y="301"/>
                    <a:pt x="36" y="301"/>
                  </a:cubicBezTo>
                  <a:cubicBezTo>
                    <a:pt x="18" y="310"/>
                    <a:pt x="0" y="328"/>
                    <a:pt x="0" y="354"/>
                  </a:cubicBezTo>
                  <a:cubicBezTo>
                    <a:pt x="0" y="390"/>
                    <a:pt x="27" y="416"/>
                    <a:pt x="62" y="416"/>
                  </a:cubicBezTo>
                  <a:cubicBezTo>
                    <a:pt x="89" y="416"/>
                    <a:pt x="115" y="390"/>
                    <a:pt x="115" y="354"/>
                  </a:cubicBezTo>
                  <a:cubicBezTo>
                    <a:pt x="115" y="328"/>
                    <a:pt x="106" y="310"/>
                    <a:pt x="80" y="301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106" y="106"/>
                    <a:pt x="115" y="80"/>
                    <a:pt x="115" y="62"/>
                  </a:cubicBezTo>
                  <a:close/>
                  <a:moveTo>
                    <a:pt x="98" y="354"/>
                  </a:moveTo>
                  <a:lnTo>
                    <a:pt x="98" y="354"/>
                  </a:lnTo>
                  <a:cubicBezTo>
                    <a:pt x="98" y="372"/>
                    <a:pt x="80" y="390"/>
                    <a:pt x="62" y="390"/>
                  </a:cubicBezTo>
                  <a:cubicBezTo>
                    <a:pt x="44" y="390"/>
                    <a:pt x="27" y="372"/>
                    <a:pt x="27" y="354"/>
                  </a:cubicBezTo>
                  <a:cubicBezTo>
                    <a:pt x="27" y="337"/>
                    <a:pt x="44" y="319"/>
                    <a:pt x="62" y="319"/>
                  </a:cubicBezTo>
                  <a:cubicBezTo>
                    <a:pt x="80" y="319"/>
                    <a:pt x="98" y="337"/>
                    <a:pt x="98" y="354"/>
                  </a:cubicBezTo>
                  <a:close/>
                  <a:moveTo>
                    <a:pt x="62" y="88"/>
                  </a:moveTo>
                  <a:lnTo>
                    <a:pt x="62" y="88"/>
                  </a:lnTo>
                  <a:cubicBezTo>
                    <a:pt x="44" y="88"/>
                    <a:pt x="27" y="80"/>
                    <a:pt x="27" y="62"/>
                  </a:cubicBezTo>
                  <a:cubicBezTo>
                    <a:pt x="27" y="35"/>
                    <a:pt x="44" y="27"/>
                    <a:pt x="62" y="27"/>
                  </a:cubicBezTo>
                  <a:cubicBezTo>
                    <a:pt x="80" y="27"/>
                    <a:pt x="98" y="35"/>
                    <a:pt x="98" y="62"/>
                  </a:cubicBezTo>
                  <a:cubicBezTo>
                    <a:pt x="98" y="80"/>
                    <a:pt x="80" y="88"/>
                    <a:pt x="62" y="88"/>
                  </a:cubicBezTo>
                  <a:close/>
                  <a:moveTo>
                    <a:pt x="284" y="301"/>
                  </a:moveTo>
                  <a:lnTo>
                    <a:pt x="284" y="301"/>
                  </a:lnTo>
                  <a:cubicBezTo>
                    <a:pt x="284" y="115"/>
                    <a:pt x="284" y="115"/>
                    <a:pt x="284" y="115"/>
                  </a:cubicBezTo>
                  <a:cubicBezTo>
                    <a:pt x="302" y="106"/>
                    <a:pt x="319" y="80"/>
                    <a:pt x="319" y="62"/>
                  </a:cubicBezTo>
                  <a:cubicBezTo>
                    <a:pt x="319" y="27"/>
                    <a:pt x="292" y="0"/>
                    <a:pt x="257" y="0"/>
                  </a:cubicBezTo>
                  <a:cubicBezTo>
                    <a:pt x="221" y="0"/>
                    <a:pt x="195" y="27"/>
                    <a:pt x="195" y="62"/>
                  </a:cubicBezTo>
                  <a:cubicBezTo>
                    <a:pt x="195" y="80"/>
                    <a:pt x="212" y="106"/>
                    <a:pt x="239" y="115"/>
                  </a:cubicBezTo>
                  <a:cubicBezTo>
                    <a:pt x="239" y="301"/>
                    <a:pt x="239" y="301"/>
                    <a:pt x="239" y="301"/>
                  </a:cubicBezTo>
                  <a:cubicBezTo>
                    <a:pt x="212" y="310"/>
                    <a:pt x="195" y="328"/>
                    <a:pt x="195" y="354"/>
                  </a:cubicBezTo>
                  <a:cubicBezTo>
                    <a:pt x="195" y="390"/>
                    <a:pt x="221" y="416"/>
                    <a:pt x="257" y="416"/>
                  </a:cubicBezTo>
                  <a:cubicBezTo>
                    <a:pt x="292" y="416"/>
                    <a:pt x="319" y="390"/>
                    <a:pt x="319" y="354"/>
                  </a:cubicBezTo>
                  <a:cubicBezTo>
                    <a:pt x="319" y="328"/>
                    <a:pt x="302" y="310"/>
                    <a:pt x="284" y="301"/>
                  </a:cubicBezTo>
                  <a:close/>
                  <a:moveTo>
                    <a:pt x="221" y="62"/>
                  </a:moveTo>
                  <a:lnTo>
                    <a:pt x="221" y="62"/>
                  </a:lnTo>
                  <a:cubicBezTo>
                    <a:pt x="221" y="35"/>
                    <a:pt x="239" y="27"/>
                    <a:pt x="257" y="27"/>
                  </a:cubicBezTo>
                  <a:cubicBezTo>
                    <a:pt x="275" y="27"/>
                    <a:pt x="292" y="35"/>
                    <a:pt x="292" y="62"/>
                  </a:cubicBezTo>
                  <a:cubicBezTo>
                    <a:pt x="292" y="80"/>
                    <a:pt x="275" y="88"/>
                    <a:pt x="257" y="88"/>
                  </a:cubicBezTo>
                  <a:cubicBezTo>
                    <a:pt x="239" y="88"/>
                    <a:pt x="221" y="80"/>
                    <a:pt x="221" y="62"/>
                  </a:cubicBezTo>
                  <a:close/>
                  <a:moveTo>
                    <a:pt x="257" y="390"/>
                  </a:moveTo>
                  <a:lnTo>
                    <a:pt x="257" y="390"/>
                  </a:lnTo>
                  <a:cubicBezTo>
                    <a:pt x="239" y="390"/>
                    <a:pt x="221" y="372"/>
                    <a:pt x="221" y="354"/>
                  </a:cubicBezTo>
                  <a:cubicBezTo>
                    <a:pt x="221" y="337"/>
                    <a:pt x="239" y="319"/>
                    <a:pt x="257" y="319"/>
                  </a:cubicBezTo>
                  <a:cubicBezTo>
                    <a:pt x="275" y="319"/>
                    <a:pt x="292" y="337"/>
                    <a:pt x="292" y="354"/>
                  </a:cubicBezTo>
                  <a:cubicBezTo>
                    <a:pt x="292" y="372"/>
                    <a:pt x="275" y="390"/>
                    <a:pt x="257" y="3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" name="Group 97">
            <a:extLst>
              <a:ext uri="{FF2B5EF4-FFF2-40B4-BE49-F238E27FC236}">
                <a16:creationId xmlns:a16="http://schemas.microsoft.com/office/drawing/2014/main" id="{C50C7511-C941-2B21-FF49-A761AC534A4F}"/>
              </a:ext>
            </a:extLst>
          </p:cNvPr>
          <p:cNvGrpSpPr/>
          <p:nvPr/>
        </p:nvGrpSpPr>
        <p:grpSpPr>
          <a:xfrm>
            <a:off x="6096000" y="3878746"/>
            <a:ext cx="764760" cy="764961"/>
            <a:chOff x="6377202" y="3940454"/>
            <a:chExt cx="764860" cy="765060"/>
          </a:xfrm>
        </p:grpSpPr>
        <p:sp>
          <p:nvSpPr>
            <p:cNvPr id="12" name="Oval 8">
              <a:extLst>
                <a:ext uri="{FF2B5EF4-FFF2-40B4-BE49-F238E27FC236}">
                  <a16:creationId xmlns:a16="http://schemas.microsoft.com/office/drawing/2014/main" id="{16423892-42D0-3BD7-24AC-D6234AD1FDB3}"/>
                </a:ext>
              </a:extLst>
            </p:cNvPr>
            <p:cNvSpPr/>
            <p:nvPr/>
          </p:nvSpPr>
          <p:spPr bwMode="auto">
            <a:xfrm>
              <a:off x="6377202" y="3940454"/>
              <a:ext cx="764860" cy="765060"/>
            </a:xfrm>
            <a:prstGeom prst="ellipse">
              <a:avLst/>
            </a:prstGeom>
            <a:solidFill>
              <a:srgbClr val="C4EA10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3" name="Freeform: Shape 16">
              <a:extLst>
                <a:ext uri="{FF2B5EF4-FFF2-40B4-BE49-F238E27FC236}">
                  <a16:creationId xmlns:a16="http://schemas.microsoft.com/office/drawing/2014/main" id="{3A409AAA-503C-3432-7C43-5B04D7DC9A07}"/>
                </a:ext>
              </a:extLst>
            </p:cNvPr>
            <p:cNvSpPr/>
            <p:nvPr/>
          </p:nvSpPr>
          <p:spPr bwMode="auto">
            <a:xfrm>
              <a:off x="6580378" y="4152265"/>
              <a:ext cx="358509" cy="341439"/>
            </a:xfrm>
            <a:custGeom>
              <a:avLst/>
              <a:gdLst>
                <a:gd name="T0" fmla="*/ 363 w 461"/>
                <a:gd name="T1" fmla="*/ 336 h 443"/>
                <a:gd name="T2" fmla="*/ 363 w 461"/>
                <a:gd name="T3" fmla="*/ 336 h 443"/>
                <a:gd name="T4" fmla="*/ 284 w 461"/>
                <a:gd name="T5" fmla="*/ 248 h 443"/>
                <a:gd name="T6" fmla="*/ 310 w 461"/>
                <a:gd name="T7" fmla="*/ 195 h 443"/>
                <a:gd name="T8" fmla="*/ 328 w 461"/>
                <a:gd name="T9" fmla="*/ 151 h 443"/>
                <a:gd name="T10" fmla="*/ 319 w 461"/>
                <a:gd name="T11" fmla="*/ 132 h 443"/>
                <a:gd name="T12" fmla="*/ 328 w 461"/>
                <a:gd name="T13" fmla="*/ 88 h 443"/>
                <a:gd name="T14" fmla="*/ 230 w 461"/>
                <a:gd name="T15" fmla="*/ 0 h 443"/>
                <a:gd name="T16" fmla="*/ 132 w 461"/>
                <a:gd name="T17" fmla="*/ 88 h 443"/>
                <a:gd name="T18" fmla="*/ 141 w 461"/>
                <a:gd name="T19" fmla="*/ 132 h 443"/>
                <a:gd name="T20" fmla="*/ 132 w 461"/>
                <a:gd name="T21" fmla="*/ 151 h 443"/>
                <a:gd name="T22" fmla="*/ 150 w 461"/>
                <a:gd name="T23" fmla="*/ 195 h 443"/>
                <a:gd name="T24" fmla="*/ 177 w 461"/>
                <a:gd name="T25" fmla="*/ 248 h 443"/>
                <a:gd name="T26" fmla="*/ 97 w 461"/>
                <a:gd name="T27" fmla="*/ 336 h 443"/>
                <a:gd name="T28" fmla="*/ 0 w 461"/>
                <a:gd name="T29" fmla="*/ 398 h 443"/>
                <a:gd name="T30" fmla="*/ 0 w 461"/>
                <a:gd name="T31" fmla="*/ 442 h 443"/>
                <a:gd name="T32" fmla="*/ 230 w 461"/>
                <a:gd name="T33" fmla="*/ 442 h 443"/>
                <a:gd name="T34" fmla="*/ 460 w 461"/>
                <a:gd name="T35" fmla="*/ 442 h 443"/>
                <a:gd name="T36" fmla="*/ 460 w 461"/>
                <a:gd name="T37" fmla="*/ 398 h 443"/>
                <a:gd name="T38" fmla="*/ 363 w 461"/>
                <a:gd name="T39" fmla="*/ 336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1" h="443">
                  <a:moveTo>
                    <a:pt x="363" y="336"/>
                  </a:moveTo>
                  <a:lnTo>
                    <a:pt x="363" y="336"/>
                  </a:lnTo>
                  <a:cubicBezTo>
                    <a:pt x="301" y="310"/>
                    <a:pt x="284" y="292"/>
                    <a:pt x="284" y="248"/>
                  </a:cubicBezTo>
                  <a:cubicBezTo>
                    <a:pt x="284" y="230"/>
                    <a:pt x="301" y="239"/>
                    <a:pt x="310" y="195"/>
                  </a:cubicBezTo>
                  <a:cubicBezTo>
                    <a:pt x="310" y="176"/>
                    <a:pt x="328" y="195"/>
                    <a:pt x="328" y="151"/>
                  </a:cubicBezTo>
                  <a:cubicBezTo>
                    <a:pt x="328" y="132"/>
                    <a:pt x="319" y="132"/>
                    <a:pt x="319" y="132"/>
                  </a:cubicBezTo>
                  <a:cubicBezTo>
                    <a:pt x="319" y="132"/>
                    <a:pt x="328" y="106"/>
                    <a:pt x="328" y="88"/>
                  </a:cubicBezTo>
                  <a:cubicBezTo>
                    <a:pt x="328" y="61"/>
                    <a:pt x="319" y="0"/>
                    <a:pt x="230" y="0"/>
                  </a:cubicBezTo>
                  <a:cubicBezTo>
                    <a:pt x="141" y="0"/>
                    <a:pt x="132" y="61"/>
                    <a:pt x="132" y="88"/>
                  </a:cubicBezTo>
                  <a:cubicBezTo>
                    <a:pt x="132" y="106"/>
                    <a:pt x="141" y="132"/>
                    <a:pt x="141" y="132"/>
                  </a:cubicBezTo>
                  <a:cubicBezTo>
                    <a:pt x="141" y="132"/>
                    <a:pt x="132" y="132"/>
                    <a:pt x="132" y="151"/>
                  </a:cubicBezTo>
                  <a:cubicBezTo>
                    <a:pt x="132" y="195"/>
                    <a:pt x="150" y="176"/>
                    <a:pt x="150" y="195"/>
                  </a:cubicBezTo>
                  <a:cubicBezTo>
                    <a:pt x="159" y="239"/>
                    <a:pt x="177" y="230"/>
                    <a:pt x="177" y="248"/>
                  </a:cubicBezTo>
                  <a:cubicBezTo>
                    <a:pt x="177" y="292"/>
                    <a:pt x="159" y="310"/>
                    <a:pt x="97" y="336"/>
                  </a:cubicBezTo>
                  <a:cubicBezTo>
                    <a:pt x="35" y="354"/>
                    <a:pt x="0" y="380"/>
                    <a:pt x="0" y="398"/>
                  </a:cubicBezTo>
                  <a:cubicBezTo>
                    <a:pt x="0" y="407"/>
                    <a:pt x="0" y="442"/>
                    <a:pt x="0" y="442"/>
                  </a:cubicBezTo>
                  <a:cubicBezTo>
                    <a:pt x="230" y="442"/>
                    <a:pt x="230" y="442"/>
                    <a:pt x="230" y="442"/>
                  </a:cubicBezTo>
                  <a:cubicBezTo>
                    <a:pt x="460" y="442"/>
                    <a:pt x="460" y="442"/>
                    <a:pt x="460" y="442"/>
                  </a:cubicBezTo>
                  <a:cubicBezTo>
                    <a:pt x="460" y="442"/>
                    <a:pt x="460" y="407"/>
                    <a:pt x="460" y="398"/>
                  </a:cubicBezTo>
                  <a:cubicBezTo>
                    <a:pt x="460" y="380"/>
                    <a:pt x="425" y="354"/>
                    <a:pt x="363" y="3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8" name="Group 95">
            <a:extLst>
              <a:ext uri="{FF2B5EF4-FFF2-40B4-BE49-F238E27FC236}">
                <a16:creationId xmlns:a16="http://schemas.microsoft.com/office/drawing/2014/main" id="{F50C5FE7-C773-EC11-C905-C28856A62B87}"/>
              </a:ext>
            </a:extLst>
          </p:cNvPr>
          <p:cNvGrpSpPr/>
          <p:nvPr/>
        </p:nvGrpSpPr>
        <p:grpSpPr>
          <a:xfrm>
            <a:off x="6096000" y="1752288"/>
            <a:ext cx="764760" cy="764960"/>
            <a:chOff x="6373382" y="2169288"/>
            <a:chExt cx="764860" cy="765060"/>
          </a:xfrm>
        </p:grpSpPr>
        <p:sp>
          <p:nvSpPr>
            <p:cNvPr id="19" name="Oval 3">
              <a:extLst>
                <a:ext uri="{FF2B5EF4-FFF2-40B4-BE49-F238E27FC236}">
                  <a16:creationId xmlns:a16="http://schemas.microsoft.com/office/drawing/2014/main" id="{043C9E8C-9461-7D8B-349A-87D20EDBDF78}"/>
                </a:ext>
              </a:extLst>
            </p:cNvPr>
            <p:cNvSpPr/>
            <p:nvPr/>
          </p:nvSpPr>
          <p:spPr bwMode="auto">
            <a:xfrm>
              <a:off x="6373382" y="2169288"/>
              <a:ext cx="764860" cy="765060"/>
            </a:xfrm>
            <a:prstGeom prst="ellipse">
              <a:avLst/>
            </a:prstGeom>
            <a:solidFill>
              <a:srgbClr val="C4EA10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0" name="Freeform: Shape 17" descr="D:\51PPT模板网\51pptmoban.com\图片.jpg">
              <a:extLst>
                <a:ext uri="{FF2B5EF4-FFF2-40B4-BE49-F238E27FC236}">
                  <a16:creationId xmlns:a16="http://schemas.microsoft.com/office/drawing/2014/main" id="{4F92A957-A8D2-0283-09AD-AB3C028D730D}"/>
                </a:ext>
              </a:extLst>
            </p:cNvPr>
            <p:cNvSpPr/>
            <p:nvPr/>
          </p:nvSpPr>
          <p:spPr bwMode="auto">
            <a:xfrm>
              <a:off x="6548708" y="2385035"/>
              <a:ext cx="414209" cy="333566"/>
            </a:xfrm>
            <a:custGeom>
              <a:avLst/>
              <a:gdLst>
                <a:gd name="T0" fmla="*/ 169 w 497"/>
                <a:gd name="T1" fmla="*/ 196 h 400"/>
                <a:gd name="T2" fmla="*/ 169 w 497"/>
                <a:gd name="T3" fmla="*/ 196 h 400"/>
                <a:gd name="T4" fmla="*/ 248 w 497"/>
                <a:gd name="T5" fmla="*/ 275 h 400"/>
                <a:gd name="T6" fmla="*/ 328 w 497"/>
                <a:gd name="T7" fmla="*/ 196 h 400"/>
                <a:gd name="T8" fmla="*/ 248 w 497"/>
                <a:gd name="T9" fmla="*/ 116 h 400"/>
                <a:gd name="T10" fmla="*/ 169 w 497"/>
                <a:gd name="T11" fmla="*/ 196 h 400"/>
                <a:gd name="T12" fmla="*/ 116 w 497"/>
                <a:gd name="T13" fmla="*/ 169 h 400"/>
                <a:gd name="T14" fmla="*/ 116 w 497"/>
                <a:gd name="T15" fmla="*/ 169 h 400"/>
                <a:gd name="T16" fmla="*/ 248 w 497"/>
                <a:gd name="T17" fmla="*/ 63 h 400"/>
                <a:gd name="T18" fmla="*/ 345 w 497"/>
                <a:gd name="T19" fmla="*/ 98 h 400"/>
                <a:gd name="T20" fmla="*/ 390 w 497"/>
                <a:gd name="T21" fmla="*/ 98 h 400"/>
                <a:gd name="T22" fmla="*/ 390 w 497"/>
                <a:gd name="T23" fmla="*/ 54 h 400"/>
                <a:gd name="T24" fmla="*/ 248 w 497"/>
                <a:gd name="T25" fmla="*/ 0 h 400"/>
                <a:gd name="T26" fmla="*/ 62 w 497"/>
                <a:gd name="T27" fmla="*/ 143 h 400"/>
                <a:gd name="T28" fmla="*/ 0 w 497"/>
                <a:gd name="T29" fmla="*/ 143 h 400"/>
                <a:gd name="T30" fmla="*/ 0 w 497"/>
                <a:gd name="T31" fmla="*/ 196 h 400"/>
                <a:gd name="T32" fmla="*/ 80 w 497"/>
                <a:gd name="T33" fmla="*/ 196 h 400"/>
                <a:gd name="T34" fmla="*/ 116 w 497"/>
                <a:gd name="T35" fmla="*/ 169 h 400"/>
                <a:gd name="T36" fmla="*/ 416 w 497"/>
                <a:gd name="T37" fmla="*/ 196 h 400"/>
                <a:gd name="T38" fmla="*/ 416 w 497"/>
                <a:gd name="T39" fmla="*/ 196 h 400"/>
                <a:gd name="T40" fmla="*/ 381 w 497"/>
                <a:gd name="T41" fmla="*/ 231 h 400"/>
                <a:gd name="T42" fmla="*/ 248 w 497"/>
                <a:gd name="T43" fmla="*/ 337 h 400"/>
                <a:gd name="T44" fmla="*/ 151 w 497"/>
                <a:gd name="T45" fmla="*/ 293 h 400"/>
                <a:gd name="T46" fmla="*/ 107 w 497"/>
                <a:gd name="T47" fmla="*/ 293 h 400"/>
                <a:gd name="T48" fmla="*/ 107 w 497"/>
                <a:gd name="T49" fmla="*/ 337 h 400"/>
                <a:gd name="T50" fmla="*/ 248 w 497"/>
                <a:gd name="T51" fmla="*/ 399 h 400"/>
                <a:gd name="T52" fmla="*/ 435 w 497"/>
                <a:gd name="T53" fmla="*/ 257 h 400"/>
                <a:gd name="T54" fmla="*/ 496 w 497"/>
                <a:gd name="T55" fmla="*/ 257 h 400"/>
                <a:gd name="T56" fmla="*/ 496 w 497"/>
                <a:gd name="T57" fmla="*/ 196 h 400"/>
                <a:gd name="T58" fmla="*/ 416 w 497"/>
                <a:gd name="T59" fmla="*/ 19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97" h="400">
                  <a:moveTo>
                    <a:pt x="169" y="196"/>
                  </a:moveTo>
                  <a:lnTo>
                    <a:pt x="169" y="196"/>
                  </a:lnTo>
                  <a:cubicBezTo>
                    <a:pt x="169" y="240"/>
                    <a:pt x="204" y="275"/>
                    <a:pt x="248" y="275"/>
                  </a:cubicBezTo>
                  <a:cubicBezTo>
                    <a:pt x="292" y="275"/>
                    <a:pt x="328" y="240"/>
                    <a:pt x="328" y="196"/>
                  </a:cubicBezTo>
                  <a:cubicBezTo>
                    <a:pt x="328" y="151"/>
                    <a:pt x="292" y="116"/>
                    <a:pt x="248" y="116"/>
                  </a:cubicBezTo>
                  <a:cubicBezTo>
                    <a:pt x="204" y="116"/>
                    <a:pt x="169" y="151"/>
                    <a:pt x="169" y="196"/>
                  </a:cubicBezTo>
                  <a:close/>
                  <a:moveTo>
                    <a:pt x="116" y="169"/>
                  </a:moveTo>
                  <a:lnTo>
                    <a:pt x="116" y="169"/>
                  </a:lnTo>
                  <a:cubicBezTo>
                    <a:pt x="124" y="107"/>
                    <a:pt x="186" y="63"/>
                    <a:pt x="248" y="63"/>
                  </a:cubicBezTo>
                  <a:cubicBezTo>
                    <a:pt x="284" y="63"/>
                    <a:pt x="319" y="71"/>
                    <a:pt x="345" y="98"/>
                  </a:cubicBezTo>
                  <a:cubicBezTo>
                    <a:pt x="354" y="107"/>
                    <a:pt x="381" y="107"/>
                    <a:pt x="390" y="98"/>
                  </a:cubicBezTo>
                  <a:cubicBezTo>
                    <a:pt x="399" y="89"/>
                    <a:pt x="399" y="71"/>
                    <a:pt x="390" y="54"/>
                  </a:cubicBezTo>
                  <a:cubicBezTo>
                    <a:pt x="354" y="18"/>
                    <a:pt x="301" y="0"/>
                    <a:pt x="248" y="0"/>
                  </a:cubicBezTo>
                  <a:cubicBezTo>
                    <a:pt x="160" y="0"/>
                    <a:pt x="80" y="54"/>
                    <a:pt x="62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107" y="196"/>
                    <a:pt x="107" y="178"/>
                    <a:pt x="116" y="169"/>
                  </a:cubicBezTo>
                  <a:close/>
                  <a:moveTo>
                    <a:pt x="416" y="196"/>
                  </a:moveTo>
                  <a:lnTo>
                    <a:pt x="416" y="196"/>
                  </a:lnTo>
                  <a:cubicBezTo>
                    <a:pt x="390" y="196"/>
                    <a:pt x="390" y="222"/>
                    <a:pt x="381" y="231"/>
                  </a:cubicBezTo>
                  <a:cubicBezTo>
                    <a:pt x="372" y="293"/>
                    <a:pt x="319" y="337"/>
                    <a:pt x="248" y="337"/>
                  </a:cubicBezTo>
                  <a:cubicBezTo>
                    <a:pt x="213" y="337"/>
                    <a:pt x="177" y="319"/>
                    <a:pt x="151" y="293"/>
                  </a:cubicBezTo>
                  <a:cubicBezTo>
                    <a:pt x="142" y="284"/>
                    <a:pt x="116" y="284"/>
                    <a:pt x="107" y="293"/>
                  </a:cubicBezTo>
                  <a:cubicBezTo>
                    <a:pt x="97" y="310"/>
                    <a:pt x="97" y="328"/>
                    <a:pt x="107" y="337"/>
                  </a:cubicBezTo>
                  <a:cubicBezTo>
                    <a:pt x="142" y="373"/>
                    <a:pt x="195" y="399"/>
                    <a:pt x="248" y="399"/>
                  </a:cubicBezTo>
                  <a:cubicBezTo>
                    <a:pt x="337" y="399"/>
                    <a:pt x="416" y="337"/>
                    <a:pt x="435" y="257"/>
                  </a:cubicBezTo>
                  <a:cubicBezTo>
                    <a:pt x="496" y="257"/>
                    <a:pt x="496" y="257"/>
                    <a:pt x="496" y="257"/>
                  </a:cubicBezTo>
                  <a:cubicBezTo>
                    <a:pt x="496" y="196"/>
                    <a:pt x="496" y="196"/>
                    <a:pt x="496" y="196"/>
                  </a:cubicBezTo>
                  <a:lnTo>
                    <a:pt x="416" y="1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3" name="Group 96">
            <a:extLst>
              <a:ext uri="{FF2B5EF4-FFF2-40B4-BE49-F238E27FC236}">
                <a16:creationId xmlns:a16="http://schemas.microsoft.com/office/drawing/2014/main" id="{4EFBF7F4-B750-3BED-885B-CBD3B1D15582}"/>
              </a:ext>
            </a:extLst>
          </p:cNvPr>
          <p:cNvGrpSpPr/>
          <p:nvPr/>
        </p:nvGrpSpPr>
        <p:grpSpPr>
          <a:xfrm>
            <a:off x="6096000" y="2809167"/>
            <a:ext cx="764760" cy="764960"/>
            <a:chOff x="6377202" y="3049115"/>
            <a:chExt cx="764860" cy="765060"/>
          </a:xfrm>
        </p:grpSpPr>
        <p:sp>
          <p:nvSpPr>
            <p:cNvPr id="34" name="Oval 7">
              <a:extLst>
                <a:ext uri="{FF2B5EF4-FFF2-40B4-BE49-F238E27FC236}">
                  <a16:creationId xmlns:a16="http://schemas.microsoft.com/office/drawing/2014/main" id="{2089FE20-619B-E4B3-30DA-D048B09E1E2F}"/>
                </a:ext>
              </a:extLst>
            </p:cNvPr>
            <p:cNvSpPr/>
            <p:nvPr/>
          </p:nvSpPr>
          <p:spPr bwMode="auto">
            <a:xfrm>
              <a:off x="6377202" y="3049115"/>
              <a:ext cx="764860" cy="765060"/>
            </a:xfrm>
            <a:prstGeom prst="ellipse">
              <a:avLst/>
            </a:prstGeom>
            <a:solidFill>
              <a:srgbClr val="4F6068"/>
            </a:solidFill>
            <a:ln w="25400">
              <a:solidFill>
                <a:srgbClr val="C4EA1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200">
                <a:sym typeface="+mn-lt"/>
              </a:endParaRPr>
            </a:p>
          </p:txBody>
        </p:sp>
        <p:sp>
          <p:nvSpPr>
            <p:cNvPr id="36" name="Freeform: Shape 18">
              <a:extLst>
                <a:ext uri="{FF2B5EF4-FFF2-40B4-BE49-F238E27FC236}">
                  <a16:creationId xmlns:a16="http://schemas.microsoft.com/office/drawing/2014/main" id="{418F21B2-7B19-F984-DA67-81F537E50D98}"/>
                </a:ext>
              </a:extLst>
            </p:cNvPr>
            <p:cNvSpPr/>
            <p:nvPr/>
          </p:nvSpPr>
          <p:spPr bwMode="auto">
            <a:xfrm>
              <a:off x="6593915" y="3298192"/>
              <a:ext cx="331434" cy="266907"/>
            </a:xfrm>
            <a:custGeom>
              <a:avLst/>
              <a:gdLst>
                <a:gd name="T0" fmla="*/ 443 w 497"/>
                <a:gd name="T1" fmla="*/ 0 h 400"/>
                <a:gd name="T2" fmla="*/ 443 w 497"/>
                <a:gd name="T3" fmla="*/ 0 h 400"/>
                <a:gd name="T4" fmla="*/ 53 w 497"/>
                <a:gd name="T5" fmla="*/ 0 h 400"/>
                <a:gd name="T6" fmla="*/ 0 w 497"/>
                <a:gd name="T7" fmla="*/ 44 h 400"/>
                <a:gd name="T8" fmla="*/ 0 w 497"/>
                <a:gd name="T9" fmla="*/ 346 h 400"/>
                <a:gd name="T10" fmla="*/ 53 w 497"/>
                <a:gd name="T11" fmla="*/ 399 h 400"/>
                <a:gd name="T12" fmla="*/ 443 w 497"/>
                <a:gd name="T13" fmla="*/ 399 h 400"/>
                <a:gd name="T14" fmla="*/ 496 w 497"/>
                <a:gd name="T15" fmla="*/ 346 h 400"/>
                <a:gd name="T16" fmla="*/ 496 w 497"/>
                <a:gd name="T17" fmla="*/ 44 h 400"/>
                <a:gd name="T18" fmla="*/ 443 w 497"/>
                <a:gd name="T19" fmla="*/ 0 h 400"/>
                <a:gd name="T20" fmla="*/ 443 w 497"/>
                <a:gd name="T21" fmla="*/ 346 h 400"/>
                <a:gd name="T22" fmla="*/ 443 w 497"/>
                <a:gd name="T23" fmla="*/ 346 h 400"/>
                <a:gd name="T24" fmla="*/ 53 w 497"/>
                <a:gd name="T25" fmla="*/ 346 h 400"/>
                <a:gd name="T26" fmla="*/ 53 w 497"/>
                <a:gd name="T27" fmla="*/ 44 h 400"/>
                <a:gd name="T28" fmla="*/ 443 w 497"/>
                <a:gd name="T29" fmla="*/ 44 h 400"/>
                <a:gd name="T30" fmla="*/ 443 w 497"/>
                <a:gd name="T31" fmla="*/ 346 h 400"/>
                <a:gd name="T32" fmla="*/ 222 w 497"/>
                <a:gd name="T33" fmla="*/ 249 h 400"/>
                <a:gd name="T34" fmla="*/ 222 w 497"/>
                <a:gd name="T35" fmla="*/ 249 h 400"/>
                <a:gd name="T36" fmla="*/ 97 w 497"/>
                <a:gd name="T37" fmla="*/ 249 h 400"/>
                <a:gd name="T38" fmla="*/ 97 w 497"/>
                <a:gd name="T39" fmla="*/ 293 h 400"/>
                <a:gd name="T40" fmla="*/ 222 w 497"/>
                <a:gd name="T41" fmla="*/ 293 h 400"/>
                <a:gd name="T42" fmla="*/ 222 w 497"/>
                <a:gd name="T43" fmla="*/ 249 h 400"/>
                <a:gd name="T44" fmla="*/ 222 w 497"/>
                <a:gd name="T45" fmla="*/ 178 h 400"/>
                <a:gd name="T46" fmla="*/ 222 w 497"/>
                <a:gd name="T47" fmla="*/ 178 h 400"/>
                <a:gd name="T48" fmla="*/ 97 w 497"/>
                <a:gd name="T49" fmla="*/ 178 h 400"/>
                <a:gd name="T50" fmla="*/ 97 w 497"/>
                <a:gd name="T51" fmla="*/ 222 h 400"/>
                <a:gd name="T52" fmla="*/ 222 w 497"/>
                <a:gd name="T53" fmla="*/ 222 h 400"/>
                <a:gd name="T54" fmla="*/ 222 w 497"/>
                <a:gd name="T55" fmla="*/ 178 h 400"/>
                <a:gd name="T56" fmla="*/ 222 w 497"/>
                <a:gd name="T57" fmla="*/ 98 h 400"/>
                <a:gd name="T58" fmla="*/ 222 w 497"/>
                <a:gd name="T59" fmla="*/ 98 h 400"/>
                <a:gd name="T60" fmla="*/ 97 w 497"/>
                <a:gd name="T61" fmla="*/ 98 h 400"/>
                <a:gd name="T62" fmla="*/ 97 w 497"/>
                <a:gd name="T63" fmla="*/ 143 h 400"/>
                <a:gd name="T64" fmla="*/ 222 w 497"/>
                <a:gd name="T65" fmla="*/ 143 h 400"/>
                <a:gd name="T66" fmla="*/ 222 w 497"/>
                <a:gd name="T67" fmla="*/ 98 h 400"/>
                <a:gd name="T68" fmla="*/ 389 w 497"/>
                <a:gd name="T69" fmla="*/ 257 h 400"/>
                <a:gd name="T70" fmla="*/ 389 w 497"/>
                <a:gd name="T71" fmla="*/ 257 h 400"/>
                <a:gd name="T72" fmla="*/ 354 w 497"/>
                <a:gd name="T73" fmla="*/ 231 h 400"/>
                <a:gd name="T74" fmla="*/ 381 w 497"/>
                <a:gd name="T75" fmla="*/ 151 h 400"/>
                <a:gd name="T76" fmla="*/ 336 w 497"/>
                <a:gd name="T77" fmla="*/ 98 h 400"/>
                <a:gd name="T78" fmla="*/ 292 w 497"/>
                <a:gd name="T79" fmla="*/ 151 h 400"/>
                <a:gd name="T80" fmla="*/ 319 w 497"/>
                <a:gd name="T81" fmla="*/ 231 h 400"/>
                <a:gd name="T82" fmla="*/ 275 w 497"/>
                <a:gd name="T83" fmla="*/ 257 h 400"/>
                <a:gd name="T84" fmla="*/ 275 w 497"/>
                <a:gd name="T85" fmla="*/ 293 h 400"/>
                <a:gd name="T86" fmla="*/ 398 w 497"/>
                <a:gd name="T87" fmla="*/ 293 h 400"/>
                <a:gd name="T88" fmla="*/ 389 w 497"/>
                <a:gd name="T89" fmla="*/ 25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7" h="400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7" y="0"/>
                    <a:pt x="0" y="18"/>
                    <a:pt x="0" y="44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73"/>
                    <a:pt x="17" y="399"/>
                    <a:pt x="53" y="399"/>
                  </a:cubicBezTo>
                  <a:cubicBezTo>
                    <a:pt x="443" y="399"/>
                    <a:pt x="443" y="399"/>
                    <a:pt x="443" y="399"/>
                  </a:cubicBezTo>
                  <a:cubicBezTo>
                    <a:pt x="470" y="399"/>
                    <a:pt x="496" y="373"/>
                    <a:pt x="496" y="346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18"/>
                    <a:pt x="470" y="0"/>
                    <a:pt x="443" y="0"/>
                  </a:cubicBezTo>
                  <a:close/>
                  <a:moveTo>
                    <a:pt x="443" y="346"/>
                  </a:moveTo>
                  <a:lnTo>
                    <a:pt x="443" y="346"/>
                  </a:lnTo>
                  <a:cubicBezTo>
                    <a:pt x="53" y="346"/>
                    <a:pt x="53" y="346"/>
                    <a:pt x="53" y="3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443" y="44"/>
                    <a:pt x="443" y="44"/>
                    <a:pt x="443" y="44"/>
                  </a:cubicBezTo>
                  <a:lnTo>
                    <a:pt x="443" y="346"/>
                  </a:lnTo>
                  <a:close/>
                  <a:moveTo>
                    <a:pt x="222" y="249"/>
                  </a:moveTo>
                  <a:lnTo>
                    <a:pt x="222" y="249"/>
                  </a:lnTo>
                  <a:cubicBezTo>
                    <a:pt x="97" y="249"/>
                    <a:pt x="97" y="249"/>
                    <a:pt x="97" y="249"/>
                  </a:cubicBezTo>
                  <a:cubicBezTo>
                    <a:pt x="97" y="293"/>
                    <a:pt x="97" y="293"/>
                    <a:pt x="97" y="293"/>
                  </a:cubicBezTo>
                  <a:cubicBezTo>
                    <a:pt x="222" y="293"/>
                    <a:pt x="222" y="293"/>
                    <a:pt x="222" y="293"/>
                  </a:cubicBezTo>
                  <a:lnTo>
                    <a:pt x="222" y="249"/>
                  </a:lnTo>
                  <a:close/>
                  <a:moveTo>
                    <a:pt x="222" y="178"/>
                  </a:moveTo>
                  <a:lnTo>
                    <a:pt x="222" y="178"/>
                  </a:lnTo>
                  <a:cubicBezTo>
                    <a:pt x="97" y="178"/>
                    <a:pt x="97" y="178"/>
                    <a:pt x="97" y="178"/>
                  </a:cubicBezTo>
                  <a:cubicBezTo>
                    <a:pt x="97" y="222"/>
                    <a:pt x="97" y="222"/>
                    <a:pt x="97" y="222"/>
                  </a:cubicBezTo>
                  <a:cubicBezTo>
                    <a:pt x="222" y="222"/>
                    <a:pt x="222" y="222"/>
                    <a:pt x="222" y="222"/>
                  </a:cubicBezTo>
                  <a:lnTo>
                    <a:pt x="222" y="178"/>
                  </a:lnTo>
                  <a:close/>
                  <a:moveTo>
                    <a:pt x="222" y="98"/>
                  </a:moveTo>
                  <a:lnTo>
                    <a:pt x="222" y="98"/>
                  </a:lnTo>
                  <a:cubicBezTo>
                    <a:pt x="97" y="98"/>
                    <a:pt x="97" y="98"/>
                    <a:pt x="97" y="98"/>
                  </a:cubicBezTo>
                  <a:cubicBezTo>
                    <a:pt x="97" y="143"/>
                    <a:pt x="97" y="143"/>
                    <a:pt x="97" y="143"/>
                  </a:cubicBezTo>
                  <a:cubicBezTo>
                    <a:pt x="222" y="143"/>
                    <a:pt x="222" y="143"/>
                    <a:pt x="222" y="143"/>
                  </a:cubicBezTo>
                  <a:lnTo>
                    <a:pt x="222" y="98"/>
                  </a:lnTo>
                  <a:close/>
                  <a:moveTo>
                    <a:pt x="389" y="257"/>
                  </a:moveTo>
                  <a:lnTo>
                    <a:pt x="389" y="257"/>
                  </a:lnTo>
                  <a:cubicBezTo>
                    <a:pt x="389" y="257"/>
                    <a:pt x="354" y="249"/>
                    <a:pt x="354" y="231"/>
                  </a:cubicBezTo>
                  <a:cubicBezTo>
                    <a:pt x="354" y="204"/>
                    <a:pt x="381" y="196"/>
                    <a:pt x="381" y="151"/>
                  </a:cubicBezTo>
                  <a:cubicBezTo>
                    <a:pt x="381" y="125"/>
                    <a:pt x="372" y="98"/>
                    <a:pt x="336" y="98"/>
                  </a:cubicBezTo>
                  <a:cubicBezTo>
                    <a:pt x="301" y="98"/>
                    <a:pt x="292" y="125"/>
                    <a:pt x="292" y="151"/>
                  </a:cubicBezTo>
                  <a:cubicBezTo>
                    <a:pt x="292" y="196"/>
                    <a:pt x="319" y="204"/>
                    <a:pt x="319" y="231"/>
                  </a:cubicBezTo>
                  <a:cubicBezTo>
                    <a:pt x="319" y="249"/>
                    <a:pt x="275" y="257"/>
                    <a:pt x="275" y="257"/>
                  </a:cubicBezTo>
                  <a:lnTo>
                    <a:pt x="275" y="293"/>
                  </a:lnTo>
                  <a:cubicBezTo>
                    <a:pt x="398" y="293"/>
                    <a:pt x="398" y="293"/>
                    <a:pt x="398" y="293"/>
                  </a:cubicBezTo>
                  <a:cubicBezTo>
                    <a:pt x="398" y="293"/>
                    <a:pt x="398" y="257"/>
                    <a:pt x="389" y="2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3D222FA-CC96-B621-5B0A-8DEE32741F83}"/>
              </a:ext>
            </a:extLst>
          </p:cNvPr>
          <p:cNvGrpSpPr/>
          <p:nvPr/>
        </p:nvGrpSpPr>
        <p:grpSpPr>
          <a:xfrm>
            <a:off x="6944283" y="1735153"/>
            <a:ext cx="4030727" cy="816522"/>
            <a:chOff x="283598" y="1906534"/>
            <a:chExt cx="4030727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847F777-F5F3-809D-4DAB-12C1C49A3743}"/>
                </a:ext>
              </a:extLst>
            </p:cNvPr>
            <p:cNvSpPr txBox="1"/>
            <p:nvPr/>
          </p:nvSpPr>
          <p:spPr>
            <a:xfrm>
              <a:off x="283598" y="2190603"/>
              <a:ext cx="403072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C783A9B-D7B8-9BF9-D25D-A4FAE7B917A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475D095-4E71-497D-0AC4-18E2963889BE}"/>
              </a:ext>
            </a:extLst>
          </p:cNvPr>
          <p:cNvGrpSpPr/>
          <p:nvPr/>
        </p:nvGrpSpPr>
        <p:grpSpPr>
          <a:xfrm>
            <a:off x="6944283" y="2783386"/>
            <a:ext cx="4030727" cy="816522"/>
            <a:chOff x="283598" y="1906534"/>
            <a:chExt cx="4030727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8CE9A45-84E5-B735-64DD-3FA33ED1E79C}"/>
                </a:ext>
              </a:extLst>
            </p:cNvPr>
            <p:cNvSpPr txBox="1"/>
            <p:nvPr/>
          </p:nvSpPr>
          <p:spPr>
            <a:xfrm>
              <a:off x="283598" y="2190603"/>
              <a:ext cx="403072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CBD5F22-1761-AF22-3EBB-D9218A2A6E9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FE89E43-63E8-CEE1-E8B4-AC73A47FF731}"/>
              </a:ext>
            </a:extLst>
          </p:cNvPr>
          <p:cNvGrpSpPr/>
          <p:nvPr/>
        </p:nvGrpSpPr>
        <p:grpSpPr>
          <a:xfrm>
            <a:off x="6944283" y="3831619"/>
            <a:ext cx="4030727" cy="816522"/>
            <a:chOff x="283598" y="1906534"/>
            <a:chExt cx="4030727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6A078C6-3AFC-1C56-BC2B-EEA452113963}"/>
                </a:ext>
              </a:extLst>
            </p:cNvPr>
            <p:cNvSpPr txBox="1"/>
            <p:nvPr/>
          </p:nvSpPr>
          <p:spPr>
            <a:xfrm>
              <a:off x="283598" y="2190603"/>
              <a:ext cx="403072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F37C82E-870B-FAE6-1D67-16A97780EF3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C71C128-4876-E989-9984-B329F0D3D6D8}"/>
              </a:ext>
            </a:extLst>
          </p:cNvPr>
          <p:cNvGrpSpPr/>
          <p:nvPr/>
        </p:nvGrpSpPr>
        <p:grpSpPr>
          <a:xfrm>
            <a:off x="6944283" y="4879852"/>
            <a:ext cx="4030727" cy="816522"/>
            <a:chOff x="283598" y="1906534"/>
            <a:chExt cx="4030727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F2E8080-CA3E-82BF-CD6D-FFFA2EC8A968}"/>
                </a:ext>
              </a:extLst>
            </p:cNvPr>
            <p:cNvSpPr txBox="1"/>
            <p:nvPr/>
          </p:nvSpPr>
          <p:spPr>
            <a:xfrm>
              <a:off x="283598" y="2190603"/>
              <a:ext cx="403072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995765F-FBF1-B92E-D581-C6C20CA40B5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4" name="矩形 53" descr="D:\51PPT模板网\51pptmoban.com\图片.jpg">
            <a:extLst>
              <a:ext uri="{FF2B5EF4-FFF2-40B4-BE49-F238E27FC236}">
                <a16:creationId xmlns:a16="http://schemas.microsoft.com/office/drawing/2014/main" id="{3E8D0A02-0394-0D33-AFD3-64D0CC161169}"/>
              </a:ext>
            </a:extLst>
          </p:cNvPr>
          <p:cNvSpPr/>
          <p:nvPr/>
        </p:nvSpPr>
        <p:spPr>
          <a:xfrm>
            <a:off x="1127125" y="1752288"/>
            <a:ext cx="4722825" cy="3982464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7006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6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548B3D0-6353-82D3-D509-27DD5D443B32}"/>
              </a:ext>
            </a:extLst>
          </p:cNvPr>
          <p:cNvGrpSpPr/>
          <p:nvPr/>
        </p:nvGrpSpPr>
        <p:grpSpPr>
          <a:xfrm>
            <a:off x="10537628" y="488950"/>
            <a:ext cx="1160547" cy="478968"/>
            <a:chOff x="8244408" y="263825"/>
            <a:chExt cx="575796" cy="237636"/>
          </a:xfrm>
          <a:solidFill>
            <a:srgbClr val="C4EA10"/>
          </a:solidFill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135598F-24CE-4454-F35F-681E0C42E70F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5B0DB8E-AE59-AACD-44E5-BFF2E3E9A559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文本框-2_矢量">
              <a:extLst>
                <a:ext uri="{FF2B5EF4-FFF2-40B4-BE49-F238E27FC236}">
                  <a16:creationId xmlns:a16="http://schemas.microsoft.com/office/drawing/2014/main" id="{41C87E9F-970C-12D9-E8D3-53EBDA52CE5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3DCE683-19AD-3356-3FF3-94DFFE06F254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208E2687-42C0-A635-EAF2-42931A4D373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8AB70660-1C77-F440-D076-0641EA67254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86AEE6D-639E-5576-3043-74E35DFB01A5}"/>
              </a:ext>
            </a:extLst>
          </p:cNvPr>
          <p:cNvGrpSpPr/>
          <p:nvPr/>
        </p:nvGrpSpPr>
        <p:grpSpPr>
          <a:xfrm>
            <a:off x="4182960" y="248622"/>
            <a:ext cx="3826079" cy="830997"/>
            <a:chOff x="1925601" y="2094540"/>
            <a:chExt cx="3826079" cy="1200420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7ED7B83A-4BF9-D85A-458C-3E24390A625A}"/>
                </a:ext>
              </a:extLst>
            </p:cNvPr>
            <p:cNvSpPr/>
            <p:nvPr/>
          </p:nvSpPr>
          <p:spPr>
            <a:xfrm>
              <a:off x="1925601" y="2398272"/>
              <a:ext cx="3798799" cy="80478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4EA10"/>
                </a:gs>
                <a:gs pos="100000">
                  <a:srgbClr val="8854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9098DDA0-8AEC-D5BF-8C29-6C1AA204B5F0}"/>
                </a:ext>
              </a:extLst>
            </p:cNvPr>
            <p:cNvSpPr/>
            <p:nvPr/>
          </p:nvSpPr>
          <p:spPr>
            <a:xfrm>
              <a:off x="1952881" y="2256469"/>
              <a:ext cx="3798799" cy="804787"/>
            </a:xfrm>
            <a:prstGeom prst="roundRect">
              <a:avLst>
                <a:gd name="adj" fmla="val 50000"/>
              </a:avLst>
            </a:prstGeom>
            <a:solidFill>
              <a:srgbClr val="C4EA10"/>
            </a:solidFill>
            <a:ln w="25400">
              <a:solidFill>
                <a:srgbClr val="4F60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F5333F5-4423-6D0D-F88C-2A2607A45C4C}"/>
                </a:ext>
              </a:extLst>
            </p:cNvPr>
            <p:cNvSpPr txBox="1"/>
            <p:nvPr/>
          </p:nvSpPr>
          <p:spPr>
            <a:xfrm>
              <a:off x="2245942" y="2094540"/>
              <a:ext cx="1090363" cy="12004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4F606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4800" dirty="0">
                <a:solidFill>
                  <a:srgbClr val="4F606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5A25500-BFF9-1612-5634-53F0C748DFE4}"/>
                </a:ext>
              </a:extLst>
            </p:cNvPr>
            <p:cNvSpPr txBox="1"/>
            <p:nvPr/>
          </p:nvSpPr>
          <p:spPr>
            <a:xfrm>
              <a:off x="3281372" y="2366519"/>
              <a:ext cx="21520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4F6068"/>
                  </a:solidFill>
                </a:rPr>
                <a:t>添加标题文本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 flipH="1">
            <a:off x="1791831" y="2036108"/>
            <a:ext cx="2279332" cy="2279331"/>
            <a:chOff x="1321716" y="2601601"/>
            <a:chExt cx="1721233" cy="1721233"/>
          </a:xfrm>
          <a:solidFill>
            <a:srgbClr val="58A9AD"/>
          </a:solidFill>
        </p:grpSpPr>
        <p:sp>
          <p:nvSpPr>
            <p:cNvPr id="3" name="任意多边形 46"/>
            <p:cNvSpPr/>
            <p:nvPr/>
          </p:nvSpPr>
          <p:spPr>
            <a:xfrm>
              <a:off x="1321716" y="2601601"/>
              <a:ext cx="1721233" cy="1721233"/>
            </a:xfrm>
            <a:custGeom>
              <a:avLst/>
              <a:gdLst/>
              <a:ahLst/>
              <a:cxnLst/>
              <a:rect l="0" t="0" r="0" b="0"/>
              <a:pathLst>
                <a:path w="1721233" h="1721233">
                  <a:moveTo>
                    <a:pt x="0" y="860616"/>
                  </a:moveTo>
                  <a:cubicBezTo>
                    <a:pt x="0" y="385130"/>
                    <a:pt x="385130" y="0"/>
                    <a:pt x="860616" y="0"/>
                  </a:cubicBezTo>
                  <a:cubicBezTo>
                    <a:pt x="1335799" y="0"/>
                    <a:pt x="1721233" y="385130"/>
                    <a:pt x="1721233" y="860616"/>
                  </a:cubicBezTo>
                  <a:cubicBezTo>
                    <a:pt x="1721233" y="1095038"/>
                    <a:pt x="1721233" y="1721233"/>
                    <a:pt x="1721233" y="1721233"/>
                  </a:cubicBezTo>
                  <a:cubicBezTo>
                    <a:pt x="1721233" y="1721233"/>
                    <a:pt x="1101377" y="1721233"/>
                    <a:pt x="860616" y="1721233"/>
                  </a:cubicBezTo>
                  <a:cubicBezTo>
                    <a:pt x="385130" y="1721233"/>
                    <a:pt x="0" y="1335799"/>
                    <a:pt x="0" y="860616"/>
                  </a:cubicBezTo>
                  <a:close/>
                </a:path>
              </a:pathLst>
            </a:custGeom>
            <a:solidFill>
              <a:srgbClr val="C4EA10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>
                <a:solidFill>
                  <a:schemeClr val="tx1"/>
                </a:solidFill>
                <a:sym typeface="+mn-lt"/>
              </a:endParaRPr>
            </a:p>
          </p:txBody>
        </p:sp>
      </p:grpSp>
      <p:sp>
        <p:nvSpPr>
          <p:cNvPr id="4" name="任意多边形 38"/>
          <p:cNvSpPr/>
          <p:nvPr/>
        </p:nvSpPr>
        <p:spPr>
          <a:xfrm>
            <a:off x="2019006" y="2263283"/>
            <a:ext cx="1824982" cy="1824981"/>
          </a:xfrm>
          <a:custGeom>
            <a:avLst/>
            <a:gdLst/>
            <a:ahLst/>
            <a:cxnLst/>
            <a:rect l="0" t="0" r="0" b="0"/>
            <a:pathLst>
              <a:path w="1378131" h="1378131">
                <a:moveTo>
                  <a:pt x="0" y="689065"/>
                </a:moveTo>
                <a:cubicBezTo>
                  <a:pt x="0" y="308505"/>
                  <a:pt x="308505" y="0"/>
                  <a:pt x="689065" y="0"/>
                </a:cubicBezTo>
                <a:cubicBezTo>
                  <a:pt x="1069624" y="0"/>
                  <a:pt x="1378131" y="308505"/>
                  <a:pt x="1378131" y="689065"/>
                </a:cubicBezTo>
                <a:cubicBezTo>
                  <a:pt x="1378131" y="1069624"/>
                  <a:pt x="1069624" y="1378131"/>
                  <a:pt x="689065" y="1378131"/>
                </a:cubicBezTo>
                <a:cubicBezTo>
                  <a:pt x="308505" y="1378131"/>
                  <a:pt x="0" y="1069624"/>
                  <a:pt x="0" y="689065"/>
                </a:cubicBezTo>
                <a:close/>
              </a:path>
            </a:pathLst>
          </a:custGeom>
          <a:noFill/>
          <a:ln w="17733" cap="flat">
            <a:solidFill>
              <a:srgbClr val="4F6068"/>
            </a:solidFill>
            <a:prstDash val="dash"/>
            <a:bevel/>
          </a:ln>
        </p:spPr>
        <p:txBody>
          <a:bodyPr/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5" name="椭圆 2"/>
          <p:cNvSpPr/>
          <p:nvPr/>
        </p:nvSpPr>
        <p:spPr>
          <a:xfrm>
            <a:off x="2657476" y="2835019"/>
            <a:ext cx="548044" cy="656738"/>
          </a:xfrm>
          <a:custGeom>
            <a:avLst/>
            <a:gdLst>
              <a:gd name="connsiteX0" fmla="*/ 234347 w 506307"/>
              <a:gd name="connsiteY0" fmla="*/ 379219 h 606722"/>
              <a:gd name="connsiteX1" fmla="*/ 271960 w 506307"/>
              <a:gd name="connsiteY1" fmla="*/ 379219 h 606722"/>
              <a:gd name="connsiteX2" fmla="*/ 278451 w 506307"/>
              <a:gd name="connsiteY2" fmla="*/ 385705 h 606722"/>
              <a:gd name="connsiteX3" fmla="*/ 278451 w 506307"/>
              <a:gd name="connsiteY3" fmla="*/ 448520 h 606722"/>
              <a:gd name="connsiteX4" fmla="*/ 271960 w 506307"/>
              <a:gd name="connsiteY4" fmla="*/ 455006 h 606722"/>
              <a:gd name="connsiteX5" fmla="*/ 234347 w 506307"/>
              <a:gd name="connsiteY5" fmla="*/ 455006 h 606722"/>
              <a:gd name="connsiteX6" fmla="*/ 227856 w 506307"/>
              <a:gd name="connsiteY6" fmla="*/ 448520 h 606722"/>
              <a:gd name="connsiteX7" fmla="*/ 227856 w 506307"/>
              <a:gd name="connsiteY7" fmla="*/ 385705 h 606722"/>
              <a:gd name="connsiteX8" fmla="*/ 234347 w 506307"/>
              <a:gd name="connsiteY8" fmla="*/ 379219 h 606722"/>
              <a:gd name="connsiteX9" fmla="*/ 234331 w 506307"/>
              <a:gd name="connsiteY9" fmla="*/ 328645 h 606722"/>
              <a:gd name="connsiteX10" fmla="*/ 177194 w 506307"/>
              <a:gd name="connsiteY10" fmla="*/ 385700 h 606722"/>
              <a:gd name="connsiteX11" fmla="*/ 177194 w 506307"/>
              <a:gd name="connsiteY11" fmla="*/ 448532 h 606722"/>
              <a:gd name="connsiteX12" fmla="*/ 234331 w 506307"/>
              <a:gd name="connsiteY12" fmla="*/ 505587 h 606722"/>
              <a:gd name="connsiteX13" fmla="*/ 271977 w 506307"/>
              <a:gd name="connsiteY13" fmla="*/ 505587 h 606722"/>
              <a:gd name="connsiteX14" fmla="*/ 329113 w 506307"/>
              <a:gd name="connsiteY14" fmla="*/ 448532 h 606722"/>
              <a:gd name="connsiteX15" fmla="*/ 329113 w 506307"/>
              <a:gd name="connsiteY15" fmla="*/ 385700 h 606722"/>
              <a:gd name="connsiteX16" fmla="*/ 271977 w 506307"/>
              <a:gd name="connsiteY16" fmla="*/ 328645 h 606722"/>
              <a:gd name="connsiteX17" fmla="*/ 253109 w 506307"/>
              <a:gd name="connsiteY17" fmla="*/ 0 h 606722"/>
              <a:gd name="connsiteX18" fmla="*/ 430303 w 506307"/>
              <a:gd name="connsiteY18" fmla="*/ 176942 h 606722"/>
              <a:gd name="connsiteX19" fmla="*/ 430303 w 506307"/>
              <a:gd name="connsiteY19" fmla="*/ 252749 h 606722"/>
              <a:gd name="connsiteX20" fmla="*/ 480943 w 506307"/>
              <a:gd name="connsiteY20" fmla="*/ 252749 h 606722"/>
              <a:gd name="connsiteX21" fmla="*/ 506307 w 506307"/>
              <a:gd name="connsiteY21" fmla="*/ 278077 h 606722"/>
              <a:gd name="connsiteX22" fmla="*/ 506307 w 506307"/>
              <a:gd name="connsiteY22" fmla="*/ 581394 h 606722"/>
              <a:gd name="connsiteX23" fmla="*/ 480943 w 506307"/>
              <a:gd name="connsiteY23" fmla="*/ 606722 h 606722"/>
              <a:gd name="connsiteX24" fmla="*/ 25275 w 506307"/>
              <a:gd name="connsiteY24" fmla="*/ 606722 h 606722"/>
              <a:gd name="connsiteX25" fmla="*/ 0 w 506307"/>
              <a:gd name="connsiteY25" fmla="*/ 581394 h 606722"/>
              <a:gd name="connsiteX26" fmla="*/ 0 w 506307"/>
              <a:gd name="connsiteY26" fmla="*/ 278077 h 606722"/>
              <a:gd name="connsiteX27" fmla="*/ 25275 w 506307"/>
              <a:gd name="connsiteY27" fmla="*/ 252749 h 606722"/>
              <a:gd name="connsiteX28" fmla="*/ 379753 w 506307"/>
              <a:gd name="connsiteY28" fmla="*/ 252749 h 606722"/>
              <a:gd name="connsiteX29" fmla="*/ 379753 w 506307"/>
              <a:gd name="connsiteY29" fmla="*/ 176942 h 606722"/>
              <a:gd name="connsiteX30" fmla="*/ 253109 w 506307"/>
              <a:gd name="connsiteY30" fmla="*/ 50568 h 606722"/>
              <a:gd name="connsiteX31" fmla="*/ 126554 w 506307"/>
              <a:gd name="connsiteY31" fmla="*/ 176942 h 606722"/>
              <a:gd name="connsiteX32" fmla="*/ 101279 w 506307"/>
              <a:gd name="connsiteY32" fmla="*/ 202270 h 606722"/>
              <a:gd name="connsiteX33" fmla="*/ 75915 w 506307"/>
              <a:gd name="connsiteY33" fmla="*/ 176942 h 606722"/>
              <a:gd name="connsiteX34" fmla="*/ 253109 w 506307"/>
              <a:gd name="connsiteY34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06307" h="606722">
                <a:moveTo>
                  <a:pt x="234347" y="379219"/>
                </a:moveTo>
                <a:lnTo>
                  <a:pt x="271960" y="379219"/>
                </a:lnTo>
                <a:cubicBezTo>
                  <a:pt x="275517" y="379219"/>
                  <a:pt x="278451" y="382062"/>
                  <a:pt x="278451" y="385705"/>
                </a:cubicBezTo>
                <a:lnTo>
                  <a:pt x="278451" y="448520"/>
                </a:lnTo>
                <a:cubicBezTo>
                  <a:pt x="278451" y="452074"/>
                  <a:pt x="275517" y="455006"/>
                  <a:pt x="271960" y="455006"/>
                </a:cubicBezTo>
                <a:lnTo>
                  <a:pt x="234347" y="455006"/>
                </a:lnTo>
                <a:cubicBezTo>
                  <a:pt x="230791" y="455006"/>
                  <a:pt x="227856" y="452074"/>
                  <a:pt x="227856" y="448520"/>
                </a:cubicBezTo>
                <a:lnTo>
                  <a:pt x="227856" y="385705"/>
                </a:lnTo>
                <a:cubicBezTo>
                  <a:pt x="227856" y="382062"/>
                  <a:pt x="230791" y="379219"/>
                  <a:pt x="234347" y="379219"/>
                </a:cubicBezTo>
                <a:close/>
                <a:moveTo>
                  <a:pt x="234331" y="328645"/>
                </a:moveTo>
                <a:cubicBezTo>
                  <a:pt x="202825" y="328645"/>
                  <a:pt x="177194" y="354240"/>
                  <a:pt x="177194" y="385700"/>
                </a:cubicBezTo>
                <a:lnTo>
                  <a:pt x="177194" y="448532"/>
                </a:lnTo>
                <a:cubicBezTo>
                  <a:pt x="177194" y="479992"/>
                  <a:pt x="202825" y="505587"/>
                  <a:pt x="234331" y="505587"/>
                </a:cubicBezTo>
                <a:lnTo>
                  <a:pt x="271977" y="505587"/>
                </a:lnTo>
                <a:cubicBezTo>
                  <a:pt x="303482" y="505587"/>
                  <a:pt x="329113" y="479992"/>
                  <a:pt x="329113" y="448532"/>
                </a:cubicBezTo>
                <a:lnTo>
                  <a:pt x="329113" y="385700"/>
                </a:lnTo>
                <a:cubicBezTo>
                  <a:pt x="329113" y="354240"/>
                  <a:pt x="303482" y="328645"/>
                  <a:pt x="271977" y="328645"/>
                </a:cubicBezTo>
                <a:close/>
                <a:moveTo>
                  <a:pt x="253109" y="0"/>
                </a:moveTo>
                <a:cubicBezTo>
                  <a:pt x="350829" y="0"/>
                  <a:pt x="430303" y="79362"/>
                  <a:pt x="430303" y="176942"/>
                </a:cubicBezTo>
                <a:lnTo>
                  <a:pt x="430303" y="252749"/>
                </a:lnTo>
                <a:lnTo>
                  <a:pt x="480943" y="252749"/>
                </a:lnTo>
                <a:cubicBezTo>
                  <a:pt x="494916" y="252749"/>
                  <a:pt x="506307" y="264124"/>
                  <a:pt x="506307" y="278077"/>
                </a:cubicBezTo>
                <a:lnTo>
                  <a:pt x="506307" y="581394"/>
                </a:lnTo>
                <a:cubicBezTo>
                  <a:pt x="506307" y="595435"/>
                  <a:pt x="494916" y="606722"/>
                  <a:pt x="480943" y="606722"/>
                </a:cubicBezTo>
                <a:lnTo>
                  <a:pt x="25275" y="606722"/>
                </a:lnTo>
                <a:cubicBezTo>
                  <a:pt x="11302" y="606722"/>
                  <a:pt x="0" y="595435"/>
                  <a:pt x="0" y="581394"/>
                </a:cubicBezTo>
                <a:lnTo>
                  <a:pt x="0" y="278077"/>
                </a:lnTo>
                <a:cubicBezTo>
                  <a:pt x="0" y="264124"/>
                  <a:pt x="11302" y="252749"/>
                  <a:pt x="25275" y="252749"/>
                </a:cubicBezTo>
                <a:lnTo>
                  <a:pt x="379753" y="252749"/>
                </a:lnTo>
                <a:lnTo>
                  <a:pt x="379753" y="176942"/>
                </a:lnTo>
                <a:cubicBezTo>
                  <a:pt x="379753" y="107267"/>
                  <a:pt x="322972" y="50568"/>
                  <a:pt x="253109" y="50568"/>
                </a:cubicBezTo>
                <a:cubicBezTo>
                  <a:pt x="183335" y="50568"/>
                  <a:pt x="126554" y="107267"/>
                  <a:pt x="126554" y="176942"/>
                </a:cubicBezTo>
                <a:cubicBezTo>
                  <a:pt x="126554" y="190895"/>
                  <a:pt x="115252" y="202270"/>
                  <a:pt x="101279" y="202270"/>
                </a:cubicBezTo>
                <a:cubicBezTo>
                  <a:pt x="87306" y="202270"/>
                  <a:pt x="75915" y="190895"/>
                  <a:pt x="75915" y="176942"/>
                </a:cubicBezTo>
                <a:cubicBezTo>
                  <a:pt x="75915" y="79362"/>
                  <a:pt x="155389" y="0"/>
                  <a:pt x="253109" y="0"/>
                </a:cubicBezTo>
                <a:close/>
              </a:path>
            </a:pathLst>
          </a:custGeom>
          <a:solidFill>
            <a:srgbClr val="4F60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任意多边形 39"/>
          <p:cNvSpPr/>
          <p:nvPr/>
        </p:nvSpPr>
        <p:spPr>
          <a:xfrm>
            <a:off x="3899185" y="2034367"/>
            <a:ext cx="2282794" cy="2282803"/>
          </a:xfrm>
          <a:custGeom>
            <a:avLst/>
            <a:gdLst/>
            <a:ahLst/>
            <a:cxnLst/>
            <a:rect l="0" t="0" r="0" b="0"/>
            <a:pathLst>
              <a:path w="1723847" h="1723853">
                <a:moveTo>
                  <a:pt x="0" y="861931"/>
                </a:moveTo>
                <a:cubicBezTo>
                  <a:pt x="0" y="385898"/>
                  <a:pt x="385897" y="0"/>
                  <a:pt x="861924" y="0"/>
                </a:cubicBezTo>
                <a:cubicBezTo>
                  <a:pt x="1337950" y="0"/>
                  <a:pt x="1723847" y="385898"/>
                  <a:pt x="1723847" y="861931"/>
                </a:cubicBezTo>
                <a:cubicBezTo>
                  <a:pt x="1723847" y="1337957"/>
                  <a:pt x="1337950" y="1723855"/>
                  <a:pt x="861924" y="1723855"/>
                </a:cubicBezTo>
                <a:cubicBezTo>
                  <a:pt x="385897" y="1723855"/>
                  <a:pt x="0" y="1337957"/>
                  <a:pt x="0" y="861931"/>
                </a:cubicBezTo>
                <a:close/>
              </a:path>
            </a:pathLst>
          </a:custGeom>
          <a:solidFill>
            <a:srgbClr val="4F6068"/>
          </a:solidFill>
          <a:ln w="25400">
            <a:solidFill>
              <a:srgbClr val="C4EA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任意多边形 40"/>
          <p:cNvSpPr/>
          <p:nvPr/>
        </p:nvSpPr>
        <p:spPr>
          <a:xfrm>
            <a:off x="4128091" y="2263283"/>
            <a:ext cx="1824982" cy="1824981"/>
          </a:xfrm>
          <a:custGeom>
            <a:avLst/>
            <a:gdLst/>
            <a:ahLst/>
            <a:cxnLst/>
            <a:rect l="0" t="0" r="0" b="0"/>
            <a:pathLst>
              <a:path w="1378131" h="1378131">
                <a:moveTo>
                  <a:pt x="0" y="689065"/>
                </a:moveTo>
                <a:cubicBezTo>
                  <a:pt x="0" y="308505"/>
                  <a:pt x="308505" y="0"/>
                  <a:pt x="689065" y="0"/>
                </a:cubicBezTo>
                <a:cubicBezTo>
                  <a:pt x="1069624" y="0"/>
                  <a:pt x="1378131" y="308505"/>
                  <a:pt x="1378131" y="689065"/>
                </a:cubicBezTo>
                <a:cubicBezTo>
                  <a:pt x="1378131" y="1069624"/>
                  <a:pt x="1069624" y="1378131"/>
                  <a:pt x="689065" y="1378131"/>
                </a:cubicBezTo>
                <a:cubicBezTo>
                  <a:pt x="308505" y="1378131"/>
                  <a:pt x="0" y="1069624"/>
                  <a:pt x="0" y="689065"/>
                </a:cubicBezTo>
                <a:close/>
              </a:path>
            </a:pathLst>
          </a:custGeom>
          <a:noFill/>
          <a:ln w="17733" cap="flat">
            <a:solidFill>
              <a:schemeClr val="bg1">
                <a:lumMod val="85000"/>
              </a:schemeClr>
            </a:solidFill>
            <a:prstDash val="dash"/>
            <a:bevel/>
          </a:ln>
        </p:spPr>
        <p:txBody>
          <a:bodyPr/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8" name="椭圆 35"/>
          <p:cNvSpPr/>
          <p:nvPr/>
        </p:nvSpPr>
        <p:spPr>
          <a:xfrm>
            <a:off x="4710482" y="2859082"/>
            <a:ext cx="656738" cy="608612"/>
          </a:xfrm>
          <a:custGeom>
            <a:avLst/>
            <a:gdLst>
              <a:gd name="T0" fmla="*/ 5404 w 6827"/>
              <a:gd name="T1" fmla="*/ 0 h 6336"/>
              <a:gd name="T2" fmla="*/ 1422 w 6827"/>
              <a:gd name="T3" fmla="*/ 0 h 6336"/>
              <a:gd name="T4" fmla="*/ 0 w 6827"/>
              <a:gd name="T5" fmla="*/ 1422 h 6336"/>
              <a:gd name="T6" fmla="*/ 0 w 6827"/>
              <a:gd name="T7" fmla="*/ 3698 h 6336"/>
              <a:gd name="T8" fmla="*/ 1422 w 6827"/>
              <a:gd name="T9" fmla="*/ 5120 h 6336"/>
              <a:gd name="T10" fmla="*/ 2276 w 6827"/>
              <a:gd name="T11" fmla="*/ 5120 h 6336"/>
              <a:gd name="T12" fmla="*/ 2560 w 6827"/>
              <a:gd name="T13" fmla="*/ 4836 h 6336"/>
              <a:gd name="T14" fmla="*/ 2276 w 6827"/>
              <a:gd name="T15" fmla="*/ 4551 h 6336"/>
              <a:gd name="T16" fmla="*/ 1422 w 6827"/>
              <a:gd name="T17" fmla="*/ 4551 h 6336"/>
              <a:gd name="T18" fmla="*/ 569 w 6827"/>
              <a:gd name="T19" fmla="*/ 3698 h 6336"/>
              <a:gd name="T20" fmla="*/ 569 w 6827"/>
              <a:gd name="T21" fmla="*/ 1422 h 6336"/>
              <a:gd name="T22" fmla="*/ 1422 w 6827"/>
              <a:gd name="T23" fmla="*/ 569 h 6336"/>
              <a:gd name="T24" fmla="*/ 5404 w 6827"/>
              <a:gd name="T25" fmla="*/ 569 h 6336"/>
              <a:gd name="T26" fmla="*/ 6258 w 6827"/>
              <a:gd name="T27" fmla="*/ 1422 h 6336"/>
              <a:gd name="T28" fmla="*/ 6258 w 6827"/>
              <a:gd name="T29" fmla="*/ 3698 h 6336"/>
              <a:gd name="T30" fmla="*/ 5404 w 6827"/>
              <a:gd name="T31" fmla="*/ 4551 h 6336"/>
              <a:gd name="T32" fmla="*/ 5404 w 6827"/>
              <a:gd name="T33" fmla="*/ 3698 h 6336"/>
              <a:gd name="T34" fmla="*/ 4962 w 6827"/>
              <a:gd name="T35" fmla="*/ 3461 h 6336"/>
              <a:gd name="T36" fmla="*/ 3256 w 6827"/>
              <a:gd name="T37" fmla="*/ 4599 h 6336"/>
              <a:gd name="T38" fmla="*/ 3256 w 6827"/>
              <a:gd name="T39" fmla="*/ 5072 h 6336"/>
              <a:gd name="T40" fmla="*/ 4962 w 6827"/>
              <a:gd name="T41" fmla="*/ 6210 h 6336"/>
              <a:gd name="T42" fmla="*/ 5404 w 6827"/>
              <a:gd name="T43" fmla="*/ 5974 h 6336"/>
              <a:gd name="T44" fmla="*/ 5404 w 6827"/>
              <a:gd name="T45" fmla="*/ 5120 h 6336"/>
              <a:gd name="T46" fmla="*/ 6827 w 6827"/>
              <a:gd name="T47" fmla="*/ 3698 h 6336"/>
              <a:gd name="T48" fmla="*/ 6827 w 6827"/>
              <a:gd name="T49" fmla="*/ 1422 h 6336"/>
              <a:gd name="T50" fmla="*/ 5404 w 6827"/>
              <a:gd name="T51" fmla="*/ 0 h 6336"/>
              <a:gd name="T52" fmla="*/ 4836 w 6827"/>
              <a:gd name="T53" fmla="*/ 5442 h 6336"/>
              <a:gd name="T54" fmla="*/ 3926 w 6827"/>
              <a:gd name="T55" fmla="*/ 4836 h 6336"/>
              <a:gd name="T56" fmla="*/ 4836 w 6827"/>
              <a:gd name="T57" fmla="*/ 4229 h 6336"/>
              <a:gd name="T58" fmla="*/ 4836 w 6827"/>
              <a:gd name="T59" fmla="*/ 5442 h 6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825" h="6336">
                <a:moveTo>
                  <a:pt x="5404" y="0"/>
                </a:moveTo>
                <a:lnTo>
                  <a:pt x="1422" y="0"/>
                </a:lnTo>
                <a:cubicBezTo>
                  <a:pt x="637" y="0"/>
                  <a:pt x="0" y="637"/>
                  <a:pt x="0" y="1422"/>
                </a:cubicBezTo>
                <a:lnTo>
                  <a:pt x="0" y="3698"/>
                </a:lnTo>
                <a:cubicBezTo>
                  <a:pt x="0" y="4483"/>
                  <a:pt x="637" y="5120"/>
                  <a:pt x="1422" y="5120"/>
                </a:cubicBezTo>
                <a:lnTo>
                  <a:pt x="2276" y="5120"/>
                </a:lnTo>
                <a:cubicBezTo>
                  <a:pt x="2433" y="5120"/>
                  <a:pt x="2560" y="4993"/>
                  <a:pt x="2560" y="4836"/>
                </a:cubicBezTo>
                <a:cubicBezTo>
                  <a:pt x="2560" y="4679"/>
                  <a:pt x="2433" y="4551"/>
                  <a:pt x="2276" y="4551"/>
                </a:cubicBezTo>
                <a:lnTo>
                  <a:pt x="1422" y="4551"/>
                </a:lnTo>
                <a:cubicBezTo>
                  <a:pt x="951" y="4551"/>
                  <a:pt x="569" y="4169"/>
                  <a:pt x="569" y="3698"/>
                </a:cubicBezTo>
                <a:lnTo>
                  <a:pt x="569" y="1422"/>
                </a:lnTo>
                <a:cubicBezTo>
                  <a:pt x="569" y="951"/>
                  <a:pt x="951" y="569"/>
                  <a:pt x="1422" y="569"/>
                </a:cubicBezTo>
                <a:lnTo>
                  <a:pt x="5404" y="569"/>
                </a:lnTo>
                <a:cubicBezTo>
                  <a:pt x="5876" y="569"/>
                  <a:pt x="6258" y="951"/>
                  <a:pt x="6258" y="1422"/>
                </a:cubicBezTo>
                <a:lnTo>
                  <a:pt x="6258" y="3698"/>
                </a:lnTo>
                <a:cubicBezTo>
                  <a:pt x="6258" y="4169"/>
                  <a:pt x="5876" y="4551"/>
                  <a:pt x="5404" y="4551"/>
                </a:cubicBezTo>
                <a:lnTo>
                  <a:pt x="5404" y="3698"/>
                </a:lnTo>
                <a:cubicBezTo>
                  <a:pt x="5404" y="3471"/>
                  <a:pt x="5151" y="3335"/>
                  <a:pt x="4962" y="3461"/>
                </a:cubicBezTo>
                <a:lnTo>
                  <a:pt x="3256" y="4599"/>
                </a:lnTo>
                <a:cubicBezTo>
                  <a:pt x="3087" y="4712"/>
                  <a:pt x="3087" y="4960"/>
                  <a:pt x="3256" y="5072"/>
                </a:cubicBezTo>
                <a:lnTo>
                  <a:pt x="4962" y="6210"/>
                </a:lnTo>
                <a:cubicBezTo>
                  <a:pt x="5151" y="6336"/>
                  <a:pt x="5404" y="6201"/>
                  <a:pt x="5404" y="5974"/>
                </a:cubicBezTo>
                <a:lnTo>
                  <a:pt x="5404" y="5120"/>
                </a:lnTo>
                <a:cubicBezTo>
                  <a:pt x="6190" y="5120"/>
                  <a:pt x="6827" y="4483"/>
                  <a:pt x="6827" y="3698"/>
                </a:cubicBezTo>
                <a:lnTo>
                  <a:pt x="6827" y="1422"/>
                </a:lnTo>
                <a:cubicBezTo>
                  <a:pt x="6827" y="637"/>
                  <a:pt x="6190" y="0"/>
                  <a:pt x="5404" y="0"/>
                </a:cubicBezTo>
                <a:close/>
                <a:moveTo>
                  <a:pt x="4836" y="5442"/>
                </a:moveTo>
                <a:lnTo>
                  <a:pt x="3926" y="4836"/>
                </a:lnTo>
                <a:lnTo>
                  <a:pt x="4836" y="4229"/>
                </a:lnTo>
                <a:lnTo>
                  <a:pt x="4836" y="54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任意多边形 41"/>
          <p:cNvSpPr/>
          <p:nvPr/>
        </p:nvSpPr>
        <p:spPr>
          <a:xfrm>
            <a:off x="6010010" y="2034367"/>
            <a:ext cx="2282804" cy="2282803"/>
          </a:xfrm>
          <a:custGeom>
            <a:avLst/>
            <a:gdLst/>
            <a:ahLst/>
            <a:cxnLst/>
            <a:rect l="0" t="0" r="0" b="0"/>
            <a:pathLst>
              <a:path w="1723853" h="1723853">
                <a:moveTo>
                  <a:pt x="0" y="861931"/>
                </a:moveTo>
                <a:cubicBezTo>
                  <a:pt x="0" y="385898"/>
                  <a:pt x="385898" y="0"/>
                  <a:pt x="861924" y="0"/>
                </a:cubicBezTo>
                <a:cubicBezTo>
                  <a:pt x="1337957" y="0"/>
                  <a:pt x="1723855" y="385898"/>
                  <a:pt x="1723855" y="861931"/>
                </a:cubicBezTo>
                <a:cubicBezTo>
                  <a:pt x="1723855" y="1337957"/>
                  <a:pt x="1337957" y="1723855"/>
                  <a:pt x="861924" y="1723855"/>
                </a:cubicBezTo>
                <a:cubicBezTo>
                  <a:pt x="385898" y="1723855"/>
                  <a:pt x="0" y="1337957"/>
                  <a:pt x="0" y="861931"/>
                </a:cubicBezTo>
                <a:close/>
              </a:path>
            </a:pathLst>
          </a:custGeom>
          <a:solidFill>
            <a:srgbClr val="C4EA10"/>
          </a:solidFill>
          <a:ln>
            <a:noFill/>
          </a:ln>
          <a:effectLst/>
        </p:spPr>
        <p:txBody>
          <a:bodyPr wrap="none" anchor="ctr"/>
          <a:lstStyle/>
          <a:p>
            <a:endParaRPr>
              <a:sym typeface="+mn-lt"/>
            </a:endParaRPr>
          </a:p>
        </p:txBody>
      </p:sp>
      <p:sp>
        <p:nvSpPr>
          <p:cNvPr id="10" name="任意多边形 42"/>
          <p:cNvSpPr/>
          <p:nvPr/>
        </p:nvSpPr>
        <p:spPr>
          <a:xfrm>
            <a:off x="6238918" y="2263283"/>
            <a:ext cx="1824982" cy="1824981"/>
          </a:xfrm>
          <a:custGeom>
            <a:avLst/>
            <a:gdLst/>
            <a:ahLst/>
            <a:cxnLst/>
            <a:rect l="0" t="0" r="0" b="0"/>
            <a:pathLst>
              <a:path w="1378131" h="1378131">
                <a:moveTo>
                  <a:pt x="0" y="689065"/>
                </a:moveTo>
                <a:cubicBezTo>
                  <a:pt x="0" y="308505"/>
                  <a:pt x="308505" y="0"/>
                  <a:pt x="689065" y="0"/>
                </a:cubicBezTo>
                <a:cubicBezTo>
                  <a:pt x="1069624" y="0"/>
                  <a:pt x="1378131" y="308505"/>
                  <a:pt x="1378131" y="689065"/>
                </a:cubicBezTo>
                <a:cubicBezTo>
                  <a:pt x="1378131" y="1069624"/>
                  <a:pt x="1069624" y="1378131"/>
                  <a:pt x="689065" y="1378131"/>
                </a:cubicBezTo>
                <a:cubicBezTo>
                  <a:pt x="308505" y="1378131"/>
                  <a:pt x="0" y="1069624"/>
                  <a:pt x="0" y="689065"/>
                </a:cubicBezTo>
                <a:close/>
              </a:path>
            </a:pathLst>
          </a:custGeom>
          <a:noFill/>
          <a:ln w="17733" cap="flat">
            <a:solidFill>
              <a:srgbClr val="4F6068"/>
            </a:solidFill>
            <a:prstDash val="dash"/>
            <a:bevel/>
          </a:ln>
        </p:spPr>
        <p:txBody>
          <a:bodyPr/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11" name="椭圆 36" descr="D:\51PPT模板网\51pptmoban.com\图片.jpg"/>
          <p:cNvSpPr/>
          <p:nvPr/>
        </p:nvSpPr>
        <p:spPr>
          <a:xfrm>
            <a:off x="6823041" y="2856007"/>
            <a:ext cx="656736" cy="614764"/>
          </a:xfrm>
          <a:custGeom>
            <a:avLst/>
            <a:gdLst>
              <a:gd name="connsiteX0" fmla="*/ 243883 w 600653"/>
              <a:gd name="connsiteY0" fmla="*/ 476473 h 562265"/>
              <a:gd name="connsiteX1" fmla="*/ 243883 w 600653"/>
              <a:gd name="connsiteY1" fmla="*/ 521100 h 562265"/>
              <a:gd name="connsiteX2" fmla="*/ 356770 w 600653"/>
              <a:gd name="connsiteY2" fmla="*/ 521100 h 562265"/>
              <a:gd name="connsiteX3" fmla="*/ 356770 w 600653"/>
              <a:gd name="connsiteY3" fmla="*/ 476473 h 562265"/>
              <a:gd name="connsiteX4" fmla="*/ 38528 w 600653"/>
              <a:gd name="connsiteY4" fmla="*/ 381063 h 562265"/>
              <a:gd name="connsiteX5" fmla="*/ 38528 w 600653"/>
              <a:gd name="connsiteY5" fmla="*/ 418766 h 562265"/>
              <a:gd name="connsiteX6" fmla="*/ 57792 w 600653"/>
              <a:gd name="connsiteY6" fmla="*/ 438001 h 562265"/>
              <a:gd name="connsiteX7" fmla="*/ 542861 w 600653"/>
              <a:gd name="connsiteY7" fmla="*/ 438001 h 562265"/>
              <a:gd name="connsiteX8" fmla="*/ 562125 w 600653"/>
              <a:gd name="connsiteY8" fmla="*/ 418766 h 562265"/>
              <a:gd name="connsiteX9" fmla="*/ 562125 w 600653"/>
              <a:gd name="connsiteY9" fmla="*/ 381063 h 562265"/>
              <a:gd name="connsiteX10" fmla="*/ 300326 w 600653"/>
              <a:gd name="connsiteY10" fmla="*/ 210426 h 562265"/>
              <a:gd name="connsiteX11" fmla="*/ 315710 w 600653"/>
              <a:gd name="connsiteY11" fmla="*/ 225826 h 562265"/>
              <a:gd name="connsiteX12" fmla="*/ 315710 w 600653"/>
              <a:gd name="connsiteY12" fmla="*/ 251620 h 562265"/>
              <a:gd name="connsiteX13" fmla="*/ 300326 w 600653"/>
              <a:gd name="connsiteY13" fmla="*/ 267019 h 562265"/>
              <a:gd name="connsiteX14" fmla="*/ 284943 w 600653"/>
              <a:gd name="connsiteY14" fmla="*/ 251620 h 562265"/>
              <a:gd name="connsiteX15" fmla="*/ 284943 w 600653"/>
              <a:gd name="connsiteY15" fmla="*/ 225826 h 562265"/>
              <a:gd name="connsiteX16" fmla="*/ 300326 w 600653"/>
              <a:gd name="connsiteY16" fmla="*/ 210426 h 562265"/>
              <a:gd name="connsiteX17" fmla="*/ 253291 w 600653"/>
              <a:gd name="connsiteY17" fmla="*/ 184466 h 562265"/>
              <a:gd name="connsiteX18" fmla="*/ 243081 w 600653"/>
              <a:gd name="connsiteY18" fmla="*/ 194851 h 562265"/>
              <a:gd name="connsiteX19" fmla="*/ 243081 w 600653"/>
              <a:gd name="connsiteY19" fmla="*/ 281397 h 562265"/>
              <a:gd name="connsiteX20" fmla="*/ 253291 w 600653"/>
              <a:gd name="connsiteY20" fmla="*/ 291782 h 562265"/>
              <a:gd name="connsiteX21" fmla="*/ 347292 w 600653"/>
              <a:gd name="connsiteY21" fmla="*/ 291782 h 562265"/>
              <a:gd name="connsiteX22" fmla="*/ 357502 w 600653"/>
              <a:gd name="connsiteY22" fmla="*/ 281397 h 562265"/>
              <a:gd name="connsiteX23" fmla="*/ 357502 w 600653"/>
              <a:gd name="connsiteY23" fmla="*/ 194851 h 562265"/>
              <a:gd name="connsiteX24" fmla="*/ 347292 w 600653"/>
              <a:gd name="connsiteY24" fmla="*/ 184466 h 562265"/>
              <a:gd name="connsiteX25" fmla="*/ 300292 w 600653"/>
              <a:gd name="connsiteY25" fmla="*/ 100420 h 562265"/>
              <a:gd name="connsiteX26" fmla="*/ 258299 w 600653"/>
              <a:gd name="connsiteY26" fmla="*/ 142347 h 562265"/>
              <a:gd name="connsiteX27" fmla="*/ 258299 w 600653"/>
              <a:gd name="connsiteY27" fmla="*/ 153694 h 562265"/>
              <a:gd name="connsiteX28" fmla="*/ 342477 w 600653"/>
              <a:gd name="connsiteY28" fmla="*/ 153694 h 562265"/>
              <a:gd name="connsiteX29" fmla="*/ 342477 w 600653"/>
              <a:gd name="connsiteY29" fmla="*/ 142347 h 562265"/>
              <a:gd name="connsiteX30" fmla="*/ 300292 w 600653"/>
              <a:gd name="connsiteY30" fmla="*/ 100420 h 562265"/>
              <a:gd name="connsiteX31" fmla="*/ 300292 w 600653"/>
              <a:gd name="connsiteY31" fmla="*/ 69648 h 562265"/>
              <a:gd name="connsiteX32" fmla="*/ 373297 w 600653"/>
              <a:gd name="connsiteY32" fmla="*/ 142347 h 562265"/>
              <a:gd name="connsiteX33" fmla="*/ 373297 w 600653"/>
              <a:gd name="connsiteY33" fmla="*/ 161964 h 562265"/>
              <a:gd name="connsiteX34" fmla="*/ 373104 w 600653"/>
              <a:gd name="connsiteY34" fmla="*/ 162925 h 562265"/>
              <a:gd name="connsiteX35" fmla="*/ 388322 w 600653"/>
              <a:gd name="connsiteY35" fmla="*/ 194851 h 562265"/>
              <a:gd name="connsiteX36" fmla="*/ 388322 w 600653"/>
              <a:gd name="connsiteY36" fmla="*/ 281397 h 562265"/>
              <a:gd name="connsiteX37" fmla="*/ 347292 w 600653"/>
              <a:gd name="connsiteY37" fmla="*/ 322554 h 562265"/>
              <a:gd name="connsiteX38" fmla="*/ 253291 w 600653"/>
              <a:gd name="connsiteY38" fmla="*/ 322554 h 562265"/>
              <a:gd name="connsiteX39" fmla="*/ 212261 w 600653"/>
              <a:gd name="connsiteY39" fmla="*/ 281397 h 562265"/>
              <a:gd name="connsiteX40" fmla="*/ 212261 w 600653"/>
              <a:gd name="connsiteY40" fmla="*/ 194851 h 562265"/>
              <a:gd name="connsiteX41" fmla="*/ 227479 w 600653"/>
              <a:gd name="connsiteY41" fmla="*/ 162925 h 562265"/>
              <a:gd name="connsiteX42" fmla="*/ 227479 w 600653"/>
              <a:gd name="connsiteY42" fmla="*/ 161964 h 562265"/>
              <a:gd name="connsiteX43" fmla="*/ 227479 w 600653"/>
              <a:gd name="connsiteY43" fmla="*/ 142347 h 562265"/>
              <a:gd name="connsiteX44" fmla="*/ 300292 w 600653"/>
              <a:gd name="connsiteY44" fmla="*/ 69648 h 562265"/>
              <a:gd name="connsiteX45" fmla="*/ 57792 w 600653"/>
              <a:gd name="connsiteY45" fmla="*/ 38472 h 562265"/>
              <a:gd name="connsiteX46" fmla="*/ 38528 w 600653"/>
              <a:gd name="connsiteY46" fmla="*/ 57708 h 562265"/>
              <a:gd name="connsiteX47" fmla="*/ 38528 w 600653"/>
              <a:gd name="connsiteY47" fmla="*/ 342591 h 562265"/>
              <a:gd name="connsiteX48" fmla="*/ 562125 w 600653"/>
              <a:gd name="connsiteY48" fmla="*/ 342591 h 562265"/>
              <a:gd name="connsiteX49" fmla="*/ 562125 w 600653"/>
              <a:gd name="connsiteY49" fmla="*/ 57708 h 562265"/>
              <a:gd name="connsiteX50" fmla="*/ 542861 w 600653"/>
              <a:gd name="connsiteY50" fmla="*/ 38472 h 562265"/>
              <a:gd name="connsiteX51" fmla="*/ 57792 w 600653"/>
              <a:gd name="connsiteY51" fmla="*/ 0 h 562265"/>
              <a:gd name="connsiteX52" fmla="*/ 542861 w 600653"/>
              <a:gd name="connsiteY52" fmla="*/ 0 h 562265"/>
              <a:gd name="connsiteX53" fmla="*/ 600653 w 600653"/>
              <a:gd name="connsiteY53" fmla="*/ 57708 h 562265"/>
              <a:gd name="connsiteX54" fmla="*/ 600653 w 600653"/>
              <a:gd name="connsiteY54" fmla="*/ 418766 h 562265"/>
              <a:gd name="connsiteX55" fmla="*/ 542861 w 600653"/>
              <a:gd name="connsiteY55" fmla="*/ 476473 h 562265"/>
              <a:gd name="connsiteX56" fmla="*/ 395298 w 600653"/>
              <a:gd name="connsiteY56" fmla="*/ 476473 h 562265"/>
              <a:gd name="connsiteX57" fmla="*/ 395298 w 600653"/>
              <a:gd name="connsiteY57" fmla="*/ 523793 h 562265"/>
              <a:gd name="connsiteX58" fmla="*/ 460411 w 600653"/>
              <a:gd name="connsiteY58" fmla="*/ 523793 h 562265"/>
              <a:gd name="connsiteX59" fmla="*/ 479675 w 600653"/>
              <a:gd name="connsiteY59" fmla="*/ 543029 h 562265"/>
              <a:gd name="connsiteX60" fmla="*/ 460411 w 600653"/>
              <a:gd name="connsiteY60" fmla="*/ 562265 h 562265"/>
              <a:gd name="connsiteX61" fmla="*/ 140435 w 600653"/>
              <a:gd name="connsiteY61" fmla="*/ 562265 h 562265"/>
              <a:gd name="connsiteX62" fmla="*/ 121171 w 600653"/>
              <a:gd name="connsiteY62" fmla="*/ 543029 h 562265"/>
              <a:gd name="connsiteX63" fmla="*/ 140435 w 600653"/>
              <a:gd name="connsiteY63" fmla="*/ 523793 h 562265"/>
              <a:gd name="connsiteX64" fmla="*/ 205355 w 600653"/>
              <a:gd name="connsiteY64" fmla="*/ 523793 h 562265"/>
              <a:gd name="connsiteX65" fmla="*/ 205355 w 600653"/>
              <a:gd name="connsiteY65" fmla="*/ 476473 h 562265"/>
              <a:gd name="connsiteX66" fmla="*/ 57792 w 600653"/>
              <a:gd name="connsiteY66" fmla="*/ 476473 h 562265"/>
              <a:gd name="connsiteX67" fmla="*/ 0 w 600653"/>
              <a:gd name="connsiteY67" fmla="*/ 418766 h 562265"/>
              <a:gd name="connsiteX68" fmla="*/ 0 w 600653"/>
              <a:gd name="connsiteY68" fmla="*/ 57708 h 562265"/>
              <a:gd name="connsiteX69" fmla="*/ 57792 w 600653"/>
              <a:gd name="connsiteY69" fmla="*/ 0 h 562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0653" h="562265">
                <a:moveTo>
                  <a:pt x="243883" y="476473"/>
                </a:moveTo>
                <a:lnTo>
                  <a:pt x="243883" y="521100"/>
                </a:lnTo>
                <a:lnTo>
                  <a:pt x="356770" y="521100"/>
                </a:lnTo>
                <a:lnTo>
                  <a:pt x="356770" y="476473"/>
                </a:lnTo>
                <a:close/>
                <a:moveTo>
                  <a:pt x="38528" y="381063"/>
                </a:moveTo>
                <a:lnTo>
                  <a:pt x="38528" y="418766"/>
                </a:lnTo>
                <a:cubicBezTo>
                  <a:pt x="38528" y="429345"/>
                  <a:pt x="47197" y="438001"/>
                  <a:pt x="57792" y="438001"/>
                </a:cubicBezTo>
                <a:lnTo>
                  <a:pt x="542861" y="438001"/>
                </a:lnTo>
                <a:cubicBezTo>
                  <a:pt x="553649" y="438001"/>
                  <a:pt x="562125" y="429345"/>
                  <a:pt x="562125" y="418766"/>
                </a:cubicBezTo>
                <a:lnTo>
                  <a:pt x="562125" y="381063"/>
                </a:lnTo>
                <a:close/>
                <a:moveTo>
                  <a:pt x="300326" y="210426"/>
                </a:moveTo>
                <a:cubicBezTo>
                  <a:pt x="308787" y="210426"/>
                  <a:pt x="315710" y="217356"/>
                  <a:pt x="315710" y="225826"/>
                </a:cubicBezTo>
                <a:lnTo>
                  <a:pt x="315710" y="251620"/>
                </a:lnTo>
                <a:cubicBezTo>
                  <a:pt x="315710" y="260089"/>
                  <a:pt x="308787" y="267019"/>
                  <a:pt x="300326" y="267019"/>
                </a:cubicBezTo>
                <a:cubicBezTo>
                  <a:pt x="291866" y="267019"/>
                  <a:pt x="284943" y="260089"/>
                  <a:pt x="284943" y="251620"/>
                </a:cubicBezTo>
                <a:lnTo>
                  <a:pt x="284943" y="225826"/>
                </a:lnTo>
                <a:cubicBezTo>
                  <a:pt x="284943" y="217356"/>
                  <a:pt x="291866" y="210426"/>
                  <a:pt x="300326" y="210426"/>
                </a:cubicBezTo>
                <a:close/>
                <a:moveTo>
                  <a:pt x="253291" y="184466"/>
                </a:moveTo>
                <a:cubicBezTo>
                  <a:pt x="247897" y="184466"/>
                  <a:pt x="243081" y="189274"/>
                  <a:pt x="243081" y="194851"/>
                </a:cubicBezTo>
                <a:lnTo>
                  <a:pt x="243081" y="281397"/>
                </a:lnTo>
                <a:cubicBezTo>
                  <a:pt x="243081" y="286974"/>
                  <a:pt x="247897" y="291782"/>
                  <a:pt x="253291" y="291782"/>
                </a:cubicBezTo>
                <a:lnTo>
                  <a:pt x="347292" y="291782"/>
                </a:lnTo>
                <a:cubicBezTo>
                  <a:pt x="352879" y="291782"/>
                  <a:pt x="357502" y="286974"/>
                  <a:pt x="357502" y="281397"/>
                </a:cubicBezTo>
                <a:lnTo>
                  <a:pt x="357502" y="194851"/>
                </a:lnTo>
                <a:cubicBezTo>
                  <a:pt x="357502" y="189274"/>
                  <a:pt x="352879" y="184466"/>
                  <a:pt x="347292" y="184466"/>
                </a:cubicBezTo>
                <a:close/>
                <a:moveTo>
                  <a:pt x="300292" y="100420"/>
                </a:moveTo>
                <a:cubicBezTo>
                  <a:pt x="277176" y="100420"/>
                  <a:pt x="258299" y="119268"/>
                  <a:pt x="258299" y="142347"/>
                </a:cubicBezTo>
                <a:lnTo>
                  <a:pt x="258299" y="153694"/>
                </a:lnTo>
                <a:lnTo>
                  <a:pt x="342477" y="153694"/>
                </a:lnTo>
                <a:lnTo>
                  <a:pt x="342477" y="142347"/>
                </a:lnTo>
                <a:cubicBezTo>
                  <a:pt x="342477" y="119268"/>
                  <a:pt x="323599" y="100420"/>
                  <a:pt x="300292" y="100420"/>
                </a:cubicBezTo>
                <a:close/>
                <a:moveTo>
                  <a:pt x="300292" y="69648"/>
                </a:moveTo>
                <a:cubicBezTo>
                  <a:pt x="340551" y="69648"/>
                  <a:pt x="373297" y="102343"/>
                  <a:pt x="373297" y="142347"/>
                </a:cubicBezTo>
                <a:lnTo>
                  <a:pt x="373297" y="161964"/>
                </a:lnTo>
                <a:cubicBezTo>
                  <a:pt x="373297" y="162348"/>
                  <a:pt x="373104" y="162541"/>
                  <a:pt x="373104" y="162925"/>
                </a:cubicBezTo>
                <a:cubicBezTo>
                  <a:pt x="382351" y="170426"/>
                  <a:pt x="388322" y="181965"/>
                  <a:pt x="388322" y="194851"/>
                </a:cubicBezTo>
                <a:lnTo>
                  <a:pt x="388322" y="281397"/>
                </a:lnTo>
                <a:cubicBezTo>
                  <a:pt x="388322" y="304091"/>
                  <a:pt x="370022" y="322554"/>
                  <a:pt x="347292" y="322554"/>
                </a:cubicBezTo>
                <a:lnTo>
                  <a:pt x="253291" y="322554"/>
                </a:lnTo>
                <a:cubicBezTo>
                  <a:pt x="230753" y="322554"/>
                  <a:pt x="212261" y="304091"/>
                  <a:pt x="212261" y="281397"/>
                </a:cubicBezTo>
                <a:lnTo>
                  <a:pt x="212261" y="194851"/>
                </a:lnTo>
                <a:cubicBezTo>
                  <a:pt x="212261" y="181965"/>
                  <a:pt x="218232" y="170426"/>
                  <a:pt x="227479" y="162925"/>
                </a:cubicBezTo>
                <a:cubicBezTo>
                  <a:pt x="227479" y="162541"/>
                  <a:pt x="227479" y="162348"/>
                  <a:pt x="227479" y="161964"/>
                </a:cubicBezTo>
                <a:lnTo>
                  <a:pt x="227479" y="142347"/>
                </a:lnTo>
                <a:cubicBezTo>
                  <a:pt x="227479" y="102343"/>
                  <a:pt x="260225" y="69648"/>
                  <a:pt x="300292" y="69648"/>
                </a:cubicBezTo>
                <a:close/>
                <a:moveTo>
                  <a:pt x="57792" y="38472"/>
                </a:moveTo>
                <a:cubicBezTo>
                  <a:pt x="47197" y="38472"/>
                  <a:pt x="38528" y="47128"/>
                  <a:pt x="38528" y="57708"/>
                </a:cubicBezTo>
                <a:lnTo>
                  <a:pt x="38528" y="342591"/>
                </a:lnTo>
                <a:lnTo>
                  <a:pt x="562125" y="342591"/>
                </a:lnTo>
                <a:lnTo>
                  <a:pt x="562125" y="57708"/>
                </a:lnTo>
                <a:cubicBezTo>
                  <a:pt x="562125" y="47128"/>
                  <a:pt x="553649" y="38472"/>
                  <a:pt x="542861" y="38472"/>
                </a:cubicBezTo>
                <a:close/>
                <a:moveTo>
                  <a:pt x="57792" y="0"/>
                </a:moveTo>
                <a:lnTo>
                  <a:pt x="542861" y="0"/>
                </a:lnTo>
                <a:cubicBezTo>
                  <a:pt x="574839" y="0"/>
                  <a:pt x="600653" y="25776"/>
                  <a:pt x="600653" y="57708"/>
                </a:cubicBezTo>
                <a:lnTo>
                  <a:pt x="600653" y="418766"/>
                </a:lnTo>
                <a:cubicBezTo>
                  <a:pt x="600653" y="450505"/>
                  <a:pt x="574839" y="476473"/>
                  <a:pt x="542861" y="476473"/>
                </a:cubicBezTo>
                <a:lnTo>
                  <a:pt x="395298" y="476473"/>
                </a:lnTo>
                <a:lnTo>
                  <a:pt x="395298" y="523793"/>
                </a:lnTo>
                <a:lnTo>
                  <a:pt x="460411" y="523793"/>
                </a:lnTo>
                <a:cubicBezTo>
                  <a:pt x="471006" y="523793"/>
                  <a:pt x="479675" y="532257"/>
                  <a:pt x="479675" y="543029"/>
                </a:cubicBezTo>
                <a:cubicBezTo>
                  <a:pt x="479675" y="553609"/>
                  <a:pt x="471006" y="562265"/>
                  <a:pt x="460411" y="562265"/>
                </a:cubicBezTo>
                <a:lnTo>
                  <a:pt x="140435" y="562265"/>
                </a:lnTo>
                <a:cubicBezTo>
                  <a:pt x="129840" y="562265"/>
                  <a:pt x="121171" y="553609"/>
                  <a:pt x="121171" y="543029"/>
                </a:cubicBezTo>
                <a:cubicBezTo>
                  <a:pt x="121171" y="532257"/>
                  <a:pt x="129840" y="523793"/>
                  <a:pt x="140435" y="523793"/>
                </a:cubicBezTo>
                <a:lnTo>
                  <a:pt x="205355" y="523793"/>
                </a:lnTo>
                <a:lnTo>
                  <a:pt x="205355" y="476473"/>
                </a:lnTo>
                <a:lnTo>
                  <a:pt x="57792" y="476473"/>
                </a:lnTo>
                <a:cubicBezTo>
                  <a:pt x="26006" y="476473"/>
                  <a:pt x="0" y="450505"/>
                  <a:pt x="0" y="418766"/>
                </a:cubicBezTo>
                <a:lnTo>
                  <a:pt x="0" y="57708"/>
                </a:lnTo>
                <a:cubicBezTo>
                  <a:pt x="0" y="25776"/>
                  <a:pt x="26006" y="0"/>
                  <a:pt x="57792" y="0"/>
                </a:cubicBezTo>
                <a:close/>
              </a:path>
            </a:pathLst>
          </a:custGeom>
          <a:solidFill>
            <a:srgbClr val="4F60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 flipV="1">
            <a:off x="8120837" y="2036108"/>
            <a:ext cx="2279332" cy="2279331"/>
            <a:chOff x="6101052" y="2601601"/>
            <a:chExt cx="1721233" cy="1721233"/>
          </a:xfrm>
          <a:solidFill>
            <a:srgbClr val="58A9AD"/>
          </a:solidFill>
        </p:grpSpPr>
        <p:sp>
          <p:nvSpPr>
            <p:cNvPr id="13" name="任意多边形 45"/>
            <p:cNvSpPr/>
            <p:nvPr/>
          </p:nvSpPr>
          <p:spPr>
            <a:xfrm>
              <a:off x="6101052" y="2601601"/>
              <a:ext cx="1721233" cy="1721233"/>
            </a:xfrm>
            <a:custGeom>
              <a:avLst/>
              <a:gdLst/>
              <a:ahLst/>
              <a:cxnLst/>
              <a:rect l="0" t="0" r="0" b="0"/>
              <a:pathLst>
                <a:path w="1721233" h="1721233">
                  <a:moveTo>
                    <a:pt x="0" y="860616"/>
                  </a:moveTo>
                  <a:cubicBezTo>
                    <a:pt x="0" y="385130"/>
                    <a:pt x="385130" y="0"/>
                    <a:pt x="860616" y="0"/>
                  </a:cubicBezTo>
                  <a:cubicBezTo>
                    <a:pt x="1335799" y="0"/>
                    <a:pt x="1721233" y="385130"/>
                    <a:pt x="1721233" y="860616"/>
                  </a:cubicBezTo>
                  <a:cubicBezTo>
                    <a:pt x="1721233" y="1095038"/>
                    <a:pt x="1721233" y="1721233"/>
                    <a:pt x="1721233" y="1721233"/>
                  </a:cubicBezTo>
                  <a:cubicBezTo>
                    <a:pt x="1721233" y="1721233"/>
                    <a:pt x="1101377" y="1721233"/>
                    <a:pt x="860616" y="1721233"/>
                  </a:cubicBezTo>
                  <a:cubicBezTo>
                    <a:pt x="385130" y="1721233"/>
                    <a:pt x="0" y="1335799"/>
                    <a:pt x="0" y="860616"/>
                  </a:cubicBezTo>
                  <a:close/>
                </a:path>
              </a:pathLst>
            </a:custGeom>
            <a:solidFill>
              <a:srgbClr val="4F6068"/>
            </a:solidFill>
            <a:ln w="25400">
              <a:solidFill>
                <a:srgbClr val="C4EA1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14" name="任意多边形 44"/>
          <p:cNvSpPr/>
          <p:nvPr/>
        </p:nvSpPr>
        <p:spPr>
          <a:xfrm>
            <a:off x="8348012" y="2263283"/>
            <a:ext cx="1824982" cy="1824981"/>
          </a:xfrm>
          <a:custGeom>
            <a:avLst/>
            <a:gdLst/>
            <a:ahLst/>
            <a:cxnLst/>
            <a:rect l="0" t="0" r="0" b="0"/>
            <a:pathLst>
              <a:path w="1378131" h="1378131">
                <a:moveTo>
                  <a:pt x="0" y="689065"/>
                </a:moveTo>
                <a:cubicBezTo>
                  <a:pt x="0" y="308505"/>
                  <a:pt x="308505" y="0"/>
                  <a:pt x="689065" y="0"/>
                </a:cubicBezTo>
                <a:cubicBezTo>
                  <a:pt x="1069624" y="0"/>
                  <a:pt x="1378131" y="308505"/>
                  <a:pt x="1378131" y="689065"/>
                </a:cubicBezTo>
                <a:cubicBezTo>
                  <a:pt x="1378131" y="1069624"/>
                  <a:pt x="1069624" y="1378131"/>
                  <a:pt x="689065" y="1378131"/>
                </a:cubicBezTo>
                <a:cubicBezTo>
                  <a:pt x="308505" y="1378131"/>
                  <a:pt x="0" y="1069624"/>
                  <a:pt x="0" y="689065"/>
                </a:cubicBezTo>
                <a:close/>
              </a:path>
            </a:pathLst>
          </a:custGeom>
          <a:noFill/>
          <a:ln w="17733" cap="flat">
            <a:solidFill>
              <a:schemeClr val="bg1">
                <a:lumMod val="85000"/>
              </a:schemeClr>
            </a:solidFill>
            <a:prstDash val="dash"/>
            <a:bevel/>
          </a:ln>
        </p:spPr>
        <p:txBody>
          <a:bodyPr/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15" name="椭圆 47" descr="D:\51PPT模板网\51pptmoban.com\图片.jpg"/>
          <p:cNvSpPr/>
          <p:nvPr/>
        </p:nvSpPr>
        <p:spPr>
          <a:xfrm>
            <a:off x="8935407" y="2835019"/>
            <a:ext cx="646684" cy="656738"/>
          </a:xfrm>
          <a:custGeom>
            <a:avLst/>
            <a:gdLst>
              <a:gd name="connsiteX0" fmla="*/ 87620 w 596114"/>
              <a:gd name="connsiteY0" fmla="*/ 437153 h 605381"/>
              <a:gd name="connsiteX1" fmla="*/ 147471 w 596114"/>
              <a:gd name="connsiteY1" fmla="*/ 437153 h 605381"/>
              <a:gd name="connsiteX2" fmla="*/ 155808 w 596114"/>
              <a:gd name="connsiteY2" fmla="*/ 476105 h 605381"/>
              <a:gd name="connsiteX3" fmla="*/ 87620 w 596114"/>
              <a:gd name="connsiteY3" fmla="*/ 476105 h 605381"/>
              <a:gd name="connsiteX4" fmla="*/ 68166 w 596114"/>
              <a:gd name="connsiteY4" fmla="*/ 456679 h 605381"/>
              <a:gd name="connsiteX5" fmla="*/ 87620 w 596114"/>
              <a:gd name="connsiteY5" fmla="*/ 437153 h 605381"/>
              <a:gd name="connsiteX6" fmla="*/ 241113 w 596114"/>
              <a:gd name="connsiteY6" fmla="*/ 372802 h 605381"/>
              <a:gd name="connsiteX7" fmla="*/ 230888 w 596114"/>
              <a:gd name="connsiteY7" fmla="*/ 419692 h 605381"/>
              <a:gd name="connsiteX8" fmla="*/ 277846 w 596114"/>
              <a:gd name="connsiteY8" fmla="*/ 409481 h 605381"/>
              <a:gd name="connsiteX9" fmla="*/ 87625 w 596114"/>
              <a:gd name="connsiteY9" fmla="*/ 339420 h 605381"/>
              <a:gd name="connsiteX10" fmla="*/ 168439 w 596114"/>
              <a:gd name="connsiteY10" fmla="*/ 339420 h 605381"/>
              <a:gd name="connsiteX11" fmla="*/ 160000 w 596114"/>
              <a:gd name="connsiteY11" fmla="*/ 378372 h 605381"/>
              <a:gd name="connsiteX12" fmla="*/ 87625 w 596114"/>
              <a:gd name="connsiteY12" fmla="*/ 378372 h 605381"/>
              <a:gd name="connsiteX13" fmla="*/ 68166 w 596114"/>
              <a:gd name="connsiteY13" fmla="*/ 358946 h 605381"/>
              <a:gd name="connsiteX14" fmla="*/ 87625 w 596114"/>
              <a:gd name="connsiteY14" fmla="*/ 339420 h 605381"/>
              <a:gd name="connsiteX15" fmla="*/ 87622 w 596114"/>
              <a:gd name="connsiteY15" fmla="*/ 241687 h 605381"/>
              <a:gd name="connsiteX16" fmla="*/ 239005 w 596114"/>
              <a:gd name="connsiteY16" fmla="*/ 241687 h 605381"/>
              <a:gd name="connsiteX17" fmla="*/ 199993 w 596114"/>
              <a:gd name="connsiteY17" fmla="*/ 280639 h 605381"/>
              <a:gd name="connsiteX18" fmla="*/ 87622 w 596114"/>
              <a:gd name="connsiteY18" fmla="*/ 280639 h 605381"/>
              <a:gd name="connsiteX19" fmla="*/ 68166 w 596114"/>
              <a:gd name="connsiteY19" fmla="*/ 261213 h 605381"/>
              <a:gd name="connsiteX20" fmla="*/ 87622 w 596114"/>
              <a:gd name="connsiteY20" fmla="*/ 241687 h 605381"/>
              <a:gd name="connsiteX21" fmla="*/ 87627 w 596114"/>
              <a:gd name="connsiteY21" fmla="*/ 143954 h 605381"/>
              <a:gd name="connsiteX22" fmla="*/ 336949 w 596114"/>
              <a:gd name="connsiteY22" fmla="*/ 143954 h 605381"/>
              <a:gd name="connsiteX23" fmla="*/ 297927 w 596114"/>
              <a:gd name="connsiteY23" fmla="*/ 182906 h 605381"/>
              <a:gd name="connsiteX24" fmla="*/ 87627 w 596114"/>
              <a:gd name="connsiteY24" fmla="*/ 182906 h 605381"/>
              <a:gd name="connsiteX25" fmla="*/ 68166 w 596114"/>
              <a:gd name="connsiteY25" fmla="*/ 163480 h 605381"/>
              <a:gd name="connsiteX26" fmla="*/ 87627 w 596114"/>
              <a:gd name="connsiteY26" fmla="*/ 143954 h 605381"/>
              <a:gd name="connsiteX27" fmla="*/ 515787 w 596114"/>
              <a:gd name="connsiteY27" fmla="*/ 93955 h 605381"/>
              <a:gd name="connsiteX28" fmla="*/ 484936 w 596114"/>
              <a:gd name="connsiteY28" fmla="*/ 106334 h 605381"/>
              <a:gd name="connsiteX29" fmla="*/ 257196 w 596114"/>
              <a:gd name="connsiteY29" fmla="*/ 333744 h 605381"/>
              <a:gd name="connsiteX30" fmla="*/ 316961 w 596114"/>
              <a:gd name="connsiteY30" fmla="*/ 393422 h 605381"/>
              <a:gd name="connsiteX31" fmla="*/ 544701 w 596114"/>
              <a:gd name="connsiteY31" fmla="*/ 166012 h 605381"/>
              <a:gd name="connsiteX32" fmla="*/ 546190 w 596114"/>
              <a:gd name="connsiteY32" fmla="*/ 107821 h 605381"/>
              <a:gd name="connsiteX33" fmla="*/ 515787 w 596114"/>
              <a:gd name="connsiteY33" fmla="*/ 93955 h 605381"/>
              <a:gd name="connsiteX34" fmla="*/ 515178 w 596114"/>
              <a:gd name="connsiteY34" fmla="*/ 54984 h 605381"/>
              <a:gd name="connsiteX35" fmla="*/ 573094 w 596114"/>
              <a:gd name="connsiteY35" fmla="*/ 79668 h 605381"/>
              <a:gd name="connsiteX36" fmla="*/ 572300 w 596114"/>
              <a:gd name="connsiteY36" fmla="*/ 193571 h 605381"/>
              <a:gd name="connsiteX37" fmla="*/ 330760 w 596114"/>
              <a:gd name="connsiteY37" fmla="*/ 434760 h 605381"/>
              <a:gd name="connsiteX38" fmla="*/ 321031 w 596114"/>
              <a:gd name="connsiteY38" fmla="*/ 440014 h 605381"/>
              <a:gd name="connsiteX39" fmla="*/ 209543 w 596114"/>
              <a:gd name="connsiteY39" fmla="*/ 464202 h 605381"/>
              <a:gd name="connsiteX40" fmla="*/ 191674 w 596114"/>
              <a:gd name="connsiteY40" fmla="*/ 458849 h 605381"/>
              <a:gd name="connsiteX41" fmla="*/ 186412 w 596114"/>
              <a:gd name="connsiteY41" fmla="*/ 441005 h 605381"/>
              <a:gd name="connsiteX42" fmla="*/ 210536 w 596114"/>
              <a:gd name="connsiteY42" fmla="*/ 329680 h 605381"/>
              <a:gd name="connsiteX43" fmla="*/ 215798 w 596114"/>
              <a:gd name="connsiteY43" fmla="*/ 319965 h 605381"/>
              <a:gd name="connsiteX44" fmla="*/ 457338 w 596114"/>
              <a:gd name="connsiteY44" fmla="*/ 78776 h 605381"/>
              <a:gd name="connsiteX45" fmla="*/ 515178 w 596114"/>
              <a:gd name="connsiteY45" fmla="*/ 54984 h 605381"/>
              <a:gd name="connsiteX46" fmla="*/ 42688 w 596114"/>
              <a:gd name="connsiteY46" fmla="*/ 0 h 605381"/>
              <a:gd name="connsiteX47" fmla="*/ 398388 w 596114"/>
              <a:gd name="connsiteY47" fmla="*/ 0 h 605381"/>
              <a:gd name="connsiteX48" fmla="*/ 441076 w 596114"/>
              <a:gd name="connsiteY48" fmla="*/ 41337 h 605381"/>
              <a:gd name="connsiteX49" fmla="*/ 402160 w 596114"/>
              <a:gd name="connsiteY49" fmla="*/ 78907 h 605381"/>
              <a:gd name="connsiteX50" fmla="*/ 402160 w 596114"/>
              <a:gd name="connsiteY50" fmla="*/ 42625 h 605381"/>
              <a:gd name="connsiteX51" fmla="*/ 398388 w 596114"/>
              <a:gd name="connsiteY51" fmla="*/ 38958 h 605381"/>
              <a:gd name="connsiteX52" fmla="*/ 42688 w 596114"/>
              <a:gd name="connsiteY52" fmla="*/ 38958 h 605381"/>
              <a:gd name="connsiteX53" fmla="*/ 39015 w 596114"/>
              <a:gd name="connsiteY53" fmla="*/ 42625 h 605381"/>
              <a:gd name="connsiteX54" fmla="*/ 39015 w 596114"/>
              <a:gd name="connsiteY54" fmla="*/ 562656 h 605381"/>
              <a:gd name="connsiteX55" fmla="*/ 42688 w 596114"/>
              <a:gd name="connsiteY55" fmla="*/ 566423 h 605381"/>
              <a:gd name="connsiteX56" fmla="*/ 398388 w 596114"/>
              <a:gd name="connsiteY56" fmla="*/ 566423 h 605381"/>
              <a:gd name="connsiteX57" fmla="*/ 402160 w 596114"/>
              <a:gd name="connsiteY57" fmla="*/ 562656 h 605381"/>
              <a:gd name="connsiteX58" fmla="*/ 402160 w 596114"/>
              <a:gd name="connsiteY58" fmla="*/ 418622 h 605381"/>
              <a:gd name="connsiteX59" fmla="*/ 441175 w 596114"/>
              <a:gd name="connsiteY59" fmla="*/ 379664 h 605381"/>
              <a:gd name="connsiteX60" fmla="*/ 441175 w 596114"/>
              <a:gd name="connsiteY60" fmla="*/ 562656 h 605381"/>
              <a:gd name="connsiteX61" fmla="*/ 398388 w 596114"/>
              <a:gd name="connsiteY61" fmla="*/ 605381 h 605381"/>
              <a:gd name="connsiteX62" fmla="*/ 42688 w 596114"/>
              <a:gd name="connsiteY62" fmla="*/ 605381 h 605381"/>
              <a:gd name="connsiteX63" fmla="*/ 0 w 596114"/>
              <a:gd name="connsiteY63" fmla="*/ 562656 h 605381"/>
              <a:gd name="connsiteX64" fmla="*/ 0 w 596114"/>
              <a:gd name="connsiteY64" fmla="*/ 42625 h 605381"/>
              <a:gd name="connsiteX65" fmla="*/ 42688 w 596114"/>
              <a:gd name="connsiteY65" fmla="*/ 0 h 60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96114" h="605381">
                <a:moveTo>
                  <a:pt x="87620" y="437153"/>
                </a:moveTo>
                <a:lnTo>
                  <a:pt x="147471" y="437153"/>
                </a:lnTo>
                <a:cubicBezTo>
                  <a:pt x="145585" y="450930"/>
                  <a:pt x="148562" y="464608"/>
                  <a:pt x="155808" y="476105"/>
                </a:cubicBezTo>
                <a:lnTo>
                  <a:pt x="87620" y="476105"/>
                </a:lnTo>
                <a:cubicBezTo>
                  <a:pt x="76900" y="476105"/>
                  <a:pt x="68166" y="467383"/>
                  <a:pt x="68166" y="456679"/>
                </a:cubicBezTo>
                <a:cubicBezTo>
                  <a:pt x="68166" y="445875"/>
                  <a:pt x="76900" y="437153"/>
                  <a:pt x="87620" y="437153"/>
                </a:cubicBezTo>
                <a:close/>
                <a:moveTo>
                  <a:pt x="241113" y="372802"/>
                </a:moveTo>
                <a:lnTo>
                  <a:pt x="230888" y="419692"/>
                </a:lnTo>
                <a:lnTo>
                  <a:pt x="277846" y="409481"/>
                </a:lnTo>
                <a:close/>
                <a:moveTo>
                  <a:pt x="87625" y="339420"/>
                </a:moveTo>
                <a:lnTo>
                  <a:pt x="168439" y="339420"/>
                </a:lnTo>
                <a:lnTo>
                  <a:pt x="160000" y="378372"/>
                </a:lnTo>
                <a:lnTo>
                  <a:pt x="87625" y="378372"/>
                </a:lnTo>
                <a:cubicBezTo>
                  <a:pt x="76903" y="378372"/>
                  <a:pt x="68166" y="369650"/>
                  <a:pt x="68166" y="358946"/>
                </a:cubicBezTo>
                <a:cubicBezTo>
                  <a:pt x="68166" y="348142"/>
                  <a:pt x="76903" y="339420"/>
                  <a:pt x="87625" y="339420"/>
                </a:cubicBezTo>
                <a:close/>
                <a:moveTo>
                  <a:pt x="87622" y="241687"/>
                </a:moveTo>
                <a:lnTo>
                  <a:pt x="239005" y="241687"/>
                </a:lnTo>
                <a:lnTo>
                  <a:pt x="199993" y="280639"/>
                </a:lnTo>
                <a:lnTo>
                  <a:pt x="87622" y="280639"/>
                </a:lnTo>
                <a:cubicBezTo>
                  <a:pt x="76902" y="280639"/>
                  <a:pt x="68166" y="271917"/>
                  <a:pt x="68166" y="261213"/>
                </a:cubicBezTo>
                <a:cubicBezTo>
                  <a:pt x="68166" y="250409"/>
                  <a:pt x="76902" y="241687"/>
                  <a:pt x="87622" y="241687"/>
                </a:cubicBezTo>
                <a:close/>
                <a:moveTo>
                  <a:pt x="87627" y="143954"/>
                </a:moveTo>
                <a:lnTo>
                  <a:pt x="336949" y="143954"/>
                </a:lnTo>
                <a:lnTo>
                  <a:pt x="297927" y="182906"/>
                </a:lnTo>
                <a:lnTo>
                  <a:pt x="87627" y="182906"/>
                </a:lnTo>
                <a:cubicBezTo>
                  <a:pt x="76904" y="182906"/>
                  <a:pt x="68166" y="174184"/>
                  <a:pt x="68166" y="163480"/>
                </a:cubicBezTo>
                <a:cubicBezTo>
                  <a:pt x="68166" y="152676"/>
                  <a:pt x="76904" y="143954"/>
                  <a:pt x="87627" y="143954"/>
                </a:cubicBezTo>
                <a:close/>
                <a:moveTo>
                  <a:pt x="515787" y="93955"/>
                </a:moveTo>
                <a:cubicBezTo>
                  <a:pt x="504643" y="93695"/>
                  <a:pt x="493425" y="97809"/>
                  <a:pt x="484936" y="106334"/>
                </a:cubicBezTo>
                <a:lnTo>
                  <a:pt x="257196" y="333744"/>
                </a:lnTo>
                <a:lnTo>
                  <a:pt x="316961" y="393422"/>
                </a:lnTo>
                <a:lnTo>
                  <a:pt x="544701" y="166012"/>
                </a:lnTo>
                <a:cubicBezTo>
                  <a:pt x="560784" y="149953"/>
                  <a:pt x="561082" y="124376"/>
                  <a:pt x="546190" y="107821"/>
                </a:cubicBezTo>
                <a:cubicBezTo>
                  <a:pt x="538000" y="98850"/>
                  <a:pt x="526930" y="94215"/>
                  <a:pt x="515787" y="93955"/>
                </a:cubicBezTo>
                <a:close/>
                <a:moveTo>
                  <a:pt x="515178" y="54984"/>
                </a:moveTo>
                <a:cubicBezTo>
                  <a:pt x="536138" y="55083"/>
                  <a:pt x="557110" y="63262"/>
                  <a:pt x="573094" y="79668"/>
                </a:cubicBezTo>
                <a:cubicBezTo>
                  <a:pt x="603870" y="111291"/>
                  <a:pt x="603969" y="161948"/>
                  <a:pt x="572300" y="193571"/>
                </a:cubicBezTo>
                <a:lnTo>
                  <a:pt x="330760" y="434760"/>
                </a:lnTo>
                <a:cubicBezTo>
                  <a:pt x="328179" y="437337"/>
                  <a:pt x="324704" y="439221"/>
                  <a:pt x="321031" y="440014"/>
                </a:cubicBezTo>
                <a:lnTo>
                  <a:pt x="209543" y="464202"/>
                </a:lnTo>
                <a:cubicBezTo>
                  <a:pt x="203090" y="465590"/>
                  <a:pt x="196340" y="463607"/>
                  <a:pt x="191674" y="458849"/>
                </a:cubicBezTo>
                <a:cubicBezTo>
                  <a:pt x="186908" y="454190"/>
                  <a:pt x="185022" y="447350"/>
                  <a:pt x="186412" y="441005"/>
                </a:cubicBezTo>
                <a:lnTo>
                  <a:pt x="210536" y="329680"/>
                </a:lnTo>
                <a:cubicBezTo>
                  <a:pt x="211330" y="325913"/>
                  <a:pt x="213217" y="322542"/>
                  <a:pt x="215798" y="319965"/>
                </a:cubicBezTo>
                <a:cubicBezTo>
                  <a:pt x="225825" y="310051"/>
                  <a:pt x="439369" y="96719"/>
                  <a:pt x="457338" y="78776"/>
                </a:cubicBezTo>
                <a:cubicBezTo>
                  <a:pt x="473271" y="62865"/>
                  <a:pt x="494219" y="54885"/>
                  <a:pt x="515178" y="54984"/>
                </a:cubicBezTo>
                <a:close/>
                <a:moveTo>
                  <a:pt x="42688" y="0"/>
                </a:moveTo>
                <a:lnTo>
                  <a:pt x="398388" y="0"/>
                </a:lnTo>
                <a:cubicBezTo>
                  <a:pt x="421519" y="0"/>
                  <a:pt x="440381" y="18438"/>
                  <a:pt x="441076" y="41337"/>
                </a:cubicBezTo>
                <a:lnTo>
                  <a:pt x="402160" y="78907"/>
                </a:lnTo>
                <a:lnTo>
                  <a:pt x="402160" y="42625"/>
                </a:lnTo>
                <a:cubicBezTo>
                  <a:pt x="402160" y="40643"/>
                  <a:pt x="400473" y="38958"/>
                  <a:pt x="398388" y="38958"/>
                </a:cubicBezTo>
                <a:lnTo>
                  <a:pt x="42688" y="38958"/>
                </a:lnTo>
                <a:cubicBezTo>
                  <a:pt x="40702" y="38958"/>
                  <a:pt x="39015" y="40643"/>
                  <a:pt x="39015" y="42625"/>
                </a:cubicBezTo>
                <a:lnTo>
                  <a:pt x="39015" y="562656"/>
                </a:lnTo>
                <a:cubicBezTo>
                  <a:pt x="39015" y="564738"/>
                  <a:pt x="40702" y="566423"/>
                  <a:pt x="42688" y="566423"/>
                </a:cubicBezTo>
                <a:lnTo>
                  <a:pt x="398388" y="566423"/>
                </a:lnTo>
                <a:cubicBezTo>
                  <a:pt x="400473" y="566423"/>
                  <a:pt x="402160" y="564738"/>
                  <a:pt x="402160" y="562656"/>
                </a:cubicBezTo>
                <a:lnTo>
                  <a:pt x="402160" y="418622"/>
                </a:lnTo>
                <a:lnTo>
                  <a:pt x="441175" y="379664"/>
                </a:lnTo>
                <a:lnTo>
                  <a:pt x="441175" y="562656"/>
                </a:lnTo>
                <a:cubicBezTo>
                  <a:pt x="441175" y="586249"/>
                  <a:pt x="422015" y="605381"/>
                  <a:pt x="398388" y="605381"/>
                </a:cubicBezTo>
                <a:lnTo>
                  <a:pt x="42688" y="605381"/>
                </a:lnTo>
                <a:cubicBezTo>
                  <a:pt x="19160" y="605381"/>
                  <a:pt x="0" y="586249"/>
                  <a:pt x="0" y="562656"/>
                </a:cubicBezTo>
                <a:lnTo>
                  <a:pt x="0" y="42625"/>
                </a:lnTo>
                <a:cubicBezTo>
                  <a:pt x="0" y="19132"/>
                  <a:pt x="19160" y="0"/>
                  <a:pt x="426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B396A86-FECD-E148-2392-7210F6F3D5AA}"/>
              </a:ext>
            </a:extLst>
          </p:cNvPr>
          <p:cNvGrpSpPr/>
          <p:nvPr/>
        </p:nvGrpSpPr>
        <p:grpSpPr>
          <a:xfrm>
            <a:off x="1694094" y="4542614"/>
            <a:ext cx="2235567" cy="1047355"/>
            <a:chOff x="283599" y="1906534"/>
            <a:chExt cx="2235567" cy="104735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AF786DE-FA8E-5FCF-C057-DD7D98BAFBD0}"/>
                </a:ext>
              </a:extLst>
            </p:cNvPr>
            <p:cNvSpPr txBox="1"/>
            <p:nvPr/>
          </p:nvSpPr>
          <p:spPr>
            <a:xfrm>
              <a:off x="283599" y="2190603"/>
              <a:ext cx="20389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127E627-24D4-AAF3-38DC-977E80E6B07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1DAD831-B34B-EF3B-CD85-E65F37BE68B0}"/>
              </a:ext>
            </a:extLst>
          </p:cNvPr>
          <p:cNvGrpSpPr/>
          <p:nvPr/>
        </p:nvGrpSpPr>
        <p:grpSpPr>
          <a:xfrm>
            <a:off x="3899185" y="4542614"/>
            <a:ext cx="2235567" cy="1047355"/>
            <a:chOff x="283599" y="1906534"/>
            <a:chExt cx="2235567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DB8B20A-F560-A4AB-A0F5-9AFB052BCA45}"/>
                </a:ext>
              </a:extLst>
            </p:cNvPr>
            <p:cNvSpPr txBox="1"/>
            <p:nvPr/>
          </p:nvSpPr>
          <p:spPr>
            <a:xfrm>
              <a:off x="283599" y="2190603"/>
              <a:ext cx="20389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A6DCD04-438A-21F4-89C8-8BB18AF0A0F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00A0F28-4EFC-61F2-E44F-1F5B35E3E06C}"/>
              </a:ext>
            </a:extLst>
          </p:cNvPr>
          <p:cNvGrpSpPr/>
          <p:nvPr/>
        </p:nvGrpSpPr>
        <p:grpSpPr>
          <a:xfrm>
            <a:off x="6112445" y="4542614"/>
            <a:ext cx="2235567" cy="1047355"/>
            <a:chOff x="283599" y="1906534"/>
            <a:chExt cx="2235567" cy="104735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60B6690-98E7-4EAE-A762-62B8F3CE52FB}"/>
                </a:ext>
              </a:extLst>
            </p:cNvPr>
            <p:cNvSpPr txBox="1"/>
            <p:nvPr/>
          </p:nvSpPr>
          <p:spPr>
            <a:xfrm>
              <a:off x="283599" y="2190603"/>
              <a:ext cx="20389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8A5D94B-B7E8-B787-0B30-D9E54653E5F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1BF0A69-71D5-2DFF-1BB0-0B32A9129674}"/>
              </a:ext>
            </a:extLst>
          </p:cNvPr>
          <p:cNvGrpSpPr/>
          <p:nvPr/>
        </p:nvGrpSpPr>
        <p:grpSpPr>
          <a:xfrm>
            <a:off x="8348012" y="4542614"/>
            <a:ext cx="2235567" cy="1047355"/>
            <a:chOff x="283599" y="1906534"/>
            <a:chExt cx="2235567" cy="104735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BCEA60F-C932-80A4-BCD7-93F42BCBB393}"/>
                </a:ext>
              </a:extLst>
            </p:cNvPr>
            <p:cNvSpPr txBox="1"/>
            <p:nvPr/>
          </p:nvSpPr>
          <p:spPr>
            <a:xfrm>
              <a:off x="283599" y="2190603"/>
              <a:ext cx="20389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8C222FF-A8FB-D934-CC46-41152CFE2AD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571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6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548B3D0-6353-82D3-D509-27DD5D443B32}"/>
              </a:ext>
            </a:extLst>
          </p:cNvPr>
          <p:cNvGrpSpPr/>
          <p:nvPr/>
        </p:nvGrpSpPr>
        <p:grpSpPr>
          <a:xfrm>
            <a:off x="10537628" y="488950"/>
            <a:ext cx="1160547" cy="478968"/>
            <a:chOff x="8244408" y="263825"/>
            <a:chExt cx="575796" cy="237636"/>
          </a:xfrm>
          <a:solidFill>
            <a:srgbClr val="C4EA10"/>
          </a:solidFill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135598F-24CE-4454-F35F-681E0C42E70F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5B0DB8E-AE59-AACD-44E5-BFF2E3E9A559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文本框-2_矢量">
              <a:extLst>
                <a:ext uri="{FF2B5EF4-FFF2-40B4-BE49-F238E27FC236}">
                  <a16:creationId xmlns:a16="http://schemas.microsoft.com/office/drawing/2014/main" id="{41C87E9F-970C-12D9-E8D3-53EBDA52CE5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3DCE683-19AD-3356-3FF3-94DFFE06F254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208E2687-42C0-A635-EAF2-42931A4D373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8AB70660-1C77-F440-D076-0641EA67254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86AEE6D-639E-5576-3043-74E35DFB01A5}"/>
              </a:ext>
            </a:extLst>
          </p:cNvPr>
          <p:cNvGrpSpPr/>
          <p:nvPr/>
        </p:nvGrpSpPr>
        <p:grpSpPr>
          <a:xfrm>
            <a:off x="4182960" y="248622"/>
            <a:ext cx="3826079" cy="830997"/>
            <a:chOff x="1925601" y="2094540"/>
            <a:chExt cx="3826079" cy="1200420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7ED7B83A-4BF9-D85A-458C-3E24390A625A}"/>
                </a:ext>
              </a:extLst>
            </p:cNvPr>
            <p:cNvSpPr/>
            <p:nvPr/>
          </p:nvSpPr>
          <p:spPr>
            <a:xfrm>
              <a:off x="1925601" y="2398272"/>
              <a:ext cx="3798799" cy="80478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4EA10"/>
                </a:gs>
                <a:gs pos="100000">
                  <a:srgbClr val="8854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9098DDA0-8AEC-D5BF-8C29-6C1AA204B5F0}"/>
                </a:ext>
              </a:extLst>
            </p:cNvPr>
            <p:cNvSpPr/>
            <p:nvPr/>
          </p:nvSpPr>
          <p:spPr>
            <a:xfrm>
              <a:off x="1952881" y="2256469"/>
              <a:ext cx="3798799" cy="804787"/>
            </a:xfrm>
            <a:prstGeom prst="roundRect">
              <a:avLst>
                <a:gd name="adj" fmla="val 50000"/>
              </a:avLst>
            </a:prstGeom>
            <a:solidFill>
              <a:srgbClr val="C4EA10"/>
            </a:solidFill>
            <a:ln w="25400">
              <a:solidFill>
                <a:srgbClr val="4F60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F5333F5-4423-6D0D-F88C-2A2607A45C4C}"/>
                </a:ext>
              </a:extLst>
            </p:cNvPr>
            <p:cNvSpPr txBox="1"/>
            <p:nvPr/>
          </p:nvSpPr>
          <p:spPr>
            <a:xfrm>
              <a:off x="2245942" y="2094540"/>
              <a:ext cx="1090363" cy="12004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4F606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4800" dirty="0">
                <a:solidFill>
                  <a:srgbClr val="4F606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5A25500-BFF9-1612-5634-53F0C748DFE4}"/>
                </a:ext>
              </a:extLst>
            </p:cNvPr>
            <p:cNvSpPr txBox="1"/>
            <p:nvPr/>
          </p:nvSpPr>
          <p:spPr>
            <a:xfrm>
              <a:off x="3281372" y="2366519"/>
              <a:ext cx="21520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4F6068"/>
                  </a:solidFill>
                </a:rPr>
                <a:t>添加标题文本</a:t>
              </a:r>
            </a:p>
          </p:txBody>
        </p:sp>
      </p:grpSp>
      <p:sp>
        <p:nvSpPr>
          <p:cNvPr id="2" name="空心弧 1">
            <a:extLst>
              <a:ext uri="{FF2B5EF4-FFF2-40B4-BE49-F238E27FC236}">
                <a16:creationId xmlns:a16="http://schemas.microsoft.com/office/drawing/2014/main" id="{C0D735C2-F958-8577-FE0B-DEF02ACBBAF4}"/>
              </a:ext>
            </a:extLst>
          </p:cNvPr>
          <p:cNvSpPr/>
          <p:nvPr/>
        </p:nvSpPr>
        <p:spPr>
          <a:xfrm>
            <a:off x="1125541" y="2067992"/>
            <a:ext cx="2014182" cy="2014182"/>
          </a:xfrm>
          <a:prstGeom prst="blockArc">
            <a:avLst>
              <a:gd name="adj1" fmla="val 13517990"/>
              <a:gd name="adj2" fmla="val 10691500"/>
              <a:gd name="adj3" fmla="val 6227"/>
            </a:avLst>
          </a:prstGeom>
          <a:solidFill>
            <a:srgbClr val="C4EA1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5DC2054-9CB9-5109-B13C-0F7851120130}"/>
              </a:ext>
            </a:extLst>
          </p:cNvPr>
          <p:cNvSpPr/>
          <p:nvPr/>
        </p:nvSpPr>
        <p:spPr>
          <a:xfrm>
            <a:off x="1690827" y="2751917"/>
            <a:ext cx="886781" cy="64633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82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4" name="空心弧 3">
            <a:extLst>
              <a:ext uri="{FF2B5EF4-FFF2-40B4-BE49-F238E27FC236}">
                <a16:creationId xmlns:a16="http://schemas.microsoft.com/office/drawing/2014/main" id="{AD7A7991-EF30-29E3-E907-1ABA5E7510CE}"/>
              </a:ext>
            </a:extLst>
          </p:cNvPr>
          <p:cNvSpPr/>
          <p:nvPr/>
        </p:nvSpPr>
        <p:spPr>
          <a:xfrm>
            <a:off x="3767258" y="2067992"/>
            <a:ext cx="2014182" cy="2014182"/>
          </a:xfrm>
          <a:prstGeom prst="blockArc">
            <a:avLst>
              <a:gd name="adj1" fmla="val 15650879"/>
              <a:gd name="adj2" fmla="val 10691500"/>
              <a:gd name="adj3" fmla="val 6227"/>
            </a:avLst>
          </a:prstGeom>
          <a:noFill/>
          <a:ln w="12700">
            <a:solidFill>
              <a:srgbClr val="C4EA10"/>
            </a:solidFill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58FB67A-7DAB-0505-3C01-0AFD7EE56468}"/>
              </a:ext>
            </a:extLst>
          </p:cNvPr>
          <p:cNvSpPr/>
          <p:nvPr/>
        </p:nvSpPr>
        <p:spPr>
          <a:xfrm>
            <a:off x="4330958" y="2751917"/>
            <a:ext cx="886781" cy="64633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76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6" name="空心弧 5">
            <a:extLst>
              <a:ext uri="{FF2B5EF4-FFF2-40B4-BE49-F238E27FC236}">
                <a16:creationId xmlns:a16="http://schemas.microsoft.com/office/drawing/2014/main" id="{42128842-DFFA-5CAB-16BE-D73F86691E2C}"/>
              </a:ext>
            </a:extLst>
          </p:cNvPr>
          <p:cNvSpPr/>
          <p:nvPr/>
        </p:nvSpPr>
        <p:spPr>
          <a:xfrm>
            <a:off x="6408975" y="2067992"/>
            <a:ext cx="2014182" cy="2014182"/>
          </a:xfrm>
          <a:prstGeom prst="blockArc">
            <a:avLst>
              <a:gd name="adj1" fmla="val 11922043"/>
              <a:gd name="adj2" fmla="val 10691500"/>
              <a:gd name="adj3" fmla="val 6227"/>
            </a:avLst>
          </a:prstGeom>
          <a:solidFill>
            <a:srgbClr val="C4EA1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5E1E5E5-2B3B-1E3A-D9FC-A270A29A6B27}"/>
              </a:ext>
            </a:extLst>
          </p:cNvPr>
          <p:cNvSpPr/>
          <p:nvPr/>
        </p:nvSpPr>
        <p:spPr>
          <a:xfrm>
            <a:off x="6972675" y="2751917"/>
            <a:ext cx="886781" cy="64633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92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8" name="空心弧 7">
            <a:extLst>
              <a:ext uri="{FF2B5EF4-FFF2-40B4-BE49-F238E27FC236}">
                <a16:creationId xmlns:a16="http://schemas.microsoft.com/office/drawing/2014/main" id="{8EE6287B-53B5-76EF-E11C-3E904DB25C40}"/>
              </a:ext>
            </a:extLst>
          </p:cNvPr>
          <p:cNvSpPr/>
          <p:nvPr/>
        </p:nvSpPr>
        <p:spPr>
          <a:xfrm>
            <a:off x="9050693" y="2067992"/>
            <a:ext cx="2014182" cy="2014182"/>
          </a:xfrm>
          <a:prstGeom prst="blockArc">
            <a:avLst>
              <a:gd name="adj1" fmla="val 20669640"/>
              <a:gd name="adj2" fmla="val 10691500"/>
              <a:gd name="adj3" fmla="val 6227"/>
            </a:avLst>
          </a:prstGeom>
          <a:noFill/>
          <a:ln w="12700">
            <a:solidFill>
              <a:srgbClr val="C4EA10"/>
            </a:solidFill>
          </a:ln>
          <a:effectLst/>
        </p:spPr>
        <p:txBody>
          <a:bodyPr wrap="none" anchor="ctr"/>
          <a:lstStyle/>
          <a:p>
            <a:endParaRPr lang="zh-CN" altLang="en-US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B64A6FC-C5FD-1AFB-99B2-CA24512F630F}"/>
              </a:ext>
            </a:extLst>
          </p:cNvPr>
          <p:cNvSpPr/>
          <p:nvPr/>
        </p:nvSpPr>
        <p:spPr>
          <a:xfrm>
            <a:off x="9650847" y="2751917"/>
            <a:ext cx="886781" cy="64633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54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590C7F2-0727-17EE-5D17-0631B4E8486C}"/>
              </a:ext>
            </a:extLst>
          </p:cNvPr>
          <p:cNvGrpSpPr/>
          <p:nvPr/>
        </p:nvGrpSpPr>
        <p:grpSpPr>
          <a:xfrm>
            <a:off x="1249594" y="4397471"/>
            <a:ext cx="2235567" cy="1047355"/>
            <a:chOff x="283599" y="1906534"/>
            <a:chExt cx="2235567" cy="104735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1D180ED-F6CF-3534-CCA0-FF9AEF62C390}"/>
                </a:ext>
              </a:extLst>
            </p:cNvPr>
            <p:cNvSpPr txBox="1"/>
            <p:nvPr/>
          </p:nvSpPr>
          <p:spPr>
            <a:xfrm>
              <a:off x="283599" y="2190603"/>
              <a:ext cx="20389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8D70268-4904-0725-AE53-3A04F136DBC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C5B8CF4-A7B3-E8B5-D730-1806BECFBE85}"/>
              </a:ext>
            </a:extLst>
          </p:cNvPr>
          <p:cNvGrpSpPr/>
          <p:nvPr/>
        </p:nvGrpSpPr>
        <p:grpSpPr>
          <a:xfrm>
            <a:off x="3829284" y="4397471"/>
            <a:ext cx="2235567" cy="1047355"/>
            <a:chOff x="283599" y="1906534"/>
            <a:chExt cx="2235567" cy="104735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B54D37A-ED42-29B5-A119-343F35DE2D7C}"/>
                </a:ext>
              </a:extLst>
            </p:cNvPr>
            <p:cNvSpPr txBox="1"/>
            <p:nvPr/>
          </p:nvSpPr>
          <p:spPr>
            <a:xfrm>
              <a:off x="283599" y="2190603"/>
              <a:ext cx="20389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5F83053-ABA7-90FB-9B3B-74823B93FA5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20761C2-EFB2-E18B-6F36-501D45853DE3}"/>
              </a:ext>
            </a:extLst>
          </p:cNvPr>
          <p:cNvGrpSpPr/>
          <p:nvPr/>
        </p:nvGrpSpPr>
        <p:grpSpPr>
          <a:xfrm>
            <a:off x="6408975" y="4397471"/>
            <a:ext cx="2235567" cy="1047355"/>
            <a:chOff x="283599" y="1906534"/>
            <a:chExt cx="2235567" cy="104735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DCF0A56-89BA-4122-558B-7AFE615630A0}"/>
                </a:ext>
              </a:extLst>
            </p:cNvPr>
            <p:cNvSpPr txBox="1"/>
            <p:nvPr/>
          </p:nvSpPr>
          <p:spPr>
            <a:xfrm>
              <a:off x="283599" y="2190603"/>
              <a:ext cx="20389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14BB7DE-C4F7-EA30-97A5-DD09129CE7C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32005E5-02C7-DA52-CD4C-1477C130822A}"/>
              </a:ext>
            </a:extLst>
          </p:cNvPr>
          <p:cNvGrpSpPr/>
          <p:nvPr/>
        </p:nvGrpSpPr>
        <p:grpSpPr>
          <a:xfrm>
            <a:off x="8999382" y="4397471"/>
            <a:ext cx="2235567" cy="1047355"/>
            <a:chOff x="283599" y="1906534"/>
            <a:chExt cx="2235567" cy="104735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D088B1D-4884-D7FA-1DCD-CC0CD97E115C}"/>
                </a:ext>
              </a:extLst>
            </p:cNvPr>
            <p:cNvSpPr txBox="1"/>
            <p:nvPr/>
          </p:nvSpPr>
          <p:spPr>
            <a:xfrm>
              <a:off x="283599" y="2190603"/>
              <a:ext cx="20389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6027AED-D59B-08E3-850B-6B4DEDD193C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059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C5905549-B271-C1A3-B67F-E1C94702260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46DAE659-9E70-18D3-FF93-DEB6F8EBE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227516" y="0"/>
              <a:ext cx="9964484" cy="6858000"/>
            </a:xfrm>
            <a:custGeom>
              <a:avLst/>
              <a:gdLst>
                <a:gd name="connsiteX0" fmla="*/ 0 w 9964484"/>
                <a:gd name="connsiteY0" fmla="*/ 0 h 6858000"/>
                <a:gd name="connsiteX1" fmla="*/ 9964484 w 9964484"/>
                <a:gd name="connsiteY1" fmla="*/ 0 h 6858000"/>
                <a:gd name="connsiteX2" fmla="*/ 9964484 w 9964484"/>
                <a:gd name="connsiteY2" fmla="*/ 6858000 h 6858000"/>
                <a:gd name="connsiteX3" fmla="*/ 0 w 9964484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64484" h="6858000">
                  <a:moveTo>
                    <a:pt x="0" y="0"/>
                  </a:moveTo>
                  <a:lnTo>
                    <a:pt x="9964484" y="0"/>
                  </a:lnTo>
                  <a:lnTo>
                    <a:pt x="9964484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52D193AB-9730-8E40-494E-FA4BB67BEEAB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4F6068">
                    <a:alpha val="0"/>
                  </a:srgbClr>
                </a:gs>
                <a:gs pos="55029">
                  <a:srgbClr val="4F5F6B">
                    <a:alpha val="91000"/>
                  </a:srgbClr>
                </a:gs>
                <a:gs pos="83000">
                  <a:srgbClr val="4F5F6C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7957746B-5D0E-FD60-FBA0-32218721C535}"/>
              </a:ext>
            </a:extLst>
          </p:cNvPr>
          <p:cNvSpPr/>
          <p:nvPr/>
        </p:nvSpPr>
        <p:spPr>
          <a:xfrm rot="2080750">
            <a:off x="395338" y="876314"/>
            <a:ext cx="1619013" cy="1699182"/>
          </a:xfrm>
          <a:custGeom>
            <a:avLst/>
            <a:gdLst>
              <a:gd name="connsiteX0" fmla="*/ 1889889 w 1919541"/>
              <a:gd name="connsiteY0" fmla="*/ 584969 h 2014593"/>
              <a:gd name="connsiteX1" fmla="*/ 1905342 w 1919541"/>
              <a:gd name="connsiteY1" fmla="*/ 612936 h 2014593"/>
              <a:gd name="connsiteX2" fmla="*/ 1919541 w 1919541"/>
              <a:gd name="connsiteY2" fmla="*/ 658150 h 2014593"/>
              <a:gd name="connsiteX3" fmla="*/ 1919541 w 1919541"/>
              <a:gd name="connsiteY3" fmla="*/ 1365658 h 2014593"/>
              <a:gd name="connsiteX4" fmla="*/ 1916706 w 1919541"/>
              <a:gd name="connsiteY4" fmla="*/ 1374116 h 2014593"/>
              <a:gd name="connsiteX5" fmla="*/ 1889890 w 1919541"/>
              <a:gd name="connsiteY5" fmla="*/ 1434229 h 2014593"/>
              <a:gd name="connsiteX6" fmla="*/ 1784895 w 1919541"/>
              <a:gd name="connsiteY6" fmla="*/ 408786 h 2014593"/>
              <a:gd name="connsiteX7" fmla="*/ 1806640 w 1919541"/>
              <a:gd name="connsiteY7" fmla="*/ 434305 h 2014593"/>
              <a:gd name="connsiteX8" fmla="*/ 1814546 w 1919541"/>
              <a:gd name="connsiteY8" fmla="*/ 448614 h 2014593"/>
              <a:gd name="connsiteX9" fmla="*/ 1814547 w 1919541"/>
              <a:gd name="connsiteY9" fmla="*/ 1568106 h 2014593"/>
              <a:gd name="connsiteX10" fmla="*/ 1784895 w 1919541"/>
              <a:gd name="connsiteY10" fmla="*/ 1610113 h 2014593"/>
              <a:gd name="connsiteX11" fmla="*/ 1679901 w 1919541"/>
              <a:gd name="connsiteY11" fmla="*/ 285574 h 2014593"/>
              <a:gd name="connsiteX12" fmla="*/ 1709552 w 1919541"/>
              <a:gd name="connsiteY12" fmla="*/ 320371 h 2014593"/>
              <a:gd name="connsiteX13" fmla="*/ 1709553 w 1919541"/>
              <a:gd name="connsiteY13" fmla="*/ 1700476 h 2014593"/>
              <a:gd name="connsiteX14" fmla="*/ 1706693 w 1919541"/>
              <a:gd name="connsiteY14" fmla="*/ 1703778 h 2014593"/>
              <a:gd name="connsiteX15" fmla="*/ 1679902 w 1919541"/>
              <a:gd name="connsiteY15" fmla="*/ 1729075 h 2014593"/>
              <a:gd name="connsiteX16" fmla="*/ 1574907 w 1919541"/>
              <a:gd name="connsiteY16" fmla="*/ 201124 h 2014593"/>
              <a:gd name="connsiteX17" fmla="*/ 1604558 w 1919541"/>
              <a:gd name="connsiteY17" fmla="*/ 224353 h 2014593"/>
              <a:gd name="connsiteX18" fmla="*/ 1604559 w 1919541"/>
              <a:gd name="connsiteY18" fmla="*/ 1795220 h 2014593"/>
              <a:gd name="connsiteX19" fmla="*/ 1574908 w 1919541"/>
              <a:gd name="connsiteY19" fmla="*/ 1818029 h 2014593"/>
              <a:gd name="connsiteX20" fmla="*/ 1469912 w 1919541"/>
              <a:gd name="connsiteY20" fmla="*/ 132328 h 2014593"/>
              <a:gd name="connsiteX21" fmla="*/ 1499564 w 1919541"/>
              <a:gd name="connsiteY21" fmla="*/ 147324 h 2014593"/>
              <a:gd name="connsiteX22" fmla="*/ 1499565 w 1919541"/>
              <a:gd name="connsiteY22" fmla="*/ 1868245 h 2014593"/>
              <a:gd name="connsiteX23" fmla="*/ 1469914 w 1919541"/>
              <a:gd name="connsiteY23" fmla="*/ 1886621 h 2014593"/>
              <a:gd name="connsiteX24" fmla="*/ 1364919 w 1919541"/>
              <a:gd name="connsiteY24" fmla="*/ 79226 h 2014593"/>
              <a:gd name="connsiteX25" fmla="*/ 1394570 w 1919541"/>
              <a:gd name="connsiteY25" fmla="*/ 94223 h 2014593"/>
              <a:gd name="connsiteX26" fmla="*/ 1394571 w 1919541"/>
              <a:gd name="connsiteY26" fmla="*/ 1924194 h 2014593"/>
              <a:gd name="connsiteX27" fmla="*/ 1372724 w 1919541"/>
              <a:gd name="connsiteY27" fmla="*/ 1934850 h 2014593"/>
              <a:gd name="connsiteX28" fmla="*/ 1364920 w 1919541"/>
              <a:gd name="connsiteY28" fmla="*/ 1937730 h 2014593"/>
              <a:gd name="connsiteX29" fmla="*/ 1259925 w 1919541"/>
              <a:gd name="connsiteY29" fmla="*/ 44998 h 2014593"/>
              <a:gd name="connsiteX30" fmla="*/ 1289576 w 1919541"/>
              <a:gd name="connsiteY30" fmla="*/ 53386 h 2014593"/>
              <a:gd name="connsiteX31" fmla="*/ 1289578 w 1919541"/>
              <a:gd name="connsiteY31" fmla="*/ 1965539 h 2014593"/>
              <a:gd name="connsiteX32" fmla="*/ 1279192 w 1919541"/>
              <a:gd name="connsiteY32" fmla="*/ 1969373 h 2014593"/>
              <a:gd name="connsiteX33" fmla="*/ 1259926 w 1919541"/>
              <a:gd name="connsiteY33" fmla="*/ 1974382 h 2014593"/>
              <a:gd name="connsiteX34" fmla="*/ 1154931 w 1919541"/>
              <a:gd name="connsiteY34" fmla="*/ 15844 h 2014593"/>
              <a:gd name="connsiteX35" fmla="*/ 1158590 w 1919541"/>
              <a:gd name="connsiteY35" fmla="*/ 16331 h 2014593"/>
              <a:gd name="connsiteX36" fmla="*/ 1184582 w 1919541"/>
              <a:gd name="connsiteY36" fmla="*/ 23684 h 2014593"/>
              <a:gd name="connsiteX37" fmla="*/ 1184583 w 1919541"/>
              <a:gd name="connsiteY37" fmla="*/ 1993975 h 2014593"/>
              <a:gd name="connsiteX38" fmla="*/ 1183790 w 1919541"/>
              <a:gd name="connsiteY38" fmla="*/ 1994181 h 2014593"/>
              <a:gd name="connsiteX39" fmla="*/ 1154932 w 1919541"/>
              <a:gd name="connsiteY39" fmla="*/ 1998730 h 2014593"/>
              <a:gd name="connsiteX40" fmla="*/ 1049937 w 1919541"/>
              <a:gd name="connsiteY40" fmla="*/ 3093 h 2014593"/>
              <a:gd name="connsiteX41" fmla="*/ 1062750 w 1919541"/>
              <a:gd name="connsiteY41" fmla="*/ 3565 h 2014593"/>
              <a:gd name="connsiteX42" fmla="*/ 1079588 w 1919541"/>
              <a:gd name="connsiteY42" fmla="*/ 5808 h 2014593"/>
              <a:gd name="connsiteX43" fmla="*/ 1079590 w 1919541"/>
              <a:gd name="connsiteY43" fmla="*/ 2009857 h 2014593"/>
              <a:gd name="connsiteX44" fmla="*/ 1049938 w 1919541"/>
              <a:gd name="connsiteY44" fmla="*/ 2011618 h 2014593"/>
              <a:gd name="connsiteX45" fmla="*/ 29651 w 1919541"/>
              <a:gd name="connsiteY45" fmla="*/ 670270 h 2014593"/>
              <a:gd name="connsiteX46" fmla="*/ 29652 w 1919541"/>
              <a:gd name="connsiteY46" fmla="*/ 1334855 h 2014593"/>
              <a:gd name="connsiteX47" fmla="*/ 0 w 1919541"/>
              <a:gd name="connsiteY47" fmla="*/ 1240434 h 2014593"/>
              <a:gd name="connsiteX48" fmla="*/ 0 w 1919541"/>
              <a:gd name="connsiteY48" fmla="*/ 770241 h 2014593"/>
              <a:gd name="connsiteX49" fmla="*/ 8663 w 1919541"/>
              <a:gd name="connsiteY49" fmla="*/ 732883 h 2014593"/>
              <a:gd name="connsiteX50" fmla="*/ 944945 w 1919541"/>
              <a:gd name="connsiteY50" fmla="*/ 1248 h 2014593"/>
              <a:gd name="connsiteX51" fmla="*/ 965962 w 1919541"/>
              <a:gd name="connsiteY51" fmla="*/ 0 h 2014593"/>
              <a:gd name="connsiteX52" fmla="*/ 974596 w 1919541"/>
              <a:gd name="connsiteY52" fmla="*/ 318 h 2014593"/>
              <a:gd name="connsiteX53" fmla="*/ 974596 w 1919541"/>
              <a:gd name="connsiteY53" fmla="*/ 2014593 h 2014593"/>
              <a:gd name="connsiteX54" fmla="*/ 944945 w 1919541"/>
              <a:gd name="connsiteY54" fmla="*/ 2013501 h 2014593"/>
              <a:gd name="connsiteX55" fmla="*/ 839951 w 1919541"/>
              <a:gd name="connsiteY55" fmla="*/ 10332 h 2014593"/>
              <a:gd name="connsiteX56" fmla="*/ 868931 w 1919541"/>
              <a:gd name="connsiteY56" fmla="*/ 5764 h 2014593"/>
              <a:gd name="connsiteX57" fmla="*/ 869602 w 1919541"/>
              <a:gd name="connsiteY57" fmla="*/ 5725 h 2014593"/>
              <a:gd name="connsiteX58" fmla="*/ 869602 w 1919541"/>
              <a:gd name="connsiteY58" fmla="*/ 2008432 h 2014593"/>
              <a:gd name="connsiteX59" fmla="*/ 839951 w 1919541"/>
              <a:gd name="connsiteY59" fmla="*/ 2004483 h 2014593"/>
              <a:gd name="connsiteX60" fmla="*/ 134645 w 1919541"/>
              <a:gd name="connsiteY60" fmla="*/ 456921 h 2014593"/>
              <a:gd name="connsiteX61" fmla="*/ 134645 w 1919541"/>
              <a:gd name="connsiteY61" fmla="*/ 1553957 h 2014593"/>
              <a:gd name="connsiteX62" fmla="*/ 104995 w 1919541"/>
              <a:gd name="connsiteY62" fmla="*/ 1500295 h 2014593"/>
              <a:gd name="connsiteX63" fmla="*/ 104995 w 1919541"/>
              <a:gd name="connsiteY63" fmla="*/ 506603 h 2014593"/>
              <a:gd name="connsiteX64" fmla="*/ 127334 w 1919541"/>
              <a:gd name="connsiteY64" fmla="*/ 467279 h 2014593"/>
              <a:gd name="connsiteX65" fmla="*/ 734958 w 1919541"/>
              <a:gd name="connsiteY65" fmla="*/ 30713 h 2014593"/>
              <a:gd name="connsiteX66" fmla="*/ 764609 w 1919541"/>
              <a:gd name="connsiteY66" fmla="*/ 23003 h 2014593"/>
              <a:gd name="connsiteX67" fmla="*/ 764609 w 1919541"/>
              <a:gd name="connsiteY67" fmla="*/ 1989514 h 2014593"/>
              <a:gd name="connsiteX68" fmla="*/ 734958 w 1919541"/>
              <a:gd name="connsiteY68" fmla="*/ 1981126 h 2014593"/>
              <a:gd name="connsiteX69" fmla="*/ 629964 w 1919541"/>
              <a:gd name="connsiteY69" fmla="*/ 63142 h 2014593"/>
              <a:gd name="connsiteX70" fmla="*/ 659615 w 1919541"/>
              <a:gd name="connsiteY70" fmla="*/ 52197 h 2014593"/>
              <a:gd name="connsiteX71" fmla="*/ 659615 w 1919541"/>
              <a:gd name="connsiteY71" fmla="*/ 1959813 h 2014593"/>
              <a:gd name="connsiteX72" fmla="*/ 629964 w 1919541"/>
              <a:gd name="connsiteY72" fmla="*/ 1951425 h 2014593"/>
              <a:gd name="connsiteX73" fmla="*/ 239639 w 1919541"/>
              <a:gd name="connsiteY73" fmla="*/ 322726 h 2014593"/>
              <a:gd name="connsiteX74" fmla="*/ 239640 w 1919541"/>
              <a:gd name="connsiteY74" fmla="*/ 1686629 h 2014593"/>
              <a:gd name="connsiteX75" fmla="*/ 209989 w 1919541"/>
              <a:gd name="connsiteY75" fmla="*/ 1651833 h 2014593"/>
              <a:gd name="connsiteX76" fmla="*/ 209988 w 1919541"/>
              <a:gd name="connsiteY76" fmla="*/ 356954 h 2014593"/>
              <a:gd name="connsiteX77" fmla="*/ 524970 w 1919541"/>
              <a:gd name="connsiteY77" fmla="*/ 108832 h 2014593"/>
              <a:gd name="connsiteX78" fmla="*/ 554621 w 1919541"/>
              <a:gd name="connsiteY78" fmla="*/ 94369 h 2014593"/>
              <a:gd name="connsiteX79" fmla="*/ 554621 w 1919541"/>
              <a:gd name="connsiteY79" fmla="*/ 1917424 h 2014593"/>
              <a:gd name="connsiteX80" fmla="*/ 524970 w 1919541"/>
              <a:gd name="connsiteY80" fmla="*/ 1902428 h 2014593"/>
              <a:gd name="connsiteX81" fmla="*/ 344633 w 1919541"/>
              <a:gd name="connsiteY81" fmla="*/ 225302 h 2014593"/>
              <a:gd name="connsiteX82" fmla="*/ 344634 w 1919541"/>
              <a:gd name="connsiteY82" fmla="*/ 1785361 h 2014593"/>
              <a:gd name="connsiteX83" fmla="*/ 314982 w 1919541"/>
              <a:gd name="connsiteY83" fmla="*/ 1762132 h 2014593"/>
              <a:gd name="connsiteX84" fmla="*/ 314982 w 1919541"/>
              <a:gd name="connsiteY84" fmla="*/ 249522 h 2014593"/>
              <a:gd name="connsiteX85" fmla="*/ 323041 w 1919541"/>
              <a:gd name="connsiteY85" fmla="*/ 241912 h 2014593"/>
              <a:gd name="connsiteX86" fmla="*/ 419976 w 1919541"/>
              <a:gd name="connsiteY86" fmla="*/ 169613 h 2014593"/>
              <a:gd name="connsiteX87" fmla="*/ 449627 w 1919541"/>
              <a:gd name="connsiteY87" fmla="*/ 151237 h 2014593"/>
              <a:gd name="connsiteX88" fmla="*/ 449627 w 1919541"/>
              <a:gd name="connsiteY88" fmla="*/ 1864323 h 2014593"/>
              <a:gd name="connsiteX89" fmla="*/ 437771 w 1919541"/>
              <a:gd name="connsiteY89" fmla="*/ 1858326 h 2014593"/>
              <a:gd name="connsiteX90" fmla="*/ 419976 w 1919541"/>
              <a:gd name="connsiteY90" fmla="*/ 1844385 h 201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19541" h="2014593">
                <a:moveTo>
                  <a:pt x="1889889" y="584969"/>
                </a:moveTo>
                <a:lnTo>
                  <a:pt x="1905342" y="612936"/>
                </a:lnTo>
                <a:lnTo>
                  <a:pt x="1919541" y="658150"/>
                </a:lnTo>
                <a:lnTo>
                  <a:pt x="1919541" y="1365658"/>
                </a:lnTo>
                <a:lnTo>
                  <a:pt x="1916706" y="1374116"/>
                </a:lnTo>
                <a:lnTo>
                  <a:pt x="1889890" y="1434229"/>
                </a:lnTo>
                <a:close/>
                <a:moveTo>
                  <a:pt x="1784895" y="408786"/>
                </a:moveTo>
                <a:lnTo>
                  <a:pt x="1806640" y="434305"/>
                </a:lnTo>
                <a:lnTo>
                  <a:pt x="1814546" y="448614"/>
                </a:lnTo>
                <a:lnTo>
                  <a:pt x="1814547" y="1568106"/>
                </a:lnTo>
                <a:lnTo>
                  <a:pt x="1784895" y="1610113"/>
                </a:lnTo>
                <a:close/>
                <a:moveTo>
                  <a:pt x="1679901" y="285574"/>
                </a:moveTo>
                <a:lnTo>
                  <a:pt x="1709552" y="320371"/>
                </a:lnTo>
                <a:lnTo>
                  <a:pt x="1709553" y="1700476"/>
                </a:lnTo>
                <a:lnTo>
                  <a:pt x="1706693" y="1703778"/>
                </a:lnTo>
                <a:lnTo>
                  <a:pt x="1679902" y="1729075"/>
                </a:lnTo>
                <a:close/>
                <a:moveTo>
                  <a:pt x="1574907" y="201124"/>
                </a:moveTo>
                <a:lnTo>
                  <a:pt x="1604558" y="224353"/>
                </a:lnTo>
                <a:lnTo>
                  <a:pt x="1604559" y="1795220"/>
                </a:lnTo>
                <a:lnTo>
                  <a:pt x="1574908" y="1818029"/>
                </a:lnTo>
                <a:close/>
                <a:moveTo>
                  <a:pt x="1469912" y="132328"/>
                </a:moveTo>
                <a:lnTo>
                  <a:pt x="1499564" y="147324"/>
                </a:lnTo>
                <a:lnTo>
                  <a:pt x="1499565" y="1868245"/>
                </a:lnTo>
                <a:lnTo>
                  <a:pt x="1469914" y="1886621"/>
                </a:lnTo>
                <a:close/>
                <a:moveTo>
                  <a:pt x="1364919" y="79226"/>
                </a:moveTo>
                <a:lnTo>
                  <a:pt x="1394570" y="94223"/>
                </a:lnTo>
                <a:lnTo>
                  <a:pt x="1394571" y="1924194"/>
                </a:lnTo>
                <a:lnTo>
                  <a:pt x="1372724" y="1934850"/>
                </a:lnTo>
                <a:lnTo>
                  <a:pt x="1364920" y="1937730"/>
                </a:lnTo>
                <a:close/>
                <a:moveTo>
                  <a:pt x="1259925" y="44998"/>
                </a:moveTo>
                <a:lnTo>
                  <a:pt x="1289576" y="53386"/>
                </a:lnTo>
                <a:lnTo>
                  <a:pt x="1289578" y="1965539"/>
                </a:lnTo>
                <a:lnTo>
                  <a:pt x="1279192" y="1969373"/>
                </a:lnTo>
                <a:lnTo>
                  <a:pt x="1259926" y="1974382"/>
                </a:lnTo>
                <a:close/>
                <a:moveTo>
                  <a:pt x="1154931" y="15844"/>
                </a:moveTo>
                <a:lnTo>
                  <a:pt x="1158590" y="16331"/>
                </a:lnTo>
                <a:lnTo>
                  <a:pt x="1184582" y="23684"/>
                </a:lnTo>
                <a:lnTo>
                  <a:pt x="1184583" y="1993975"/>
                </a:lnTo>
                <a:lnTo>
                  <a:pt x="1183790" y="1994181"/>
                </a:lnTo>
                <a:lnTo>
                  <a:pt x="1154932" y="1998730"/>
                </a:lnTo>
                <a:close/>
                <a:moveTo>
                  <a:pt x="1049937" y="3093"/>
                </a:moveTo>
                <a:lnTo>
                  <a:pt x="1062750" y="3565"/>
                </a:lnTo>
                <a:lnTo>
                  <a:pt x="1079588" y="5808"/>
                </a:lnTo>
                <a:lnTo>
                  <a:pt x="1079590" y="2009857"/>
                </a:lnTo>
                <a:lnTo>
                  <a:pt x="1049938" y="2011618"/>
                </a:lnTo>
                <a:close/>
                <a:moveTo>
                  <a:pt x="29651" y="670270"/>
                </a:moveTo>
                <a:lnTo>
                  <a:pt x="29652" y="1334855"/>
                </a:lnTo>
                <a:lnTo>
                  <a:pt x="0" y="1240434"/>
                </a:lnTo>
                <a:lnTo>
                  <a:pt x="0" y="770241"/>
                </a:lnTo>
                <a:lnTo>
                  <a:pt x="8663" y="732883"/>
                </a:lnTo>
                <a:close/>
                <a:moveTo>
                  <a:pt x="944945" y="1248"/>
                </a:moveTo>
                <a:lnTo>
                  <a:pt x="965962" y="0"/>
                </a:lnTo>
                <a:lnTo>
                  <a:pt x="974596" y="318"/>
                </a:lnTo>
                <a:lnTo>
                  <a:pt x="974596" y="2014593"/>
                </a:lnTo>
                <a:lnTo>
                  <a:pt x="944945" y="2013501"/>
                </a:lnTo>
                <a:close/>
                <a:moveTo>
                  <a:pt x="839951" y="10332"/>
                </a:moveTo>
                <a:lnTo>
                  <a:pt x="868931" y="5764"/>
                </a:lnTo>
                <a:lnTo>
                  <a:pt x="869602" y="5725"/>
                </a:lnTo>
                <a:lnTo>
                  <a:pt x="869602" y="2008432"/>
                </a:lnTo>
                <a:lnTo>
                  <a:pt x="839951" y="2004483"/>
                </a:lnTo>
                <a:close/>
                <a:moveTo>
                  <a:pt x="134645" y="456921"/>
                </a:moveTo>
                <a:lnTo>
                  <a:pt x="134645" y="1553957"/>
                </a:lnTo>
                <a:lnTo>
                  <a:pt x="104995" y="1500295"/>
                </a:lnTo>
                <a:lnTo>
                  <a:pt x="104995" y="506603"/>
                </a:lnTo>
                <a:lnTo>
                  <a:pt x="127334" y="467279"/>
                </a:lnTo>
                <a:close/>
                <a:moveTo>
                  <a:pt x="734958" y="30713"/>
                </a:moveTo>
                <a:lnTo>
                  <a:pt x="764609" y="23003"/>
                </a:lnTo>
                <a:lnTo>
                  <a:pt x="764609" y="1989514"/>
                </a:lnTo>
                <a:lnTo>
                  <a:pt x="734958" y="1981126"/>
                </a:lnTo>
                <a:close/>
                <a:moveTo>
                  <a:pt x="629964" y="63142"/>
                </a:moveTo>
                <a:lnTo>
                  <a:pt x="659615" y="52197"/>
                </a:lnTo>
                <a:lnTo>
                  <a:pt x="659615" y="1959813"/>
                </a:lnTo>
                <a:lnTo>
                  <a:pt x="629964" y="1951425"/>
                </a:lnTo>
                <a:close/>
                <a:moveTo>
                  <a:pt x="239639" y="322726"/>
                </a:moveTo>
                <a:lnTo>
                  <a:pt x="239640" y="1686629"/>
                </a:lnTo>
                <a:lnTo>
                  <a:pt x="209989" y="1651833"/>
                </a:lnTo>
                <a:lnTo>
                  <a:pt x="209988" y="356954"/>
                </a:lnTo>
                <a:close/>
                <a:moveTo>
                  <a:pt x="524970" y="108832"/>
                </a:moveTo>
                <a:lnTo>
                  <a:pt x="554621" y="94369"/>
                </a:lnTo>
                <a:lnTo>
                  <a:pt x="554621" y="1917424"/>
                </a:lnTo>
                <a:lnTo>
                  <a:pt x="524970" y="1902428"/>
                </a:lnTo>
                <a:close/>
                <a:moveTo>
                  <a:pt x="344633" y="225302"/>
                </a:moveTo>
                <a:lnTo>
                  <a:pt x="344634" y="1785361"/>
                </a:lnTo>
                <a:lnTo>
                  <a:pt x="314982" y="1762132"/>
                </a:lnTo>
                <a:lnTo>
                  <a:pt x="314982" y="249522"/>
                </a:lnTo>
                <a:lnTo>
                  <a:pt x="323041" y="241912"/>
                </a:lnTo>
                <a:close/>
                <a:moveTo>
                  <a:pt x="419976" y="169613"/>
                </a:moveTo>
                <a:lnTo>
                  <a:pt x="449627" y="151237"/>
                </a:lnTo>
                <a:lnTo>
                  <a:pt x="449627" y="1864323"/>
                </a:lnTo>
                <a:lnTo>
                  <a:pt x="437771" y="1858326"/>
                </a:lnTo>
                <a:lnTo>
                  <a:pt x="419976" y="1844385"/>
                </a:lnTo>
                <a:close/>
              </a:path>
            </a:pathLst>
          </a:custGeom>
          <a:gradFill>
            <a:gsLst>
              <a:gs pos="0">
                <a:srgbClr val="C4EA10"/>
              </a:gs>
              <a:gs pos="100000">
                <a:srgbClr val="00B0F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D09896C9-1AA7-C363-A7E1-254DEFFF30F4}"/>
              </a:ext>
            </a:extLst>
          </p:cNvPr>
          <p:cNvSpPr/>
          <p:nvPr/>
        </p:nvSpPr>
        <p:spPr>
          <a:xfrm>
            <a:off x="-1039256" y="-1396148"/>
            <a:ext cx="2626982" cy="2626982"/>
          </a:xfrm>
          <a:prstGeom prst="ellipse">
            <a:avLst/>
          </a:prstGeom>
          <a:noFill/>
          <a:ln w="635000">
            <a:solidFill>
              <a:srgbClr val="C5EB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ED6B7A6-308A-7B4C-4A25-F8C9DF0CC419}"/>
              </a:ext>
            </a:extLst>
          </p:cNvPr>
          <p:cNvSpPr txBox="1"/>
          <p:nvPr/>
        </p:nvSpPr>
        <p:spPr>
          <a:xfrm>
            <a:off x="5033592" y="1097902"/>
            <a:ext cx="15183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C4EA1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7200" dirty="0">
              <a:solidFill>
                <a:srgbClr val="C4EA10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6" name="组合 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C41325A-7C45-89FE-442F-AC080C9122D4}"/>
              </a:ext>
            </a:extLst>
          </p:cNvPr>
          <p:cNvGrpSpPr/>
          <p:nvPr/>
        </p:nvGrpSpPr>
        <p:grpSpPr>
          <a:xfrm>
            <a:off x="10537628" y="488950"/>
            <a:ext cx="1160547" cy="478968"/>
            <a:chOff x="8244408" y="263825"/>
            <a:chExt cx="575796" cy="237636"/>
          </a:xfrm>
          <a:solidFill>
            <a:srgbClr val="C4EA10"/>
          </a:solid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8310FB0-0A29-160C-4DAB-2D17D43D6D04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9832DC7-547F-B58E-082A-E113C296A86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9" name="文本框-2_矢量">
              <a:extLst>
                <a:ext uri="{FF2B5EF4-FFF2-40B4-BE49-F238E27FC236}">
                  <a16:creationId xmlns:a16="http://schemas.microsoft.com/office/drawing/2014/main" id="{B5076088-5570-C092-E6DC-F50BD7FD60AE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35F3D94-33E9-94E7-6D89-59BF7E64634A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F1D6771-BA69-BFA7-B1EC-5FE535853AB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01A1447-F39A-E182-3B1B-8D507CFFBB8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8E713212-EDFA-AC5B-5425-E159C86FADBA}"/>
              </a:ext>
            </a:extLst>
          </p:cNvPr>
          <p:cNvSpPr txBox="1"/>
          <p:nvPr/>
        </p:nvSpPr>
        <p:spPr>
          <a:xfrm>
            <a:off x="6327983" y="1536625"/>
            <a:ext cx="10390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i="1" dirty="0">
                <a:solidFill>
                  <a:srgbClr val="C4EA10"/>
                </a:solidFill>
                <a:latin typeface="+mj-lt"/>
                <a:ea typeface="优设标题黑" panose="00000500000000000000" pitchFamily="2" charset="-122"/>
                <a:cs typeface="+mn-ea"/>
                <a:sym typeface="+mn-lt"/>
              </a:rPr>
              <a:t>PART</a:t>
            </a:r>
            <a:endParaRPr lang="zh-CN" altLang="en-US" sz="2800" i="1" dirty="0">
              <a:solidFill>
                <a:srgbClr val="C4EA10"/>
              </a:solidFill>
              <a:latin typeface="+mj-lt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5BB202A3-9517-2F7C-C5FC-1800F33CAE71}"/>
              </a:ext>
            </a:extLst>
          </p:cNvPr>
          <p:cNvSpPr/>
          <p:nvPr/>
        </p:nvSpPr>
        <p:spPr>
          <a:xfrm rot="8100000" flipV="1">
            <a:off x="10909838" y="3406900"/>
            <a:ext cx="288218" cy="288218"/>
          </a:xfrm>
          <a:custGeom>
            <a:avLst/>
            <a:gdLst>
              <a:gd name="connsiteX0" fmla="*/ 0 w 1328614"/>
              <a:gd name="connsiteY0" fmla="*/ 664305 h 1328614"/>
              <a:gd name="connsiteX1" fmla="*/ 115202 w 1328614"/>
              <a:gd name="connsiteY1" fmla="*/ 549103 h 1328614"/>
              <a:gd name="connsiteX2" fmla="*/ 548903 w 1328614"/>
              <a:gd name="connsiteY2" fmla="*/ 549103 h 1328614"/>
              <a:gd name="connsiteX3" fmla="*/ 548903 w 1328614"/>
              <a:gd name="connsiteY3" fmla="*/ 115202 h 1328614"/>
              <a:gd name="connsiteX4" fmla="*/ 664105 w 1328614"/>
              <a:gd name="connsiteY4" fmla="*/ 0 h 1328614"/>
              <a:gd name="connsiteX5" fmla="*/ 779307 w 1328614"/>
              <a:gd name="connsiteY5" fmla="*/ 115202 h 1328614"/>
              <a:gd name="connsiteX6" fmla="*/ 779307 w 1328614"/>
              <a:gd name="connsiteY6" fmla="*/ 549104 h 1328614"/>
              <a:gd name="connsiteX7" fmla="*/ 1213412 w 1328614"/>
              <a:gd name="connsiteY7" fmla="*/ 549104 h 1328614"/>
              <a:gd name="connsiteX8" fmla="*/ 1328614 w 1328614"/>
              <a:gd name="connsiteY8" fmla="*/ 664306 h 1328614"/>
              <a:gd name="connsiteX9" fmla="*/ 1328613 w 1328614"/>
              <a:gd name="connsiteY9" fmla="*/ 664305 h 1328614"/>
              <a:gd name="connsiteX10" fmla="*/ 1213411 w 1328614"/>
              <a:gd name="connsiteY10" fmla="*/ 779507 h 1328614"/>
              <a:gd name="connsiteX11" fmla="*/ 779306 w 1328614"/>
              <a:gd name="connsiteY11" fmla="*/ 779507 h 1328614"/>
              <a:gd name="connsiteX12" fmla="*/ 779306 w 1328614"/>
              <a:gd name="connsiteY12" fmla="*/ 1213412 h 1328614"/>
              <a:gd name="connsiteX13" fmla="*/ 664104 w 1328614"/>
              <a:gd name="connsiteY13" fmla="*/ 1328614 h 1328614"/>
              <a:gd name="connsiteX14" fmla="*/ 664105 w 1328614"/>
              <a:gd name="connsiteY14" fmla="*/ 1328613 h 1328614"/>
              <a:gd name="connsiteX15" fmla="*/ 548903 w 1328614"/>
              <a:gd name="connsiteY15" fmla="*/ 1213411 h 1328614"/>
              <a:gd name="connsiteX16" fmla="*/ 548903 w 1328614"/>
              <a:gd name="connsiteY16" fmla="*/ 779507 h 1328614"/>
              <a:gd name="connsiteX17" fmla="*/ 115202 w 1328614"/>
              <a:gd name="connsiteY17" fmla="*/ 779507 h 1328614"/>
              <a:gd name="connsiteX18" fmla="*/ 0 w 1328614"/>
              <a:gd name="connsiteY18" fmla="*/ 664305 h 13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8614" h="1328614">
                <a:moveTo>
                  <a:pt x="0" y="664305"/>
                </a:moveTo>
                <a:cubicBezTo>
                  <a:pt x="0" y="600681"/>
                  <a:pt x="51578" y="549103"/>
                  <a:pt x="115202" y="549103"/>
                </a:cubicBezTo>
                <a:lnTo>
                  <a:pt x="548903" y="549103"/>
                </a:lnTo>
                <a:lnTo>
                  <a:pt x="548903" y="115202"/>
                </a:lnTo>
                <a:cubicBezTo>
                  <a:pt x="548903" y="51578"/>
                  <a:pt x="600481" y="0"/>
                  <a:pt x="664105" y="0"/>
                </a:cubicBezTo>
                <a:cubicBezTo>
                  <a:pt x="727729" y="0"/>
                  <a:pt x="779307" y="51578"/>
                  <a:pt x="779307" y="115202"/>
                </a:cubicBezTo>
                <a:lnTo>
                  <a:pt x="779307" y="549104"/>
                </a:lnTo>
                <a:lnTo>
                  <a:pt x="1213412" y="549104"/>
                </a:lnTo>
                <a:cubicBezTo>
                  <a:pt x="1277036" y="549104"/>
                  <a:pt x="1328614" y="600682"/>
                  <a:pt x="1328614" y="664306"/>
                </a:cubicBezTo>
                <a:lnTo>
                  <a:pt x="1328613" y="664305"/>
                </a:lnTo>
                <a:cubicBezTo>
                  <a:pt x="1328613" y="727929"/>
                  <a:pt x="1277035" y="779507"/>
                  <a:pt x="1213411" y="779507"/>
                </a:cubicBezTo>
                <a:lnTo>
                  <a:pt x="779306" y="779507"/>
                </a:lnTo>
                <a:lnTo>
                  <a:pt x="779306" y="1213412"/>
                </a:lnTo>
                <a:cubicBezTo>
                  <a:pt x="779306" y="1277036"/>
                  <a:pt x="727728" y="1328614"/>
                  <a:pt x="664104" y="1328614"/>
                </a:cubicBezTo>
                <a:lnTo>
                  <a:pt x="664105" y="1328613"/>
                </a:lnTo>
                <a:cubicBezTo>
                  <a:pt x="600481" y="1328613"/>
                  <a:pt x="548903" y="1277035"/>
                  <a:pt x="548903" y="1213411"/>
                </a:cubicBezTo>
                <a:lnTo>
                  <a:pt x="548903" y="779507"/>
                </a:lnTo>
                <a:lnTo>
                  <a:pt x="115202" y="779507"/>
                </a:lnTo>
                <a:cubicBezTo>
                  <a:pt x="51578" y="779507"/>
                  <a:pt x="0" y="727929"/>
                  <a:pt x="0" y="664305"/>
                </a:cubicBezTo>
                <a:close/>
              </a:path>
            </a:pathLst>
          </a:custGeom>
          <a:solidFill>
            <a:srgbClr val="C4EA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A1F29E09-CB3D-A18A-7DC4-B8F4D3D4D15C}"/>
              </a:ext>
            </a:extLst>
          </p:cNvPr>
          <p:cNvSpPr/>
          <p:nvPr/>
        </p:nvSpPr>
        <p:spPr>
          <a:xfrm rot="8100000" flipV="1">
            <a:off x="11326260" y="5779862"/>
            <a:ext cx="604344" cy="604344"/>
          </a:xfrm>
          <a:custGeom>
            <a:avLst/>
            <a:gdLst>
              <a:gd name="connsiteX0" fmla="*/ 0 w 1328614"/>
              <a:gd name="connsiteY0" fmla="*/ 664305 h 1328614"/>
              <a:gd name="connsiteX1" fmla="*/ 115202 w 1328614"/>
              <a:gd name="connsiteY1" fmla="*/ 549103 h 1328614"/>
              <a:gd name="connsiteX2" fmla="*/ 548903 w 1328614"/>
              <a:gd name="connsiteY2" fmla="*/ 549103 h 1328614"/>
              <a:gd name="connsiteX3" fmla="*/ 548903 w 1328614"/>
              <a:gd name="connsiteY3" fmla="*/ 115202 h 1328614"/>
              <a:gd name="connsiteX4" fmla="*/ 664105 w 1328614"/>
              <a:gd name="connsiteY4" fmla="*/ 0 h 1328614"/>
              <a:gd name="connsiteX5" fmla="*/ 779307 w 1328614"/>
              <a:gd name="connsiteY5" fmla="*/ 115202 h 1328614"/>
              <a:gd name="connsiteX6" fmla="*/ 779307 w 1328614"/>
              <a:gd name="connsiteY6" fmla="*/ 549104 h 1328614"/>
              <a:gd name="connsiteX7" fmla="*/ 1213412 w 1328614"/>
              <a:gd name="connsiteY7" fmla="*/ 549104 h 1328614"/>
              <a:gd name="connsiteX8" fmla="*/ 1328614 w 1328614"/>
              <a:gd name="connsiteY8" fmla="*/ 664306 h 1328614"/>
              <a:gd name="connsiteX9" fmla="*/ 1328613 w 1328614"/>
              <a:gd name="connsiteY9" fmla="*/ 664305 h 1328614"/>
              <a:gd name="connsiteX10" fmla="*/ 1213411 w 1328614"/>
              <a:gd name="connsiteY10" fmla="*/ 779507 h 1328614"/>
              <a:gd name="connsiteX11" fmla="*/ 779306 w 1328614"/>
              <a:gd name="connsiteY11" fmla="*/ 779507 h 1328614"/>
              <a:gd name="connsiteX12" fmla="*/ 779306 w 1328614"/>
              <a:gd name="connsiteY12" fmla="*/ 1213412 h 1328614"/>
              <a:gd name="connsiteX13" fmla="*/ 664104 w 1328614"/>
              <a:gd name="connsiteY13" fmla="*/ 1328614 h 1328614"/>
              <a:gd name="connsiteX14" fmla="*/ 664105 w 1328614"/>
              <a:gd name="connsiteY14" fmla="*/ 1328613 h 1328614"/>
              <a:gd name="connsiteX15" fmla="*/ 548903 w 1328614"/>
              <a:gd name="connsiteY15" fmla="*/ 1213411 h 1328614"/>
              <a:gd name="connsiteX16" fmla="*/ 548903 w 1328614"/>
              <a:gd name="connsiteY16" fmla="*/ 779507 h 1328614"/>
              <a:gd name="connsiteX17" fmla="*/ 115202 w 1328614"/>
              <a:gd name="connsiteY17" fmla="*/ 779507 h 1328614"/>
              <a:gd name="connsiteX18" fmla="*/ 0 w 1328614"/>
              <a:gd name="connsiteY18" fmla="*/ 664305 h 13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8614" h="1328614">
                <a:moveTo>
                  <a:pt x="0" y="664305"/>
                </a:moveTo>
                <a:cubicBezTo>
                  <a:pt x="0" y="600681"/>
                  <a:pt x="51578" y="549103"/>
                  <a:pt x="115202" y="549103"/>
                </a:cubicBezTo>
                <a:lnTo>
                  <a:pt x="548903" y="549103"/>
                </a:lnTo>
                <a:lnTo>
                  <a:pt x="548903" y="115202"/>
                </a:lnTo>
                <a:cubicBezTo>
                  <a:pt x="548903" y="51578"/>
                  <a:pt x="600481" y="0"/>
                  <a:pt x="664105" y="0"/>
                </a:cubicBezTo>
                <a:cubicBezTo>
                  <a:pt x="727729" y="0"/>
                  <a:pt x="779307" y="51578"/>
                  <a:pt x="779307" y="115202"/>
                </a:cubicBezTo>
                <a:lnTo>
                  <a:pt x="779307" y="549104"/>
                </a:lnTo>
                <a:lnTo>
                  <a:pt x="1213412" y="549104"/>
                </a:lnTo>
                <a:cubicBezTo>
                  <a:pt x="1277036" y="549104"/>
                  <a:pt x="1328614" y="600682"/>
                  <a:pt x="1328614" y="664306"/>
                </a:cubicBezTo>
                <a:lnTo>
                  <a:pt x="1328613" y="664305"/>
                </a:lnTo>
                <a:cubicBezTo>
                  <a:pt x="1328613" y="727929"/>
                  <a:pt x="1277035" y="779507"/>
                  <a:pt x="1213411" y="779507"/>
                </a:cubicBezTo>
                <a:lnTo>
                  <a:pt x="779306" y="779507"/>
                </a:lnTo>
                <a:lnTo>
                  <a:pt x="779306" y="1213412"/>
                </a:lnTo>
                <a:cubicBezTo>
                  <a:pt x="779306" y="1277036"/>
                  <a:pt x="727728" y="1328614"/>
                  <a:pt x="664104" y="1328614"/>
                </a:cubicBezTo>
                <a:lnTo>
                  <a:pt x="664105" y="1328613"/>
                </a:lnTo>
                <a:cubicBezTo>
                  <a:pt x="600481" y="1328613"/>
                  <a:pt x="548903" y="1277035"/>
                  <a:pt x="548903" y="1213411"/>
                </a:cubicBezTo>
                <a:lnTo>
                  <a:pt x="548903" y="779507"/>
                </a:lnTo>
                <a:lnTo>
                  <a:pt x="115202" y="779507"/>
                </a:lnTo>
                <a:cubicBezTo>
                  <a:pt x="51578" y="779507"/>
                  <a:pt x="0" y="727929"/>
                  <a:pt x="0" y="664305"/>
                </a:cubicBezTo>
                <a:close/>
              </a:path>
            </a:pathLst>
          </a:custGeom>
          <a:solidFill>
            <a:srgbClr val="C4EA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45564C7-01F0-17A2-CBC1-25840F2760EC}"/>
              </a:ext>
            </a:extLst>
          </p:cNvPr>
          <p:cNvGrpSpPr/>
          <p:nvPr/>
        </p:nvGrpSpPr>
        <p:grpSpPr>
          <a:xfrm>
            <a:off x="9298369" y="3868546"/>
            <a:ext cx="2216460" cy="2318512"/>
            <a:chOff x="7775030" y="1615381"/>
            <a:chExt cx="3268770" cy="3419272"/>
          </a:xfrm>
        </p:grpSpPr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72015FEF-903B-9E71-7C5F-90ECD94BE9AD}"/>
                </a:ext>
              </a:extLst>
            </p:cNvPr>
            <p:cNvSpPr/>
            <p:nvPr/>
          </p:nvSpPr>
          <p:spPr>
            <a:xfrm>
              <a:off x="7775030" y="2407671"/>
              <a:ext cx="2626982" cy="2626982"/>
            </a:xfrm>
            <a:prstGeom prst="ellipse">
              <a:avLst/>
            </a:prstGeom>
            <a:noFill/>
            <a:ln w="457200">
              <a:solidFill>
                <a:srgbClr val="C5EB0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35AC66BF-A405-346F-B5CD-2C1A9802493C}"/>
                </a:ext>
              </a:extLst>
            </p:cNvPr>
            <p:cNvSpPr/>
            <p:nvPr/>
          </p:nvSpPr>
          <p:spPr>
            <a:xfrm rot="2080750">
              <a:off x="8193736" y="1615381"/>
              <a:ext cx="2850064" cy="2991191"/>
            </a:xfrm>
            <a:custGeom>
              <a:avLst/>
              <a:gdLst>
                <a:gd name="connsiteX0" fmla="*/ 1889889 w 1919541"/>
                <a:gd name="connsiteY0" fmla="*/ 584969 h 2014593"/>
                <a:gd name="connsiteX1" fmla="*/ 1905342 w 1919541"/>
                <a:gd name="connsiteY1" fmla="*/ 612936 h 2014593"/>
                <a:gd name="connsiteX2" fmla="*/ 1919541 w 1919541"/>
                <a:gd name="connsiteY2" fmla="*/ 658150 h 2014593"/>
                <a:gd name="connsiteX3" fmla="*/ 1919541 w 1919541"/>
                <a:gd name="connsiteY3" fmla="*/ 1365658 h 2014593"/>
                <a:gd name="connsiteX4" fmla="*/ 1916706 w 1919541"/>
                <a:gd name="connsiteY4" fmla="*/ 1374116 h 2014593"/>
                <a:gd name="connsiteX5" fmla="*/ 1889890 w 1919541"/>
                <a:gd name="connsiteY5" fmla="*/ 1434229 h 2014593"/>
                <a:gd name="connsiteX6" fmla="*/ 1784895 w 1919541"/>
                <a:gd name="connsiteY6" fmla="*/ 408786 h 2014593"/>
                <a:gd name="connsiteX7" fmla="*/ 1806640 w 1919541"/>
                <a:gd name="connsiteY7" fmla="*/ 434305 h 2014593"/>
                <a:gd name="connsiteX8" fmla="*/ 1814546 w 1919541"/>
                <a:gd name="connsiteY8" fmla="*/ 448614 h 2014593"/>
                <a:gd name="connsiteX9" fmla="*/ 1814547 w 1919541"/>
                <a:gd name="connsiteY9" fmla="*/ 1568106 h 2014593"/>
                <a:gd name="connsiteX10" fmla="*/ 1784895 w 1919541"/>
                <a:gd name="connsiteY10" fmla="*/ 1610113 h 2014593"/>
                <a:gd name="connsiteX11" fmla="*/ 1679901 w 1919541"/>
                <a:gd name="connsiteY11" fmla="*/ 285574 h 2014593"/>
                <a:gd name="connsiteX12" fmla="*/ 1709552 w 1919541"/>
                <a:gd name="connsiteY12" fmla="*/ 320371 h 2014593"/>
                <a:gd name="connsiteX13" fmla="*/ 1709553 w 1919541"/>
                <a:gd name="connsiteY13" fmla="*/ 1700476 h 2014593"/>
                <a:gd name="connsiteX14" fmla="*/ 1706693 w 1919541"/>
                <a:gd name="connsiteY14" fmla="*/ 1703778 h 2014593"/>
                <a:gd name="connsiteX15" fmla="*/ 1679902 w 1919541"/>
                <a:gd name="connsiteY15" fmla="*/ 1729075 h 2014593"/>
                <a:gd name="connsiteX16" fmla="*/ 1574907 w 1919541"/>
                <a:gd name="connsiteY16" fmla="*/ 201124 h 2014593"/>
                <a:gd name="connsiteX17" fmla="*/ 1604558 w 1919541"/>
                <a:gd name="connsiteY17" fmla="*/ 224353 h 2014593"/>
                <a:gd name="connsiteX18" fmla="*/ 1604559 w 1919541"/>
                <a:gd name="connsiteY18" fmla="*/ 1795220 h 2014593"/>
                <a:gd name="connsiteX19" fmla="*/ 1574908 w 1919541"/>
                <a:gd name="connsiteY19" fmla="*/ 1818029 h 2014593"/>
                <a:gd name="connsiteX20" fmla="*/ 1469912 w 1919541"/>
                <a:gd name="connsiteY20" fmla="*/ 132328 h 2014593"/>
                <a:gd name="connsiteX21" fmla="*/ 1499564 w 1919541"/>
                <a:gd name="connsiteY21" fmla="*/ 147324 h 2014593"/>
                <a:gd name="connsiteX22" fmla="*/ 1499565 w 1919541"/>
                <a:gd name="connsiteY22" fmla="*/ 1868245 h 2014593"/>
                <a:gd name="connsiteX23" fmla="*/ 1469914 w 1919541"/>
                <a:gd name="connsiteY23" fmla="*/ 1886621 h 2014593"/>
                <a:gd name="connsiteX24" fmla="*/ 1364919 w 1919541"/>
                <a:gd name="connsiteY24" fmla="*/ 79226 h 2014593"/>
                <a:gd name="connsiteX25" fmla="*/ 1394570 w 1919541"/>
                <a:gd name="connsiteY25" fmla="*/ 94223 h 2014593"/>
                <a:gd name="connsiteX26" fmla="*/ 1394571 w 1919541"/>
                <a:gd name="connsiteY26" fmla="*/ 1924194 h 2014593"/>
                <a:gd name="connsiteX27" fmla="*/ 1372724 w 1919541"/>
                <a:gd name="connsiteY27" fmla="*/ 1934850 h 2014593"/>
                <a:gd name="connsiteX28" fmla="*/ 1364920 w 1919541"/>
                <a:gd name="connsiteY28" fmla="*/ 1937730 h 2014593"/>
                <a:gd name="connsiteX29" fmla="*/ 1259925 w 1919541"/>
                <a:gd name="connsiteY29" fmla="*/ 44998 h 2014593"/>
                <a:gd name="connsiteX30" fmla="*/ 1289576 w 1919541"/>
                <a:gd name="connsiteY30" fmla="*/ 53386 h 2014593"/>
                <a:gd name="connsiteX31" fmla="*/ 1289578 w 1919541"/>
                <a:gd name="connsiteY31" fmla="*/ 1965539 h 2014593"/>
                <a:gd name="connsiteX32" fmla="*/ 1279192 w 1919541"/>
                <a:gd name="connsiteY32" fmla="*/ 1969373 h 2014593"/>
                <a:gd name="connsiteX33" fmla="*/ 1259926 w 1919541"/>
                <a:gd name="connsiteY33" fmla="*/ 1974382 h 2014593"/>
                <a:gd name="connsiteX34" fmla="*/ 1154931 w 1919541"/>
                <a:gd name="connsiteY34" fmla="*/ 15844 h 2014593"/>
                <a:gd name="connsiteX35" fmla="*/ 1158590 w 1919541"/>
                <a:gd name="connsiteY35" fmla="*/ 16331 h 2014593"/>
                <a:gd name="connsiteX36" fmla="*/ 1184582 w 1919541"/>
                <a:gd name="connsiteY36" fmla="*/ 23684 h 2014593"/>
                <a:gd name="connsiteX37" fmla="*/ 1184583 w 1919541"/>
                <a:gd name="connsiteY37" fmla="*/ 1993975 h 2014593"/>
                <a:gd name="connsiteX38" fmla="*/ 1183790 w 1919541"/>
                <a:gd name="connsiteY38" fmla="*/ 1994181 h 2014593"/>
                <a:gd name="connsiteX39" fmla="*/ 1154932 w 1919541"/>
                <a:gd name="connsiteY39" fmla="*/ 1998730 h 2014593"/>
                <a:gd name="connsiteX40" fmla="*/ 1049937 w 1919541"/>
                <a:gd name="connsiteY40" fmla="*/ 3093 h 2014593"/>
                <a:gd name="connsiteX41" fmla="*/ 1062750 w 1919541"/>
                <a:gd name="connsiteY41" fmla="*/ 3565 h 2014593"/>
                <a:gd name="connsiteX42" fmla="*/ 1079588 w 1919541"/>
                <a:gd name="connsiteY42" fmla="*/ 5808 h 2014593"/>
                <a:gd name="connsiteX43" fmla="*/ 1079590 w 1919541"/>
                <a:gd name="connsiteY43" fmla="*/ 2009857 h 2014593"/>
                <a:gd name="connsiteX44" fmla="*/ 1049938 w 1919541"/>
                <a:gd name="connsiteY44" fmla="*/ 2011618 h 2014593"/>
                <a:gd name="connsiteX45" fmla="*/ 29651 w 1919541"/>
                <a:gd name="connsiteY45" fmla="*/ 670270 h 2014593"/>
                <a:gd name="connsiteX46" fmla="*/ 29652 w 1919541"/>
                <a:gd name="connsiteY46" fmla="*/ 1334855 h 2014593"/>
                <a:gd name="connsiteX47" fmla="*/ 0 w 1919541"/>
                <a:gd name="connsiteY47" fmla="*/ 1240434 h 2014593"/>
                <a:gd name="connsiteX48" fmla="*/ 0 w 1919541"/>
                <a:gd name="connsiteY48" fmla="*/ 770241 h 2014593"/>
                <a:gd name="connsiteX49" fmla="*/ 8663 w 1919541"/>
                <a:gd name="connsiteY49" fmla="*/ 732883 h 2014593"/>
                <a:gd name="connsiteX50" fmla="*/ 944945 w 1919541"/>
                <a:gd name="connsiteY50" fmla="*/ 1248 h 2014593"/>
                <a:gd name="connsiteX51" fmla="*/ 965962 w 1919541"/>
                <a:gd name="connsiteY51" fmla="*/ 0 h 2014593"/>
                <a:gd name="connsiteX52" fmla="*/ 974596 w 1919541"/>
                <a:gd name="connsiteY52" fmla="*/ 318 h 2014593"/>
                <a:gd name="connsiteX53" fmla="*/ 974596 w 1919541"/>
                <a:gd name="connsiteY53" fmla="*/ 2014593 h 2014593"/>
                <a:gd name="connsiteX54" fmla="*/ 944945 w 1919541"/>
                <a:gd name="connsiteY54" fmla="*/ 2013501 h 2014593"/>
                <a:gd name="connsiteX55" fmla="*/ 839951 w 1919541"/>
                <a:gd name="connsiteY55" fmla="*/ 10332 h 2014593"/>
                <a:gd name="connsiteX56" fmla="*/ 868931 w 1919541"/>
                <a:gd name="connsiteY56" fmla="*/ 5764 h 2014593"/>
                <a:gd name="connsiteX57" fmla="*/ 869602 w 1919541"/>
                <a:gd name="connsiteY57" fmla="*/ 5725 h 2014593"/>
                <a:gd name="connsiteX58" fmla="*/ 869602 w 1919541"/>
                <a:gd name="connsiteY58" fmla="*/ 2008432 h 2014593"/>
                <a:gd name="connsiteX59" fmla="*/ 839951 w 1919541"/>
                <a:gd name="connsiteY59" fmla="*/ 2004483 h 2014593"/>
                <a:gd name="connsiteX60" fmla="*/ 134645 w 1919541"/>
                <a:gd name="connsiteY60" fmla="*/ 456921 h 2014593"/>
                <a:gd name="connsiteX61" fmla="*/ 134645 w 1919541"/>
                <a:gd name="connsiteY61" fmla="*/ 1553957 h 2014593"/>
                <a:gd name="connsiteX62" fmla="*/ 104995 w 1919541"/>
                <a:gd name="connsiteY62" fmla="*/ 1500295 h 2014593"/>
                <a:gd name="connsiteX63" fmla="*/ 104995 w 1919541"/>
                <a:gd name="connsiteY63" fmla="*/ 506603 h 2014593"/>
                <a:gd name="connsiteX64" fmla="*/ 127334 w 1919541"/>
                <a:gd name="connsiteY64" fmla="*/ 467279 h 2014593"/>
                <a:gd name="connsiteX65" fmla="*/ 734958 w 1919541"/>
                <a:gd name="connsiteY65" fmla="*/ 30713 h 2014593"/>
                <a:gd name="connsiteX66" fmla="*/ 764609 w 1919541"/>
                <a:gd name="connsiteY66" fmla="*/ 23003 h 2014593"/>
                <a:gd name="connsiteX67" fmla="*/ 764609 w 1919541"/>
                <a:gd name="connsiteY67" fmla="*/ 1989514 h 2014593"/>
                <a:gd name="connsiteX68" fmla="*/ 734958 w 1919541"/>
                <a:gd name="connsiteY68" fmla="*/ 1981126 h 2014593"/>
                <a:gd name="connsiteX69" fmla="*/ 629964 w 1919541"/>
                <a:gd name="connsiteY69" fmla="*/ 63142 h 2014593"/>
                <a:gd name="connsiteX70" fmla="*/ 659615 w 1919541"/>
                <a:gd name="connsiteY70" fmla="*/ 52197 h 2014593"/>
                <a:gd name="connsiteX71" fmla="*/ 659615 w 1919541"/>
                <a:gd name="connsiteY71" fmla="*/ 1959813 h 2014593"/>
                <a:gd name="connsiteX72" fmla="*/ 629964 w 1919541"/>
                <a:gd name="connsiteY72" fmla="*/ 1951425 h 2014593"/>
                <a:gd name="connsiteX73" fmla="*/ 239639 w 1919541"/>
                <a:gd name="connsiteY73" fmla="*/ 322726 h 2014593"/>
                <a:gd name="connsiteX74" fmla="*/ 239640 w 1919541"/>
                <a:gd name="connsiteY74" fmla="*/ 1686629 h 2014593"/>
                <a:gd name="connsiteX75" fmla="*/ 209989 w 1919541"/>
                <a:gd name="connsiteY75" fmla="*/ 1651833 h 2014593"/>
                <a:gd name="connsiteX76" fmla="*/ 209988 w 1919541"/>
                <a:gd name="connsiteY76" fmla="*/ 356954 h 2014593"/>
                <a:gd name="connsiteX77" fmla="*/ 524970 w 1919541"/>
                <a:gd name="connsiteY77" fmla="*/ 108832 h 2014593"/>
                <a:gd name="connsiteX78" fmla="*/ 554621 w 1919541"/>
                <a:gd name="connsiteY78" fmla="*/ 94369 h 2014593"/>
                <a:gd name="connsiteX79" fmla="*/ 554621 w 1919541"/>
                <a:gd name="connsiteY79" fmla="*/ 1917424 h 2014593"/>
                <a:gd name="connsiteX80" fmla="*/ 524970 w 1919541"/>
                <a:gd name="connsiteY80" fmla="*/ 1902428 h 2014593"/>
                <a:gd name="connsiteX81" fmla="*/ 344633 w 1919541"/>
                <a:gd name="connsiteY81" fmla="*/ 225302 h 2014593"/>
                <a:gd name="connsiteX82" fmla="*/ 344634 w 1919541"/>
                <a:gd name="connsiteY82" fmla="*/ 1785361 h 2014593"/>
                <a:gd name="connsiteX83" fmla="*/ 314982 w 1919541"/>
                <a:gd name="connsiteY83" fmla="*/ 1762132 h 2014593"/>
                <a:gd name="connsiteX84" fmla="*/ 314982 w 1919541"/>
                <a:gd name="connsiteY84" fmla="*/ 249522 h 2014593"/>
                <a:gd name="connsiteX85" fmla="*/ 323041 w 1919541"/>
                <a:gd name="connsiteY85" fmla="*/ 241912 h 2014593"/>
                <a:gd name="connsiteX86" fmla="*/ 419976 w 1919541"/>
                <a:gd name="connsiteY86" fmla="*/ 169613 h 2014593"/>
                <a:gd name="connsiteX87" fmla="*/ 449627 w 1919541"/>
                <a:gd name="connsiteY87" fmla="*/ 151237 h 2014593"/>
                <a:gd name="connsiteX88" fmla="*/ 449627 w 1919541"/>
                <a:gd name="connsiteY88" fmla="*/ 1864323 h 2014593"/>
                <a:gd name="connsiteX89" fmla="*/ 437771 w 1919541"/>
                <a:gd name="connsiteY89" fmla="*/ 1858326 h 2014593"/>
                <a:gd name="connsiteX90" fmla="*/ 419976 w 1919541"/>
                <a:gd name="connsiteY90" fmla="*/ 1844385 h 2014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1919541" h="2014593">
                  <a:moveTo>
                    <a:pt x="1889889" y="584969"/>
                  </a:moveTo>
                  <a:lnTo>
                    <a:pt x="1905342" y="612936"/>
                  </a:lnTo>
                  <a:lnTo>
                    <a:pt x="1919541" y="658150"/>
                  </a:lnTo>
                  <a:lnTo>
                    <a:pt x="1919541" y="1365658"/>
                  </a:lnTo>
                  <a:lnTo>
                    <a:pt x="1916706" y="1374116"/>
                  </a:lnTo>
                  <a:lnTo>
                    <a:pt x="1889890" y="1434229"/>
                  </a:lnTo>
                  <a:close/>
                  <a:moveTo>
                    <a:pt x="1784895" y="408786"/>
                  </a:moveTo>
                  <a:lnTo>
                    <a:pt x="1806640" y="434305"/>
                  </a:lnTo>
                  <a:lnTo>
                    <a:pt x="1814546" y="448614"/>
                  </a:lnTo>
                  <a:lnTo>
                    <a:pt x="1814547" y="1568106"/>
                  </a:lnTo>
                  <a:lnTo>
                    <a:pt x="1784895" y="1610113"/>
                  </a:lnTo>
                  <a:close/>
                  <a:moveTo>
                    <a:pt x="1679901" y="285574"/>
                  </a:moveTo>
                  <a:lnTo>
                    <a:pt x="1709552" y="320371"/>
                  </a:lnTo>
                  <a:lnTo>
                    <a:pt x="1709553" y="1700476"/>
                  </a:lnTo>
                  <a:lnTo>
                    <a:pt x="1706693" y="1703778"/>
                  </a:lnTo>
                  <a:lnTo>
                    <a:pt x="1679902" y="1729075"/>
                  </a:lnTo>
                  <a:close/>
                  <a:moveTo>
                    <a:pt x="1574907" y="201124"/>
                  </a:moveTo>
                  <a:lnTo>
                    <a:pt x="1604558" y="224353"/>
                  </a:lnTo>
                  <a:lnTo>
                    <a:pt x="1604559" y="1795220"/>
                  </a:lnTo>
                  <a:lnTo>
                    <a:pt x="1574908" y="1818029"/>
                  </a:lnTo>
                  <a:close/>
                  <a:moveTo>
                    <a:pt x="1469912" y="132328"/>
                  </a:moveTo>
                  <a:lnTo>
                    <a:pt x="1499564" y="147324"/>
                  </a:lnTo>
                  <a:lnTo>
                    <a:pt x="1499565" y="1868245"/>
                  </a:lnTo>
                  <a:lnTo>
                    <a:pt x="1469914" y="1886621"/>
                  </a:lnTo>
                  <a:close/>
                  <a:moveTo>
                    <a:pt x="1364919" y="79226"/>
                  </a:moveTo>
                  <a:lnTo>
                    <a:pt x="1394570" y="94223"/>
                  </a:lnTo>
                  <a:lnTo>
                    <a:pt x="1394571" y="1924194"/>
                  </a:lnTo>
                  <a:lnTo>
                    <a:pt x="1372724" y="1934850"/>
                  </a:lnTo>
                  <a:lnTo>
                    <a:pt x="1364920" y="1937730"/>
                  </a:lnTo>
                  <a:close/>
                  <a:moveTo>
                    <a:pt x="1259925" y="44998"/>
                  </a:moveTo>
                  <a:lnTo>
                    <a:pt x="1289576" y="53386"/>
                  </a:lnTo>
                  <a:lnTo>
                    <a:pt x="1289578" y="1965539"/>
                  </a:lnTo>
                  <a:lnTo>
                    <a:pt x="1279192" y="1969373"/>
                  </a:lnTo>
                  <a:lnTo>
                    <a:pt x="1259926" y="1974382"/>
                  </a:lnTo>
                  <a:close/>
                  <a:moveTo>
                    <a:pt x="1154931" y="15844"/>
                  </a:moveTo>
                  <a:lnTo>
                    <a:pt x="1158590" y="16331"/>
                  </a:lnTo>
                  <a:lnTo>
                    <a:pt x="1184582" y="23684"/>
                  </a:lnTo>
                  <a:lnTo>
                    <a:pt x="1184583" y="1993975"/>
                  </a:lnTo>
                  <a:lnTo>
                    <a:pt x="1183790" y="1994181"/>
                  </a:lnTo>
                  <a:lnTo>
                    <a:pt x="1154932" y="1998730"/>
                  </a:lnTo>
                  <a:close/>
                  <a:moveTo>
                    <a:pt x="1049937" y="3093"/>
                  </a:moveTo>
                  <a:lnTo>
                    <a:pt x="1062750" y="3565"/>
                  </a:lnTo>
                  <a:lnTo>
                    <a:pt x="1079588" y="5808"/>
                  </a:lnTo>
                  <a:lnTo>
                    <a:pt x="1079590" y="2009857"/>
                  </a:lnTo>
                  <a:lnTo>
                    <a:pt x="1049938" y="2011618"/>
                  </a:lnTo>
                  <a:close/>
                  <a:moveTo>
                    <a:pt x="29651" y="670270"/>
                  </a:moveTo>
                  <a:lnTo>
                    <a:pt x="29652" y="1334855"/>
                  </a:lnTo>
                  <a:lnTo>
                    <a:pt x="0" y="1240434"/>
                  </a:lnTo>
                  <a:lnTo>
                    <a:pt x="0" y="770241"/>
                  </a:lnTo>
                  <a:lnTo>
                    <a:pt x="8663" y="732883"/>
                  </a:lnTo>
                  <a:close/>
                  <a:moveTo>
                    <a:pt x="944945" y="1248"/>
                  </a:moveTo>
                  <a:lnTo>
                    <a:pt x="965962" y="0"/>
                  </a:lnTo>
                  <a:lnTo>
                    <a:pt x="974596" y="318"/>
                  </a:lnTo>
                  <a:lnTo>
                    <a:pt x="974596" y="2014593"/>
                  </a:lnTo>
                  <a:lnTo>
                    <a:pt x="944945" y="2013501"/>
                  </a:lnTo>
                  <a:close/>
                  <a:moveTo>
                    <a:pt x="839951" y="10332"/>
                  </a:moveTo>
                  <a:lnTo>
                    <a:pt x="868931" y="5764"/>
                  </a:lnTo>
                  <a:lnTo>
                    <a:pt x="869602" y="5725"/>
                  </a:lnTo>
                  <a:lnTo>
                    <a:pt x="869602" y="2008432"/>
                  </a:lnTo>
                  <a:lnTo>
                    <a:pt x="839951" y="2004483"/>
                  </a:lnTo>
                  <a:close/>
                  <a:moveTo>
                    <a:pt x="134645" y="456921"/>
                  </a:moveTo>
                  <a:lnTo>
                    <a:pt x="134645" y="1553957"/>
                  </a:lnTo>
                  <a:lnTo>
                    <a:pt x="104995" y="1500295"/>
                  </a:lnTo>
                  <a:lnTo>
                    <a:pt x="104995" y="506603"/>
                  </a:lnTo>
                  <a:lnTo>
                    <a:pt x="127334" y="467279"/>
                  </a:lnTo>
                  <a:close/>
                  <a:moveTo>
                    <a:pt x="734958" y="30713"/>
                  </a:moveTo>
                  <a:lnTo>
                    <a:pt x="764609" y="23003"/>
                  </a:lnTo>
                  <a:lnTo>
                    <a:pt x="764609" y="1989514"/>
                  </a:lnTo>
                  <a:lnTo>
                    <a:pt x="734958" y="1981126"/>
                  </a:lnTo>
                  <a:close/>
                  <a:moveTo>
                    <a:pt x="629964" y="63142"/>
                  </a:moveTo>
                  <a:lnTo>
                    <a:pt x="659615" y="52197"/>
                  </a:lnTo>
                  <a:lnTo>
                    <a:pt x="659615" y="1959813"/>
                  </a:lnTo>
                  <a:lnTo>
                    <a:pt x="629964" y="1951425"/>
                  </a:lnTo>
                  <a:close/>
                  <a:moveTo>
                    <a:pt x="239639" y="322726"/>
                  </a:moveTo>
                  <a:lnTo>
                    <a:pt x="239640" y="1686629"/>
                  </a:lnTo>
                  <a:lnTo>
                    <a:pt x="209989" y="1651833"/>
                  </a:lnTo>
                  <a:lnTo>
                    <a:pt x="209988" y="356954"/>
                  </a:lnTo>
                  <a:close/>
                  <a:moveTo>
                    <a:pt x="524970" y="108832"/>
                  </a:moveTo>
                  <a:lnTo>
                    <a:pt x="554621" y="94369"/>
                  </a:lnTo>
                  <a:lnTo>
                    <a:pt x="554621" y="1917424"/>
                  </a:lnTo>
                  <a:lnTo>
                    <a:pt x="524970" y="1902428"/>
                  </a:lnTo>
                  <a:close/>
                  <a:moveTo>
                    <a:pt x="344633" y="225302"/>
                  </a:moveTo>
                  <a:lnTo>
                    <a:pt x="344634" y="1785361"/>
                  </a:lnTo>
                  <a:lnTo>
                    <a:pt x="314982" y="1762132"/>
                  </a:lnTo>
                  <a:lnTo>
                    <a:pt x="314982" y="249522"/>
                  </a:lnTo>
                  <a:lnTo>
                    <a:pt x="323041" y="241912"/>
                  </a:lnTo>
                  <a:close/>
                  <a:moveTo>
                    <a:pt x="419976" y="169613"/>
                  </a:moveTo>
                  <a:lnTo>
                    <a:pt x="449627" y="151237"/>
                  </a:lnTo>
                  <a:lnTo>
                    <a:pt x="449627" y="1864323"/>
                  </a:lnTo>
                  <a:lnTo>
                    <a:pt x="437771" y="1858326"/>
                  </a:lnTo>
                  <a:lnTo>
                    <a:pt x="419976" y="1844385"/>
                  </a:lnTo>
                  <a:close/>
                </a:path>
              </a:pathLst>
            </a:custGeom>
            <a:solidFill>
              <a:srgbClr val="C4EA1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id="{6ACEDD43-237B-263D-A1A4-97E9AB9564BD}"/>
              </a:ext>
            </a:extLst>
          </p:cNvPr>
          <p:cNvSpPr/>
          <p:nvPr/>
        </p:nvSpPr>
        <p:spPr>
          <a:xfrm rot="2080750">
            <a:off x="872045" y="5288380"/>
            <a:ext cx="2850064" cy="2991191"/>
          </a:xfrm>
          <a:custGeom>
            <a:avLst/>
            <a:gdLst>
              <a:gd name="connsiteX0" fmla="*/ 1889889 w 1919541"/>
              <a:gd name="connsiteY0" fmla="*/ 584969 h 2014593"/>
              <a:gd name="connsiteX1" fmla="*/ 1905342 w 1919541"/>
              <a:gd name="connsiteY1" fmla="*/ 612936 h 2014593"/>
              <a:gd name="connsiteX2" fmla="*/ 1919541 w 1919541"/>
              <a:gd name="connsiteY2" fmla="*/ 658150 h 2014593"/>
              <a:gd name="connsiteX3" fmla="*/ 1919541 w 1919541"/>
              <a:gd name="connsiteY3" fmla="*/ 1365658 h 2014593"/>
              <a:gd name="connsiteX4" fmla="*/ 1916706 w 1919541"/>
              <a:gd name="connsiteY4" fmla="*/ 1374116 h 2014593"/>
              <a:gd name="connsiteX5" fmla="*/ 1889890 w 1919541"/>
              <a:gd name="connsiteY5" fmla="*/ 1434229 h 2014593"/>
              <a:gd name="connsiteX6" fmla="*/ 1784895 w 1919541"/>
              <a:gd name="connsiteY6" fmla="*/ 408786 h 2014593"/>
              <a:gd name="connsiteX7" fmla="*/ 1806640 w 1919541"/>
              <a:gd name="connsiteY7" fmla="*/ 434305 h 2014593"/>
              <a:gd name="connsiteX8" fmla="*/ 1814546 w 1919541"/>
              <a:gd name="connsiteY8" fmla="*/ 448614 h 2014593"/>
              <a:gd name="connsiteX9" fmla="*/ 1814547 w 1919541"/>
              <a:gd name="connsiteY9" fmla="*/ 1568106 h 2014593"/>
              <a:gd name="connsiteX10" fmla="*/ 1784895 w 1919541"/>
              <a:gd name="connsiteY10" fmla="*/ 1610113 h 2014593"/>
              <a:gd name="connsiteX11" fmla="*/ 1679901 w 1919541"/>
              <a:gd name="connsiteY11" fmla="*/ 285574 h 2014593"/>
              <a:gd name="connsiteX12" fmla="*/ 1709552 w 1919541"/>
              <a:gd name="connsiteY12" fmla="*/ 320371 h 2014593"/>
              <a:gd name="connsiteX13" fmla="*/ 1709553 w 1919541"/>
              <a:gd name="connsiteY13" fmla="*/ 1700476 h 2014593"/>
              <a:gd name="connsiteX14" fmla="*/ 1706693 w 1919541"/>
              <a:gd name="connsiteY14" fmla="*/ 1703778 h 2014593"/>
              <a:gd name="connsiteX15" fmla="*/ 1679902 w 1919541"/>
              <a:gd name="connsiteY15" fmla="*/ 1729075 h 2014593"/>
              <a:gd name="connsiteX16" fmla="*/ 1574907 w 1919541"/>
              <a:gd name="connsiteY16" fmla="*/ 201124 h 2014593"/>
              <a:gd name="connsiteX17" fmla="*/ 1604558 w 1919541"/>
              <a:gd name="connsiteY17" fmla="*/ 224353 h 2014593"/>
              <a:gd name="connsiteX18" fmla="*/ 1604559 w 1919541"/>
              <a:gd name="connsiteY18" fmla="*/ 1795220 h 2014593"/>
              <a:gd name="connsiteX19" fmla="*/ 1574908 w 1919541"/>
              <a:gd name="connsiteY19" fmla="*/ 1818029 h 2014593"/>
              <a:gd name="connsiteX20" fmla="*/ 1469912 w 1919541"/>
              <a:gd name="connsiteY20" fmla="*/ 132328 h 2014593"/>
              <a:gd name="connsiteX21" fmla="*/ 1499564 w 1919541"/>
              <a:gd name="connsiteY21" fmla="*/ 147324 h 2014593"/>
              <a:gd name="connsiteX22" fmla="*/ 1499565 w 1919541"/>
              <a:gd name="connsiteY22" fmla="*/ 1868245 h 2014593"/>
              <a:gd name="connsiteX23" fmla="*/ 1469914 w 1919541"/>
              <a:gd name="connsiteY23" fmla="*/ 1886621 h 2014593"/>
              <a:gd name="connsiteX24" fmla="*/ 1364919 w 1919541"/>
              <a:gd name="connsiteY24" fmla="*/ 79226 h 2014593"/>
              <a:gd name="connsiteX25" fmla="*/ 1394570 w 1919541"/>
              <a:gd name="connsiteY25" fmla="*/ 94223 h 2014593"/>
              <a:gd name="connsiteX26" fmla="*/ 1394571 w 1919541"/>
              <a:gd name="connsiteY26" fmla="*/ 1924194 h 2014593"/>
              <a:gd name="connsiteX27" fmla="*/ 1372724 w 1919541"/>
              <a:gd name="connsiteY27" fmla="*/ 1934850 h 2014593"/>
              <a:gd name="connsiteX28" fmla="*/ 1364920 w 1919541"/>
              <a:gd name="connsiteY28" fmla="*/ 1937730 h 2014593"/>
              <a:gd name="connsiteX29" fmla="*/ 1259925 w 1919541"/>
              <a:gd name="connsiteY29" fmla="*/ 44998 h 2014593"/>
              <a:gd name="connsiteX30" fmla="*/ 1289576 w 1919541"/>
              <a:gd name="connsiteY30" fmla="*/ 53386 h 2014593"/>
              <a:gd name="connsiteX31" fmla="*/ 1289578 w 1919541"/>
              <a:gd name="connsiteY31" fmla="*/ 1965539 h 2014593"/>
              <a:gd name="connsiteX32" fmla="*/ 1279192 w 1919541"/>
              <a:gd name="connsiteY32" fmla="*/ 1969373 h 2014593"/>
              <a:gd name="connsiteX33" fmla="*/ 1259926 w 1919541"/>
              <a:gd name="connsiteY33" fmla="*/ 1974382 h 2014593"/>
              <a:gd name="connsiteX34" fmla="*/ 1154931 w 1919541"/>
              <a:gd name="connsiteY34" fmla="*/ 15844 h 2014593"/>
              <a:gd name="connsiteX35" fmla="*/ 1158590 w 1919541"/>
              <a:gd name="connsiteY35" fmla="*/ 16331 h 2014593"/>
              <a:gd name="connsiteX36" fmla="*/ 1184582 w 1919541"/>
              <a:gd name="connsiteY36" fmla="*/ 23684 h 2014593"/>
              <a:gd name="connsiteX37" fmla="*/ 1184583 w 1919541"/>
              <a:gd name="connsiteY37" fmla="*/ 1993975 h 2014593"/>
              <a:gd name="connsiteX38" fmla="*/ 1183790 w 1919541"/>
              <a:gd name="connsiteY38" fmla="*/ 1994181 h 2014593"/>
              <a:gd name="connsiteX39" fmla="*/ 1154932 w 1919541"/>
              <a:gd name="connsiteY39" fmla="*/ 1998730 h 2014593"/>
              <a:gd name="connsiteX40" fmla="*/ 1049937 w 1919541"/>
              <a:gd name="connsiteY40" fmla="*/ 3093 h 2014593"/>
              <a:gd name="connsiteX41" fmla="*/ 1062750 w 1919541"/>
              <a:gd name="connsiteY41" fmla="*/ 3565 h 2014593"/>
              <a:gd name="connsiteX42" fmla="*/ 1079588 w 1919541"/>
              <a:gd name="connsiteY42" fmla="*/ 5808 h 2014593"/>
              <a:gd name="connsiteX43" fmla="*/ 1079590 w 1919541"/>
              <a:gd name="connsiteY43" fmla="*/ 2009857 h 2014593"/>
              <a:gd name="connsiteX44" fmla="*/ 1049938 w 1919541"/>
              <a:gd name="connsiteY44" fmla="*/ 2011618 h 2014593"/>
              <a:gd name="connsiteX45" fmla="*/ 29651 w 1919541"/>
              <a:gd name="connsiteY45" fmla="*/ 670270 h 2014593"/>
              <a:gd name="connsiteX46" fmla="*/ 29652 w 1919541"/>
              <a:gd name="connsiteY46" fmla="*/ 1334855 h 2014593"/>
              <a:gd name="connsiteX47" fmla="*/ 0 w 1919541"/>
              <a:gd name="connsiteY47" fmla="*/ 1240434 h 2014593"/>
              <a:gd name="connsiteX48" fmla="*/ 0 w 1919541"/>
              <a:gd name="connsiteY48" fmla="*/ 770241 h 2014593"/>
              <a:gd name="connsiteX49" fmla="*/ 8663 w 1919541"/>
              <a:gd name="connsiteY49" fmla="*/ 732883 h 2014593"/>
              <a:gd name="connsiteX50" fmla="*/ 944945 w 1919541"/>
              <a:gd name="connsiteY50" fmla="*/ 1248 h 2014593"/>
              <a:gd name="connsiteX51" fmla="*/ 965962 w 1919541"/>
              <a:gd name="connsiteY51" fmla="*/ 0 h 2014593"/>
              <a:gd name="connsiteX52" fmla="*/ 974596 w 1919541"/>
              <a:gd name="connsiteY52" fmla="*/ 318 h 2014593"/>
              <a:gd name="connsiteX53" fmla="*/ 974596 w 1919541"/>
              <a:gd name="connsiteY53" fmla="*/ 2014593 h 2014593"/>
              <a:gd name="connsiteX54" fmla="*/ 944945 w 1919541"/>
              <a:gd name="connsiteY54" fmla="*/ 2013501 h 2014593"/>
              <a:gd name="connsiteX55" fmla="*/ 839951 w 1919541"/>
              <a:gd name="connsiteY55" fmla="*/ 10332 h 2014593"/>
              <a:gd name="connsiteX56" fmla="*/ 868931 w 1919541"/>
              <a:gd name="connsiteY56" fmla="*/ 5764 h 2014593"/>
              <a:gd name="connsiteX57" fmla="*/ 869602 w 1919541"/>
              <a:gd name="connsiteY57" fmla="*/ 5725 h 2014593"/>
              <a:gd name="connsiteX58" fmla="*/ 869602 w 1919541"/>
              <a:gd name="connsiteY58" fmla="*/ 2008432 h 2014593"/>
              <a:gd name="connsiteX59" fmla="*/ 839951 w 1919541"/>
              <a:gd name="connsiteY59" fmla="*/ 2004483 h 2014593"/>
              <a:gd name="connsiteX60" fmla="*/ 134645 w 1919541"/>
              <a:gd name="connsiteY60" fmla="*/ 456921 h 2014593"/>
              <a:gd name="connsiteX61" fmla="*/ 134645 w 1919541"/>
              <a:gd name="connsiteY61" fmla="*/ 1553957 h 2014593"/>
              <a:gd name="connsiteX62" fmla="*/ 104995 w 1919541"/>
              <a:gd name="connsiteY62" fmla="*/ 1500295 h 2014593"/>
              <a:gd name="connsiteX63" fmla="*/ 104995 w 1919541"/>
              <a:gd name="connsiteY63" fmla="*/ 506603 h 2014593"/>
              <a:gd name="connsiteX64" fmla="*/ 127334 w 1919541"/>
              <a:gd name="connsiteY64" fmla="*/ 467279 h 2014593"/>
              <a:gd name="connsiteX65" fmla="*/ 734958 w 1919541"/>
              <a:gd name="connsiteY65" fmla="*/ 30713 h 2014593"/>
              <a:gd name="connsiteX66" fmla="*/ 764609 w 1919541"/>
              <a:gd name="connsiteY66" fmla="*/ 23003 h 2014593"/>
              <a:gd name="connsiteX67" fmla="*/ 764609 w 1919541"/>
              <a:gd name="connsiteY67" fmla="*/ 1989514 h 2014593"/>
              <a:gd name="connsiteX68" fmla="*/ 734958 w 1919541"/>
              <a:gd name="connsiteY68" fmla="*/ 1981126 h 2014593"/>
              <a:gd name="connsiteX69" fmla="*/ 629964 w 1919541"/>
              <a:gd name="connsiteY69" fmla="*/ 63142 h 2014593"/>
              <a:gd name="connsiteX70" fmla="*/ 659615 w 1919541"/>
              <a:gd name="connsiteY70" fmla="*/ 52197 h 2014593"/>
              <a:gd name="connsiteX71" fmla="*/ 659615 w 1919541"/>
              <a:gd name="connsiteY71" fmla="*/ 1959813 h 2014593"/>
              <a:gd name="connsiteX72" fmla="*/ 629964 w 1919541"/>
              <a:gd name="connsiteY72" fmla="*/ 1951425 h 2014593"/>
              <a:gd name="connsiteX73" fmla="*/ 239639 w 1919541"/>
              <a:gd name="connsiteY73" fmla="*/ 322726 h 2014593"/>
              <a:gd name="connsiteX74" fmla="*/ 239640 w 1919541"/>
              <a:gd name="connsiteY74" fmla="*/ 1686629 h 2014593"/>
              <a:gd name="connsiteX75" fmla="*/ 209989 w 1919541"/>
              <a:gd name="connsiteY75" fmla="*/ 1651833 h 2014593"/>
              <a:gd name="connsiteX76" fmla="*/ 209988 w 1919541"/>
              <a:gd name="connsiteY76" fmla="*/ 356954 h 2014593"/>
              <a:gd name="connsiteX77" fmla="*/ 524970 w 1919541"/>
              <a:gd name="connsiteY77" fmla="*/ 108832 h 2014593"/>
              <a:gd name="connsiteX78" fmla="*/ 554621 w 1919541"/>
              <a:gd name="connsiteY78" fmla="*/ 94369 h 2014593"/>
              <a:gd name="connsiteX79" fmla="*/ 554621 w 1919541"/>
              <a:gd name="connsiteY79" fmla="*/ 1917424 h 2014593"/>
              <a:gd name="connsiteX80" fmla="*/ 524970 w 1919541"/>
              <a:gd name="connsiteY80" fmla="*/ 1902428 h 2014593"/>
              <a:gd name="connsiteX81" fmla="*/ 344633 w 1919541"/>
              <a:gd name="connsiteY81" fmla="*/ 225302 h 2014593"/>
              <a:gd name="connsiteX82" fmla="*/ 344634 w 1919541"/>
              <a:gd name="connsiteY82" fmla="*/ 1785361 h 2014593"/>
              <a:gd name="connsiteX83" fmla="*/ 314982 w 1919541"/>
              <a:gd name="connsiteY83" fmla="*/ 1762132 h 2014593"/>
              <a:gd name="connsiteX84" fmla="*/ 314982 w 1919541"/>
              <a:gd name="connsiteY84" fmla="*/ 249522 h 2014593"/>
              <a:gd name="connsiteX85" fmla="*/ 323041 w 1919541"/>
              <a:gd name="connsiteY85" fmla="*/ 241912 h 2014593"/>
              <a:gd name="connsiteX86" fmla="*/ 419976 w 1919541"/>
              <a:gd name="connsiteY86" fmla="*/ 169613 h 2014593"/>
              <a:gd name="connsiteX87" fmla="*/ 449627 w 1919541"/>
              <a:gd name="connsiteY87" fmla="*/ 151237 h 2014593"/>
              <a:gd name="connsiteX88" fmla="*/ 449627 w 1919541"/>
              <a:gd name="connsiteY88" fmla="*/ 1864323 h 2014593"/>
              <a:gd name="connsiteX89" fmla="*/ 437771 w 1919541"/>
              <a:gd name="connsiteY89" fmla="*/ 1858326 h 2014593"/>
              <a:gd name="connsiteX90" fmla="*/ 419976 w 1919541"/>
              <a:gd name="connsiteY90" fmla="*/ 1844385 h 201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19541" h="2014593">
                <a:moveTo>
                  <a:pt x="1889889" y="584969"/>
                </a:moveTo>
                <a:lnTo>
                  <a:pt x="1905342" y="612936"/>
                </a:lnTo>
                <a:lnTo>
                  <a:pt x="1919541" y="658150"/>
                </a:lnTo>
                <a:lnTo>
                  <a:pt x="1919541" y="1365658"/>
                </a:lnTo>
                <a:lnTo>
                  <a:pt x="1916706" y="1374116"/>
                </a:lnTo>
                <a:lnTo>
                  <a:pt x="1889890" y="1434229"/>
                </a:lnTo>
                <a:close/>
                <a:moveTo>
                  <a:pt x="1784895" y="408786"/>
                </a:moveTo>
                <a:lnTo>
                  <a:pt x="1806640" y="434305"/>
                </a:lnTo>
                <a:lnTo>
                  <a:pt x="1814546" y="448614"/>
                </a:lnTo>
                <a:lnTo>
                  <a:pt x="1814547" y="1568106"/>
                </a:lnTo>
                <a:lnTo>
                  <a:pt x="1784895" y="1610113"/>
                </a:lnTo>
                <a:close/>
                <a:moveTo>
                  <a:pt x="1679901" y="285574"/>
                </a:moveTo>
                <a:lnTo>
                  <a:pt x="1709552" y="320371"/>
                </a:lnTo>
                <a:lnTo>
                  <a:pt x="1709553" y="1700476"/>
                </a:lnTo>
                <a:lnTo>
                  <a:pt x="1706693" y="1703778"/>
                </a:lnTo>
                <a:lnTo>
                  <a:pt x="1679902" y="1729075"/>
                </a:lnTo>
                <a:close/>
                <a:moveTo>
                  <a:pt x="1574907" y="201124"/>
                </a:moveTo>
                <a:lnTo>
                  <a:pt x="1604558" y="224353"/>
                </a:lnTo>
                <a:lnTo>
                  <a:pt x="1604559" y="1795220"/>
                </a:lnTo>
                <a:lnTo>
                  <a:pt x="1574908" y="1818029"/>
                </a:lnTo>
                <a:close/>
                <a:moveTo>
                  <a:pt x="1469912" y="132328"/>
                </a:moveTo>
                <a:lnTo>
                  <a:pt x="1499564" y="147324"/>
                </a:lnTo>
                <a:lnTo>
                  <a:pt x="1499565" y="1868245"/>
                </a:lnTo>
                <a:lnTo>
                  <a:pt x="1469914" y="1886621"/>
                </a:lnTo>
                <a:close/>
                <a:moveTo>
                  <a:pt x="1364919" y="79226"/>
                </a:moveTo>
                <a:lnTo>
                  <a:pt x="1394570" y="94223"/>
                </a:lnTo>
                <a:lnTo>
                  <a:pt x="1394571" y="1924194"/>
                </a:lnTo>
                <a:lnTo>
                  <a:pt x="1372724" y="1934850"/>
                </a:lnTo>
                <a:lnTo>
                  <a:pt x="1364920" y="1937730"/>
                </a:lnTo>
                <a:close/>
                <a:moveTo>
                  <a:pt x="1259925" y="44998"/>
                </a:moveTo>
                <a:lnTo>
                  <a:pt x="1289576" y="53386"/>
                </a:lnTo>
                <a:lnTo>
                  <a:pt x="1289578" y="1965539"/>
                </a:lnTo>
                <a:lnTo>
                  <a:pt x="1279192" y="1969373"/>
                </a:lnTo>
                <a:lnTo>
                  <a:pt x="1259926" y="1974382"/>
                </a:lnTo>
                <a:close/>
                <a:moveTo>
                  <a:pt x="1154931" y="15844"/>
                </a:moveTo>
                <a:lnTo>
                  <a:pt x="1158590" y="16331"/>
                </a:lnTo>
                <a:lnTo>
                  <a:pt x="1184582" y="23684"/>
                </a:lnTo>
                <a:lnTo>
                  <a:pt x="1184583" y="1993975"/>
                </a:lnTo>
                <a:lnTo>
                  <a:pt x="1183790" y="1994181"/>
                </a:lnTo>
                <a:lnTo>
                  <a:pt x="1154932" y="1998730"/>
                </a:lnTo>
                <a:close/>
                <a:moveTo>
                  <a:pt x="1049937" y="3093"/>
                </a:moveTo>
                <a:lnTo>
                  <a:pt x="1062750" y="3565"/>
                </a:lnTo>
                <a:lnTo>
                  <a:pt x="1079588" y="5808"/>
                </a:lnTo>
                <a:lnTo>
                  <a:pt x="1079590" y="2009857"/>
                </a:lnTo>
                <a:lnTo>
                  <a:pt x="1049938" y="2011618"/>
                </a:lnTo>
                <a:close/>
                <a:moveTo>
                  <a:pt x="29651" y="670270"/>
                </a:moveTo>
                <a:lnTo>
                  <a:pt x="29652" y="1334855"/>
                </a:lnTo>
                <a:lnTo>
                  <a:pt x="0" y="1240434"/>
                </a:lnTo>
                <a:lnTo>
                  <a:pt x="0" y="770241"/>
                </a:lnTo>
                <a:lnTo>
                  <a:pt x="8663" y="732883"/>
                </a:lnTo>
                <a:close/>
                <a:moveTo>
                  <a:pt x="944945" y="1248"/>
                </a:moveTo>
                <a:lnTo>
                  <a:pt x="965962" y="0"/>
                </a:lnTo>
                <a:lnTo>
                  <a:pt x="974596" y="318"/>
                </a:lnTo>
                <a:lnTo>
                  <a:pt x="974596" y="2014593"/>
                </a:lnTo>
                <a:lnTo>
                  <a:pt x="944945" y="2013501"/>
                </a:lnTo>
                <a:close/>
                <a:moveTo>
                  <a:pt x="839951" y="10332"/>
                </a:moveTo>
                <a:lnTo>
                  <a:pt x="868931" y="5764"/>
                </a:lnTo>
                <a:lnTo>
                  <a:pt x="869602" y="5725"/>
                </a:lnTo>
                <a:lnTo>
                  <a:pt x="869602" y="2008432"/>
                </a:lnTo>
                <a:lnTo>
                  <a:pt x="839951" y="2004483"/>
                </a:lnTo>
                <a:close/>
                <a:moveTo>
                  <a:pt x="134645" y="456921"/>
                </a:moveTo>
                <a:lnTo>
                  <a:pt x="134645" y="1553957"/>
                </a:lnTo>
                <a:lnTo>
                  <a:pt x="104995" y="1500295"/>
                </a:lnTo>
                <a:lnTo>
                  <a:pt x="104995" y="506603"/>
                </a:lnTo>
                <a:lnTo>
                  <a:pt x="127334" y="467279"/>
                </a:lnTo>
                <a:close/>
                <a:moveTo>
                  <a:pt x="734958" y="30713"/>
                </a:moveTo>
                <a:lnTo>
                  <a:pt x="764609" y="23003"/>
                </a:lnTo>
                <a:lnTo>
                  <a:pt x="764609" y="1989514"/>
                </a:lnTo>
                <a:lnTo>
                  <a:pt x="734958" y="1981126"/>
                </a:lnTo>
                <a:close/>
                <a:moveTo>
                  <a:pt x="629964" y="63142"/>
                </a:moveTo>
                <a:lnTo>
                  <a:pt x="659615" y="52197"/>
                </a:lnTo>
                <a:lnTo>
                  <a:pt x="659615" y="1959813"/>
                </a:lnTo>
                <a:lnTo>
                  <a:pt x="629964" y="1951425"/>
                </a:lnTo>
                <a:close/>
                <a:moveTo>
                  <a:pt x="239639" y="322726"/>
                </a:moveTo>
                <a:lnTo>
                  <a:pt x="239640" y="1686629"/>
                </a:lnTo>
                <a:lnTo>
                  <a:pt x="209989" y="1651833"/>
                </a:lnTo>
                <a:lnTo>
                  <a:pt x="209988" y="356954"/>
                </a:lnTo>
                <a:close/>
                <a:moveTo>
                  <a:pt x="524970" y="108832"/>
                </a:moveTo>
                <a:lnTo>
                  <a:pt x="554621" y="94369"/>
                </a:lnTo>
                <a:lnTo>
                  <a:pt x="554621" y="1917424"/>
                </a:lnTo>
                <a:lnTo>
                  <a:pt x="524970" y="1902428"/>
                </a:lnTo>
                <a:close/>
                <a:moveTo>
                  <a:pt x="344633" y="225302"/>
                </a:moveTo>
                <a:lnTo>
                  <a:pt x="344634" y="1785361"/>
                </a:lnTo>
                <a:lnTo>
                  <a:pt x="314982" y="1762132"/>
                </a:lnTo>
                <a:lnTo>
                  <a:pt x="314982" y="249522"/>
                </a:lnTo>
                <a:lnTo>
                  <a:pt x="323041" y="241912"/>
                </a:lnTo>
                <a:close/>
                <a:moveTo>
                  <a:pt x="419976" y="169613"/>
                </a:moveTo>
                <a:lnTo>
                  <a:pt x="449627" y="151237"/>
                </a:lnTo>
                <a:lnTo>
                  <a:pt x="449627" y="1864323"/>
                </a:lnTo>
                <a:lnTo>
                  <a:pt x="437771" y="1858326"/>
                </a:lnTo>
                <a:lnTo>
                  <a:pt x="419976" y="1844385"/>
                </a:lnTo>
                <a:close/>
              </a:path>
            </a:pathLst>
          </a:custGeom>
          <a:gradFill>
            <a:gsLst>
              <a:gs pos="0">
                <a:srgbClr val="C4EA10"/>
              </a:gs>
              <a:gs pos="100000">
                <a:srgbClr val="8854F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18" name="组合 217">
            <a:extLst>
              <a:ext uri="{FF2B5EF4-FFF2-40B4-BE49-F238E27FC236}">
                <a16:creationId xmlns:a16="http://schemas.microsoft.com/office/drawing/2014/main" id="{5E0EF9A2-A91C-6DFE-93C6-048E10A75881}"/>
              </a:ext>
            </a:extLst>
          </p:cNvPr>
          <p:cNvGrpSpPr/>
          <p:nvPr/>
        </p:nvGrpSpPr>
        <p:grpSpPr>
          <a:xfrm>
            <a:off x="5774421" y="2017270"/>
            <a:ext cx="1521839" cy="304368"/>
            <a:chOff x="8014047" y="6130156"/>
            <a:chExt cx="2419120" cy="483824"/>
          </a:xfrm>
          <a:gradFill flip="none" rotWithShape="1">
            <a:gsLst>
              <a:gs pos="0">
                <a:srgbClr val="C5EB01"/>
              </a:gs>
              <a:gs pos="100000">
                <a:srgbClr val="4F5F6C">
                  <a:alpha val="0"/>
                </a:srgbClr>
              </a:gs>
            </a:gsLst>
            <a:lin ang="0" scaled="1"/>
            <a:tileRect/>
          </a:gradFill>
        </p:grpSpPr>
        <p:sp>
          <p:nvSpPr>
            <p:cNvPr id="213" name="缺角矩形 212">
              <a:extLst>
                <a:ext uri="{FF2B5EF4-FFF2-40B4-BE49-F238E27FC236}">
                  <a16:creationId xmlns:a16="http://schemas.microsoft.com/office/drawing/2014/main" id="{A4EAC0A0-3D22-F195-2114-9B6E3FAD7F44}"/>
                </a:ext>
              </a:extLst>
            </p:cNvPr>
            <p:cNvSpPr/>
            <p:nvPr/>
          </p:nvSpPr>
          <p:spPr>
            <a:xfrm>
              <a:off x="8014047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缺角矩形 213">
              <a:extLst>
                <a:ext uri="{FF2B5EF4-FFF2-40B4-BE49-F238E27FC236}">
                  <a16:creationId xmlns:a16="http://schemas.microsoft.com/office/drawing/2014/main" id="{DD1FD141-8E33-32EC-8551-FA40DAF8A44B}"/>
                </a:ext>
              </a:extLst>
            </p:cNvPr>
            <p:cNvSpPr/>
            <p:nvPr/>
          </p:nvSpPr>
          <p:spPr>
            <a:xfrm>
              <a:off x="8497871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缺角矩形 214">
              <a:extLst>
                <a:ext uri="{FF2B5EF4-FFF2-40B4-BE49-F238E27FC236}">
                  <a16:creationId xmlns:a16="http://schemas.microsoft.com/office/drawing/2014/main" id="{CDC2A1B4-7BAB-EEF3-A9E2-40A95D6A6421}"/>
                </a:ext>
              </a:extLst>
            </p:cNvPr>
            <p:cNvSpPr/>
            <p:nvPr/>
          </p:nvSpPr>
          <p:spPr>
            <a:xfrm>
              <a:off x="8981695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缺角矩形 215">
              <a:extLst>
                <a:ext uri="{FF2B5EF4-FFF2-40B4-BE49-F238E27FC236}">
                  <a16:creationId xmlns:a16="http://schemas.microsoft.com/office/drawing/2014/main" id="{4FA68B1B-0189-8E29-5095-A016457F14B5}"/>
                </a:ext>
              </a:extLst>
            </p:cNvPr>
            <p:cNvSpPr/>
            <p:nvPr/>
          </p:nvSpPr>
          <p:spPr>
            <a:xfrm>
              <a:off x="9465519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缺角矩形 216">
              <a:extLst>
                <a:ext uri="{FF2B5EF4-FFF2-40B4-BE49-F238E27FC236}">
                  <a16:creationId xmlns:a16="http://schemas.microsoft.com/office/drawing/2014/main" id="{E8F9E87B-0FDC-D6AF-245E-9972475F6FAA}"/>
                </a:ext>
              </a:extLst>
            </p:cNvPr>
            <p:cNvSpPr/>
            <p:nvPr/>
          </p:nvSpPr>
          <p:spPr>
            <a:xfrm>
              <a:off x="9949343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9" name="平行四边形 228">
            <a:extLst>
              <a:ext uri="{FF2B5EF4-FFF2-40B4-BE49-F238E27FC236}">
                <a16:creationId xmlns:a16="http://schemas.microsoft.com/office/drawing/2014/main" id="{A8950988-4A63-80BC-C522-D9EDD12BB2DC}"/>
              </a:ext>
            </a:extLst>
          </p:cNvPr>
          <p:cNvSpPr/>
          <p:nvPr/>
        </p:nvSpPr>
        <p:spPr>
          <a:xfrm>
            <a:off x="4642244" y="6724307"/>
            <a:ext cx="7823991" cy="133694"/>
          </a:xfrm>
          <a:prstGeom prst="parallelogram">
            <a:avLst/>
          </a:prstGeom>
          <a:gradFill>
            <a:gsLst>
              <a:gs pos="0">
                <a:srgbClr val="C4EA10"/>
              </a:gs>
              <a:gs pos="100000">
                <a:srgbClr val="8854F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1FAE683-29FD-FF02-5DD5-0B72FA9EF1A3}"/>
              </a:ext>
            </a:extLst>
          </p:cNvPr>
          <p:cNvGrpSpPr/>
          <p:nvPr/>
        </p:nvGrpSpPr>
        <p:grpSpPr>
          <a:xfrm>
            <a:off x="4182960" y="2512986"/>
            <a:ext cx="3826079" cy="946590"/>
            <a:chOff x="1925601" y="2256469"/>
            <a:chExt cx="3826079" cy="946590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282CFF3A-F281-667A-393C-B5AB137A5172}"/>
                </a:ext>
              </a:extLst>
            </p:cNvPr>
            <p:cNvSpPr/>
            <p:nvPr/>
          </p:nvSpPr>
          <p:spPr>
            <a:xfrm>
              <a:off x="1925601" y="2398272"/>
              <a:ext cx="3798799" cy="80478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4EA10"/>
                </a:gs>
                <a:gs pos="100000">
                  <a:srgbClr val="8854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222A6E01-57AF-6503-7ABC-B209F1B4ABA6}"/>
                </a:ext>
              </a:extLst>
            </p:cNvPr>
            <p:cNvSpPr/>
            <p:nvPr/>
          </p:nvSpPr>
          <p:spPr>
            <a:xfrm>
              <a:off x="1952881" y="2256469"/>
              <a:ext cx="3798799" cy="804787"/>
            </a:xfrm>
            <a:prstGeom prst="roundRect">
              <a:avLst>
                <a:gd name="adj" fmla="val 50000"/>
              </a:avLst>
            </a:prstGeom>
            <a:solidFill>
              <a:srgbClr val="C4EA10"/>
            </a:solidFill>
            <a:ln w="25400">
              <a:solidFill>
                <a:srgbClr val="4F60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E565AD4-B7D0-C14C-EDB2-EFBE83649F40}"/>
                </a:ext>
              </a:extLst>
            </p:cNvPr>
            <p:cNvSpPr txBox="1"/>
            <p:nvPr/>
          </p:nvSpPr>
          <p:spPr>
            <a:xfrm>
              <a:off x="2863519" y="2428029"/>
              <a:ext cx="21520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4F6068"/>
                  </a:solidFill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16E2044-3F95-CA0C-78C0-EE1B9B15C783}"/>
              </a:ext>
            </a:extLst>
          </p:cNvPr>
          <p:cNvSpPr txBox="1"/>
          <p:nvPr/>
        </p:nvSpPr>
        <p:spPr>
          <a:xfrm>
            <a:off x="2624784" y="3634569"/>
            <a:ext cx="691515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rgbClr val="C4EA10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42819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6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548B3D0-6353-82D3-D509-27DD5D443B32}"/>
              </a:ext>
            </a:extLst>
          </p:cNvPr>
          <p:cNvGrpSpPr/>
          <p:nvPr/>
        </p:nvGrpSpPr>
        <p:grpSpPr>
          <a:xfrm>
            <a:off x="10537628" y="488950"/>
            <a:ext cx="1160547" cy="478968"/>
            <a:chOff x="8244408" y="263825"/>
            <a:chExt cx="575796" cy="237636"/>
          </a:xfrm>
          <a:solidFill>
            <a:srgbClr val="C4EA10"/>
          </a:solidFill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135598F-24CE-4454-F35F-681E0C42E70F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5B0DB8E-AE59-AACD-44E5-BFF2E3E9A559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文本框-2_矢量">
              <a:extLst>
                <a:ext uri="{FF2B5EF4-FFF2-40B4-BE49-F238E27FC236}">
                  <a16:creationId xmlns:a16="http://schemas.microsoft.com/office/drawing/2014/main" id="{41C87E9F-970C-12D9-E8D3-53EBDA52CE5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3DCE683-19AD-3356-3FF3-94DFFE06F254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208E2687-42C0-A635-EAF2-42931A4D373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8AB70660-1C77-F440-D076-0641EA67254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86AEE6D-639E-5576-3043-74E35DFB01A5}"/>
              </a:ext>
            </a:extLst>
          </p:cNvPr>
          <p:cNvGrpSpPr/>
          <p:nvPr/>
        </p:nvGrpSpPr>
        <p:grpSpPr>
          <a:xfrm>
            <a:off x="4182960" y="248622"/>
            <a:ext cx="3826079" cy="830997"/>
            <a:chOff x="1925601" y="2094540"/>
            <a:chExt cx="3826079" cy="1200420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7ED7B83A-4BF9-D85A-458C-3E24390A625A}"/>
                </a:ext>
              </a:extLst>
            </p:cNvPr>
            <p:cNvSpPr/>
            <p:nvPr/>
          </p:nvSpPr>
          <p:spPr>
            <a:xfrm>
              <a:off x="1925601" y="2398272"/>
              <a:ext cx="3798799" cy="80478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4EA10"/>
                </a:gs>
                <a:gs pos="100000">
                  <a:srgbClr val="8854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9098DDA0-8AEC-D5BF-8C29-6C1AA204B5F0}"/>
                </a:ext>
              </a:extLst>
            </p:cNvPr>
            <p:cNvSpPr/>
            <p:nvPr/>
          </p:nvSpPr>
          <p:spPr>
            <a:xfrm>
              <a:off x="1952881" y="2256469"/>
              <a:ext cx="3798799" cy="804787"/>
            </a:xfrm>
            <a:prstGeom prst="roundRect">
              <a:avLst>
                <a:gd name="adj" fmla="val 50000"/>
              </a:avLst>
            </a:prstGeom>
            <a:solidFill>
              <a:srgbClr val="C4EA10"/>
            </a:solidFill>
            <a:ln w="25400">
              <a:solidFill>
                <a:srgbClr val="4F60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F5333F5-4423-6D0D-F88C-2A2607A45C4C}"/>
                </a:ext>
              </a:extLst>
            </p:cNvPr>
            <p:cNvSpPr txBox="1"/>
            <p:nvPr/>
          </p:nvSpPr>
          <p:spPr>
            <a:xfrm>
              <a:off x="2245942" y="2094540"/>
              <a:ext cx="1074333" cy="12004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4F606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4800" dirty="0">
                <a:solidFill>
                  <a:srgbClr val="4F606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5A25500-BFF9-1612-5634-53F0C748DFE4}"/>
                </a:ext>
              </a:extLst>
            </p:cNvPr>
            <p:cNvSpPr txBox="1"/>
            <p:nvPr/>
          </p:nvSpPr>
          <p:spPr>
            <a:xfrm>
              <a:off x="3281372" y="2366519"/>
              <a:ext cx="21520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4F6068"/>
                  </a:solidFill>
                </a:rPr>
                <a:t>添加标题文本</a:t>
              </a:r>
            </a:p>
          </p:txBody>
        </p:sp>
      </p:grpSp>
      <p:sp>
        <p:nvSpPr>
          <p:cNvPr id="15" name="对角圆角矩形 14"/>
          <p:cNvSpPr/>
          <p:nvPr/>
        </p:nvSpPr>
        <p:spPr>
          <a:xfrm flipV="1">
            <a:off x="4591632" y="3778753"/>
            <a:ext cx="3008735" cy="1827998"/>
          </a:xfrm>
          <a:prstGeom prst="round2DiagRect">
            <a:avLst>
              <a:gd name="adj1" fmla="val 0"/>
              <a:gd name="adj2" fmla="val 0"/>
            </a:avLst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 noProof="1">
              <a:solidFill>
                <a:schemeClr val="tx1"/>
              </a:solidFill>
              <a:sym typeface="+mn-lt"/>
            </a:endParaRPr>
          </a:p>
        </p:txBody>
      </p:sp>
      <p:sp>
        <p:nvSpPr>
          <p:cNvPr id="16" name="对角圆角矩形 15" descr="D:\51PPT模板网\51pptmoban.com\图片.jpg"/>
          <p:cNvSpPr/>
          <p:nvPr/>
        </p:nvSpPr>
        <p:spPr>
          <a:xfrm flipV="1">
            <a:off x="1127124" y="1650677"/>
            <a:ext cx="3008735" cy="1827998"/>
          </a:xfrm>
          <a:prstGeom prst="round2DiagRect">
            <a:avLst>
              <a:gd name="adj1" fmla="val 0"/>
              <a:gd name="adj2" fmla="val 0"/>
            </a:avLst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 noProof="1">
              <a:solidFill>
                <a:schemeClr val="tx1"/>
              </a:solidFill>
              <a:sym typeface="+mn-lt"/>
            </a:endParaRPr>
          </a:p>
        </p:txBody>
      </p:sp>
      <p:sp>
        <p:nvSpPr>
          <p:cNvPr id="14" name="对角圆角矩形 13"/>
          <p:cNvSpPr/>
          <p:nvPr/>
        </p:nvSpPr>
        <p:spPr>
          <a:xfrm flipV="1">
            <a:off x="1127124" y="3742115"/>
            <a:ext cx="3008736" cy="1827998"/>
          </a:xfrm>
          <a:prstGeom prst="round2DiagRect">
            <a:avLst>
              <a:gd name="adj1" fmla="val 0"/>
              <a:gd name="adj2" fmla="val 0"/>
            </a:avLst>
          </a:prstGeom>
          <a:noFill/>
          <a:ln w="12700">
            <a:solidFill>
              <a:srgbClr val="C4EA10"/>
            </a:solidFill>
          </a:ln>
          <a:effectLst/>
        </p:spPr>
        <p:txBody>
          <a:bodyPr wrap="none" anchor="ctr"/>
          <a:lstStyle/>
          <a:p>
            <a:endParaRPr lang="zh-CN" altLang="en-US" noProof="1">
              <a:sym typeface="+mn-lt"/>
            </a:endParaRPr>
          </a:p>
        </p:txBody>
      </p:sp>
      <p:sp>
        <p:nvSpPr>
          <p:cNvPr id="17" name="对角圆角矩形 16"/>
          <p:cNvSpPr/>
          <p:nvPr/>
        </p:nvSpPr>
        <p:spPr>
          <a:xfrm flipV="1">
            <a:off x="4591632" y="1650677"/>
            <a:ext cx="3008736" cy="1827998"/>
          </a:xfrm>
          <a:prstGeom prst="round2DiagRect">
            <a:avLst>
              <a:gd name="adj1" fmla="val 0"/>
              <a:gd name="adj2" fmla="val 0"/>
            </a:avLst>
          </a:prstGeom>
          <a:noFill/>
          <a:ln w="12700">
            <a:solidFill>
              <a:srgbClr val="C4EA10"/>
            </a:solidFill>
          </a:ln>
          <a:effectLst/>
        </p:spPr>
        <p:txBody>
          <a:bodyPr wrap="none" anchor="ctr"/>
          <a:lstStyle/>
          <a:p>
            <a:endParaRPr lang="zh-CN" altLang="en-US" noProof="1">
              <a:sym typeface="+mn-lt"/>
            </a:endParaRPr>
          </a:p>
        </p:txBody>
      </p:sp>
      <p:sp>
        <p:nvSpPr>
          <p:cNvPr id="18" name="对角圆角矩形 17"/>
          <p:cNvSpPr/>
          <p:nvPr/>
        </p:nvSpPr>
        <p:spPr>
          <a:xfrm flipV="1">
            <a:off x="8056140" y="3778753"/>
            <a:ext cx="3008736" cy="1827998"/>
          </a:xfrm>
          <a:prstGeom prst="round2DiagRect">
            <a:avLst>
              <a:gd name="adj1" fmla="val 0"/>
              <a:gd name="adj2" fmla="val 0"/>
            </a:avLst>
          </a:prstGeom>
          <a:noFill/>
          <a:ln w="12700">
            <a:solidFill>
              <a:srgbClr val="C4EA10"/>
            </a:solidFill>
          </a:ln>
          <a:effectLst/>
        </p:spPr>
        <p:txBody>
          <a:bodyPr wrap="none" anchor="ctr"/>
          <a:lstStyle/>
          <a:p>
            <a:endParaRPr lang="zh-CN" altLang="en-US" noProof="1">
              <a:sym typeface="+mn-lt"/>
            </a:endParaRPr>
          </a:p>
        </p:txBody>
      </p:sp>
      <p:sp>
        <p:nvSpPr>
          <p:cNvPr id="19" name="对角圆角矩形 18" descr="D:\51PPT模板网\51pptmoban.com\图片.jpg"/>
          <p:cNvSpPr/>
          <p:nvPr/>
        </p:nvSpPr>
        <p:spPr>
          <a:xfrm flipV="1">
            <a:off x="8056139" y="1650677"/>
            <a:ext cx="3008735" cy="1827998"/>
          </a:xfrm>
          <a:prstGeom prst="round2DiagRect">
            <a:avLst>
              <a:gd name="adj1" fmla="val 0"/>
              <a:gd name="adj2" fmla="val 0"/>
            </a:avLst>
          </a:pr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 noProof="1"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B823ECE-D698-9C61-C34A-6D709F232E3C}"/>
              </a:ext>
            </a:extLst>
          </p:cNvPr>
          <p:cNvGrpSpPr/>
          <p:nvPr/>
        </p:nvGrpSpPr>
        <p:grpSpPr>
          <a:xfrm>
            <a:off x="1513707" y="4169074"/>
            <a:ext cx="2235567" cy="1047355"/>
            <a:chOff x="283599" y="1906534"/>
            <a:chExt cx="2235567" cy="1047355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09519B5-5E84-86DE-C493-A48A78A3D849}"/>
                </a:ext>
              </a:extLst>
            </p:cNvPr>
            <p:cNvSpPr txBox="1"/>
            <p:nvPr/>
          </p:nvSpPr>
          <p:spPr>
            <a:xfrm>
              <a:off x="283599" y="2190603"/>
              <a:ext cx="20389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0ACA0C1-51B1-6FAC-B4B3-A637F5E30DF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F581245-E72D-6158-5715-27D64C9C2901}"/>
              </a:ext>
            </a:extLst>
          </p:cNvPr>
          <p:cNvGrpSpPr/>
          <p:nvPr/>
        </p:nvGrpSpPr>
        <p:grpSpPr>
          <a:xfrm>
            <a:off x="4964575" y="2040998"/>
            <a:ext cx="2235567" cy="1047355"/>
            <a:chOff x="283599" y="1906534"/>
            <a:chExt cx="2235567" cy="104735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9927C3A-84A5-0018-1B06-79E02F9B1A0F}"/>
                </a:ext>
              </a:extLst>
            </p:cNvPr>
            <p:cNvSpPr txBox="1"/>
            <p:nvPr/>
          </p:nvSpPr>
          <p:spPr>
            <a:xfrm>
              <a:off x="283599" y="2190603"/>
              <a:ext cx="20389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03B108C-C436-4BD5-F7FC-40916BCDEB1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FEC279A-D9F2-DDC8-CDB5-F02C06431561}"/>
              </a:ext>
            </a:extLst>
          </p:cNvPr>
          <p:cNvGrpSpPr/>
          <p:nvPr/>
        </p:nvGrpSpPr>
        <p:grpSpPr>
          <a:xfrm>
            <a:off x="8442722" y="4223892"/>
            <a:ext cx="2235567" cy="1047355"/>
            <a:chOff x="283599" y="1906534"/>
            <a:chExt cx="2235567" cy="104735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BFC4F3F-5F92-FBE2-A32A-BDA33B3270D8}"/>
                </a:ext>
              </a:extLst>
            </p:cNvPr>
            <p:cNvSpPr txBox="1"/>
            <p:nvPr/>
          </p:nvSpPr>
          <p:spPr>
            <a:xfrm>
              <a:off x="283599" y="2190603"/>
              <a:ext cx="20389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285C05F-43AA-F3A3-E060-868C1F29F1C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8170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6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548B3D0-6353-82D3-D509-27DD5D443B32}"/>
              </a:ext>
            </a:extLst>
          </p:cNvPr>
          <p:cNvGrpSpPr/>
          <p:nvPr/>
        </p:nvGrpSpPr>
        <p:grpSpPr>
          <a:xfrm>
            <a:off x="10537628" y="488950"/>
            <a:ext cx="1160547" cy="478968"/>
            <a:chOff x="8244408" y="263825"/>
            <a:chExt cx="575796" cy="237636"/>
          </a:xfrm>
          <a:solidFill>
            <a:srgbClr val="C4EA10"/>
          </a:solidFill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135598F-24CE-4454-F35F-681E0C42E70F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5B0DB8E-AE59-AACD-44E5-BFF2E3E9A559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文本框-2_矢量">
              <a:extLst>
                <a:ext uri="{FF2B5EF4-FFF2-40B4-BE49-F238E27FC236}">
                  <a16:creationId xmlns:a16="http://schemas.microsoft.com/office/drawing/2014/main" id="{41C87E9F-970C-12D9-E8D3-53EBDA52CE5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3DCE683-19AD-3356-3FF3-94DFFE06F254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208E2687-42C0-A635-EAF2-42931A4D373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8AB70660-1C77-F440-D076-0641EA67254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86AEE6D-639E-5576-3043-74E35DFB01A5}"/>
              </a:ext>
            </a:extLst>
          </p:cNvPr>
          <p:cNvGrpSpPr/>
          <p:nvPr/>
        </p:nvGrpSpPr>
        <p:grpSpPr>
          <a:xfrm>
            <a:off x="4182960" y="248622"/>
            <a:ext cx="3826079" cy="830997"/>
            <a:chOff x="1925601" y="2094540"/>
            <a:chExt cx="3826079" cy="1200420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7ED7B83A-4BF9-D85A-458C-3E24390A625A}"/>
                </a:ext>
              </a:extLst>
            </p:cNvPr>
            <p:cNvSpPr/>
            <p:nvPr/>
          </p:nvSpPr>
          <p:spPr>
            <a:xfrm>
              <a:off x="1925601" y="2398272"/>
              <a:ext cx="3798799" cy="80478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4EA10"/>
                </a:gs>
                <a:gs pos="100000">
                  <a:srgbClr val="8854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9098DDA0-8AEC-D5BF-8C29-6C1AA204B5F0}"/>
                </a:ext>
              </a:extLst>
            </p:cNvPr>
            <p:cNvSpPr/>
            <p:nvPr/>
          </p:nvSpPr>
          <p:spPr>
            <a:xfrm>
              <a:off x="1952881" y="2256469"/>
              <a:ext cx="3798799" cy="804787"/>
            </a:xfrm>
            <a:prstGeom prst="roundRect">
              <a:avLst>
                <a:gd name="adj" fmla="val 50000"/>
              </a:avLst>
            </a:prstGeom>
            <a:solidFill>
              <a:srgbClr val="C4EA10"/>
            </a:solidFill>
            <a:ln w="25400">
              <a:solidFill>
                <a:srgbClr val="4F60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F5333F5-4423-6D0D-F88C-2A2607A45C4C}"/>
                </a:ext>
              </a:extLst>
            </p:cNvPr>
            <p:cNvSpPr txBox="1"/>
            <p:nvPr/>
          </p:nvSpPr>
          <p:spPr>
            <a:xfrm>
              <a:off x="2245942" y="2094540"/>
              <a:ext cx="1074333" cy="12004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4F606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4800" dirty="0">
                <a:solidFill>
                  <a:srgbClr val="4F606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5A25500-BFF9-1612-5634-53F0C748DFE4}"/>
                </a:ext>
              </a:extLst>
            </p:cNvPr>
            <p:cNvSpPr txBox="1"/>
            <p:nvPr/>
          </p:nvSpPr>
          <p:spPr>
            <a:xfrm>
              <a:off x="3281372" y="2366519"/>
              <a:ext cx="21520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4F6068"/>
                  </a:solidFill>
                </a:rPr>
                <a:t>添加标题文本</a:t>
              </a:r>
            </a:p>
          </p:txBody>
        </p:sp>
      </p:grpSp>
      <p:sp>
        <p:nvSpPr>
          <p:cNvPr id="25" name="矩形 24"/>
          <p:cNvSpPr/>
          <p:nvPr/>
        </p:nvSpPr>
        <p:spPr>
          <a:xfrm>
            <a:off x="0" y="1723257"/>
            <a:ext cx="4065104" cy="3498574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 descr="D:\51PPT模板网\51pptmoban.com\图片.jpg"/>
          <p:cNvSpPr/>
          <p:nvPr/>
        </p:nvSpPr>
        <p:spPr>
          <a:xfrm>
            <a:off x="4063448" y="1723257"/>
            <a:ext cx="4065104" cy="3498574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125540" y="1723257"/>
            <a:ext cx="4065104" cy="3498574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6" y="1959429"/>
            <a:ext cx="4065104" cy="3262401"/>
          </a:xfrm>
          <a:prstGeom prst="rect">
            <a:avLst/>
          </a:prstGeom>
          <a:gradFill>
            <a:gsLst>
              <a:gs pos="48000">
                <a:srgbClr val="4F6068">
                  <a:alpha val="79000"/>
                </a:srgbClr>
              </a:gs>
              <a:gs pos="0">
                <a:srgbClr val="4F6068">
                  <a:alpha val="0"/>
                </a:srgbClr>
              </a:gs>
              <a:gs pos="83000">
                <a:srgbClr val="4F606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4804" y="1959429"/>
            <a:ext cx="4065104" cy="3262402"/>
          </a:xfrm>
          <a:prstGeom prst="rect">
            <a:avLst/>
          </a:prstGeom>
          <a:gradFill>
            <a:gsLst>
              <a:gs pos="48000">
                <a:srgbClr val="C4EA10">
                  <a:alpha val="79000"/>
                </a:srgbClr>
              </a:gs>
              <a:gs pos="0">
                <a:srgbClr val="C4EA10">
                  <a:alpha val="0"/>
                </a:srgbClr>
              </a:gs>
              <a:gs pos="83000">
                <a:srgbClr val="C4EA1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26896" y="1959429"/>
            <a:ext cx="4065104" cy="3262402"/>
          </a:xfrm>
          <a:prstGeom prst="rect">
            <a:avLst/>
          </a:prstGeom>
          <a:gradFill>
            <a:gsLst>
              <a:gs pos="48000">
                <a:srgbClr val="4F6068">
                  <a:alpha val="79000"/>
                </a:srgbClr>
              </a:gs>
              <a:gs pos="0">
                <a:srgbClr val="4F6068">
                  <a:alpha val="0"/>
                </a:srgbClr>
              </a:gs>
              <a:gs pos="83000">
                <a:srgbClr val="4F606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678851" y="2346884"/>
            <a:ext cx="707102" cy="7071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F6068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4F606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742599" y="2346884"/>
            <a:ext cx="707102" cy="7071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F6068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4F606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806347" y="2346884"/>
            <a:ext cx="707102" cy="7071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F6068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4F606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A098546-4F46-F64F-5FBC-B76B06559F1B}"/>
              </a:ext>
            </a:extLst>
          </p:cNvPr>
          <p:cNvGrpSpPr/>
          <p:nvPr/>
        </p:nvGrpSpPr>
        <p:grpSpPr>
          <a:xfrm>
            <a:off x="957391" y="3441441"/>
            <a:ext cx="2148666" cy="1142221"/>
            <a:chOff x="681305" y="2025767"/>
            <a:chExt cx="2148666" cy="114222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18B1028-52B8-5007-9352-28E74498A7BF}"/>
                </a:ext>
              </a:extLst>
            </p:cNvPr>
            <p:cNvSpPr txBox="1"/>
            <p:nvPr/>
          </p:nvSpPr>
          <p:spPr>
            <a:xfrm>
              <a:off x="681305" y="2404702"/>
              <a:ext cx="21486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4B12702-31CA-3346-6C46-34E44BF2FEED}"/>
                </a:ext>
              </a:extLst>
            </p:cNvPr>
            <p:cNvSpPr txBox="1"/>
            <p:nvPr/>
          </p:nvSpPr>
          <p:spPr>
            <a:xfrm>
              <a:off x="967077" y="2025767"/>
              <a:ext cx="15771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24E2A61-5FE8-167A-8B0E-ACA07AFF3C2D}"/>
              </a:ext>
            </a:extLst>
          </p:cNvPr>
          <p:cNvGrpSpPr/>
          <p:nvPr/>
        </p:nvGrpSpPr>
        <p:grpSpPr>
          <a:xfrm>
            <a:off x="9109082" y="3441441"/>
            <a:ext cx="2148666" cy="1142221"/>
            <a:chOff x="681305" y="2025767"/>
            <a:chExt cx="2148666" cy="1142221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BE2DD84-025B-752E-DE5A-84A20B72AC07}"/>
                </a:ext>
              </a:extLst>
            </p:cNvPr>
            <p:cNvSpPr txBox="1"/>
            <p:nvPr/>
          </p:nvSpPr>
          <p:spPr>
            <a:xfrm>
              <a:off x="681305" y="2404702"/>
              <a:ext cx="21486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567442E-ABCE-D5B4-B5DB-A6A13E787357}"/>
                </a:ext>
              </a:extLst>
            </p:cNvPr>
            <p:cNvSpPr txBox="1"/>
            <p:nvPr/>
          </p:nvSpPr>
          <p:spPr>
            <a:xfrm>
              <a:off x="967077" y="2025767"/>
              <a:ext cx="15771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86490B4-194A-E2E9-3253-37058B474F08}"/>
              </a:ext>
            </a:extLst>
          </p:cNvPr>
          <p:cNvGrpSpPr/>
          <p:nvPr/>
        </p:nvGrpSpPr>
        <p:grpSpPr>
          <a:xfrm>
            <a:off x="5008026" y="3441441"/>
            <a:ext cx="2148666" cy="1142221"/>
            <a:chOff x="681305" y="2025767"/>
            <a:chExt cx="2148666" cy="1142221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B3BA94A-1BCE-79C4-D909-C256778D0034}"/>
                </a:ext>
              </a:extLst>
            </p:cNvPr>
            <p:cNvSpPr txBox="1"/>
            <p:nvPr/>
          </p:nvSpPr>
          <p:spPr>
            <a:xfrm>
              <a:off x="681305" y="2404702"/>
              <a:ext cx="21486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4F6068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4F6068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C578910-97DF-022F-C724-37A82288F409}"/>
                </a:ext>
              </a:extLst>
            </p:cNvPr>
            <p:cNvSpPr txBox="1"/>
            <p:nvPr/>
          </p:nvSpPr>
          <p:spPr>
            <a:xfrm>
              <a:off x="967077" y="2025767"/>
              <a:ext cx="15771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4F606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5AFDC3FD-A635-68F1-8097-7B86FAE9C2E0}"/>
              </a:ext>
            </a:extLst>
          </p:cNvPr>
          <p:cNvSpPr txBox="1"/>
          <p:nvPr/>
        </p:nvSpPr>
        <p:spPr>
          <a:xfrm>
            <a:off x="1072904" y="5529923"/>
            <a:ext cx="10147787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C4EA10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759562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6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548B3D0-6353-82D3-D509-27DD5D443B32}"/>
              </a:ext>
            </a:extLst>
          </p:cNvPr>
          <p:cNvGrpSpPr/>
          <p:nvPr/>
        </p:nvGrpSpPr>
        <p:grpSpPr>
          <a:xfrm>
            <a:off x="10537628" y="488950"/>
            <a:ext cx="1160547" cy="478968"/>
            <a:chOff x="8244408" y="263825"/>
            <a:chExt cx="575796" cy="237636"/>
          </a:xfrm>
          <a:solidFill>
            <a:srgbClr val="C4EA10"/>
          </a:solidFill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135598F-24CE-4454-F35F-681E0C42E70F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5B0DB8E-AE59-AACD-44E5-BFF2E3E9A559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文本框-2_矢量">
              <a:extLst>
                <a:ext uri="{FF2B5EF4-FFF2-40B4-BE49-F238E27FC236}">
                  <a16:creationId xmlns:a16="http://schemas.microsoft.com/office/drawing/2014/main" id="{41C87E9F-970C-12D9-E8D3-53EBDA52CE5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3DCE683-19AD-3356-3FF3-94DFFE06F254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208E2687-42C0-A635-EAF2-42931A4D373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8AB70660-1C77-F440-D076-0641EA67254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86AEE6D-639E-5576-3043-74E35DFB01A5}"/>
              </a:ext>
            </a:extLst>
          </p:cNvPr>
          <p:cNvGrpSpPr/>
          <p:nvPr/>
        </p:nvGrpSpPr>
        <p:grpSpPr>
          <a:xfrm>
            <a:off x="4182960" y="248622"/>
            <a:ext cx="3826079" cy="830997"/>
            <a:chOff x="1925601" y="2094540"/>
            <a:chExt cx="3826079" cy="1200420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7ED7B83A-4BF9-D85A-458C-3E24390A625A}"/>
                </a:ext>
              </a:extLst>
            </p:cNvPr>
            <p:cNvSpPr/>
            <p:nvPr/>
          </p:nvSpPr>
          <p:spPr>
            <a:xfrm>
              <a:off x="1925601" y="2398272"/>
              <a:ext cx="3798799" cy="80478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4EA10"/>
                </a:gs>
                <a:gs pos="100000">
                  <a:srgbClr val="8854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9098DDA0-8AEC-D5BF-8C29-6C1AA204B5F0}"/>
                </a:ext>
              </a:extLst>
            </p:cNvPr>
            <p:cNvSpPr/>
            <p:nvPr/>
          </p:nvSpPr>
          <p:spPr>
            <a:xfrm>
              <a:off x="1952881" y="2256469"/>
              <a:ext cx="3798799" cy="804787"/>
            </a:xfrm>
            <a:prstGeom prst="roundRect">
              <a:avLst>
                <a:gd name="adj" fmla="val 50000"/>
              </a:avLst>
            </a:prstGeom>
            <a:solidFill>
              <a:srgbClr val="C4EA10"/>
            </a:solidFill>
            <a:ln w="25400">
              <a:solidFill>
                <a:srgbClr val="4F60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F5333F5-4423-6D0D-F88C-2A2607A45C4C}"/>
                </a:ext>
              </a:extLst>
            </p:cNvPr>
            <p:cNvSpPr txBox="1"/>
            <p:nvPr/>
          </p:nvSpPr>
          <p:spPr>
            <a:xfrm>
              <a:off x="2245942" y="2094540"/>
              <a:ext cx="1074333" cy="12004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4F606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4800" dirty="0">
                <a:solidFill>
                  <a:srgbClr val="4F606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5A25500-BFF9-1612-5634-53F0C748DFE4}"/>
                </a:ext>
              </a:extLst>
            </p:cNvPr>
            <p:cNvSpPr txBox="1"/>
            <p:nvPr/>
          </p:nvSpPr>
          <p:spPr>
            <a:xfrm>
              <a:off x="3281372" y="2366519"/>
              <a:ext cx="21520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4F6068"/>
                  </a:solidFill>
                </a:rPr>
                <a:t>添加标题文本</a:t>
              </a:r>
            </a:p>
          </p:txBody>
        </p:sp>
      </p:grpSp>
      <p:pic>
        <p:nvPicPr>
          <p:cNvPr id="2" name="图片 1" descr="D:\51PPT模板网\51pptmoban.com\图片.jpg">
            <a:extLst>
              <a:ext uri="{FF2B5EF4-FFF2-40B4-BE49-F238E27FC236}">
                <a16:creationId xmlns:a16="http://schemas.microsoft.com/office/drawing/2014/main" id="{52A55D0B-4045-217A-5BE2-E6FFABCCF2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672943"/>
            <a:ext cx="12190413" cy="2728331"/>
          </a:xfrm>
          <a:prstGeom prst="rect">
            <a:avLst/>
          </a:prstGeom>
          <a:effectLst>
            <a:outerShdw blurRad="762000" algn="ctr" rotWithShape="0">
              <a:prstClr val="black">
                <a:alpha val="15000"/>
              </a:prstClr>
            </a:outerShdw>
          </a:effectLst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EE451101-87FA-CE31-D1F9-2994F15491FD}"/>
              </a:ext>
            </a:extLst>
          </p:cNvPr>
          <p:cNvGrpSpPr/>
          <p:nvPr/>
        </p:nvGrpSpPr>
        <p:grpSpPr>
          <a:xfrm>
            <a:off x="4958231" y="4641238"/>
            <a:ext cx="706720" cy="706720"/>
            <a:chOff x="5355302" y="5542126"/>
            <a:chExt cx="706812" cy="706812"/>
          </a:xfrm>
        </p:grpSpPr>
        <p:sp>
          <p:nvSpPr>
            <p:cNvPr id="10" name="KOPPT">
              <a:extLst>
                <a:ext uri="{FF2B5EF4-FFF2-40B4-BE49-F238E27FC236}">
                  <a16:creationId xmlns:a16="http://schemas.microsoft.com/office/drawing/2014/main" id="{DEF8418E-C8A3-5F53-2F63-13E55883730D}"/>
                </a:ext>
              </a:extLst>
            </p:cNvPr>
            <p:cNvSpPr/>
            <p:nvPr/>
          </p:nvSpPr>
          <p:spPr>
            <a:xfrm>
              <a:off x="5355302" y="5542126"/>
              <a:ext cx="706812" cy="706812"/>
            </a:xfrm>
            <a:prstGeom prst="ellipse">
              <a:avLst/>
            </a:prstGeom>
            <a:solidFill>
              <a:srgbClr val="C4EA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>
                <a:defRPr/>
              </a:pPr>
              <a:endParaRPr lang="en-US" sz="16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1" name="KOPPT">
              <a:extLst>
                <a:ext uri="{FF2B5EF4-FFF2-40B4-BE49-F238E27FC236}">
                  <a16:creationId xmlns:a16="http://schemas.microsoft.com/office/drawing/2014/main" id="{13E11E6D-AE23-BF23-FD6B-05E826003E42}"/>
                </a:ext>
              </a:extLst>
            </p:cNvPr>
            <p:cNvSpPr/>
            <p:nvPr/>
          </p:nvSpPr>
          <p:spPr>
            <a:xfrm>
              <a:off x="5622186" y="5736920"/>
              <a:ext cx="173045" cy="317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rgbClr val="4F6068"/>
            </a:solidFill>
            <a:ln w="12700">
              <a:miter lim="400000"/>
            </a:ln>
          </p:spPr>
          <p:txBody>
            <a:bodyPr lIns="19047" tIns="19047" rIns="19047" bIns="19047" anchor="ctr"/>
            <a:lstStyle/>
            <a:p>
              <a:pPr algn="ctr" defTabSz="228557" hangingPunct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62" kern="0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FFD4D3F-DE5C-48D3-CD50-B8B4E63C6F55}"/>
              </a:ext>
            </a:extLst>
          </p:cNvPr>
          <p:cNvGrpSpPr/>
          <p:nvPr/>
        </p:nvGrpSpPr>
        <p:grpSpPr>
          <a:xfrm>
            <a:off x="8112387" y="4641238"/>
            <a:ext cx="706720" cy="706720"/>
            <a:chOff x="8174000" y="5542126"/>
            <a:chExt cx="706812" cy="706812"/>
          </a:xfrm>
        </p:grpSpPr>
        <p:sp>
          <p:nvSpPr>
            <p:cNvPr id="7" name="KOPPT">
              <a:extLst>
                <a:ext uri="{FF2B5EF4-FFF2-40B4-BE49-F238E27FC236}">
                  <a16:creationId xmlns:a16="http://schemas.microsoft.com/office/drawing/2014/main" id="{9AD1C529-48DE-2C5A-ACD5-B53F6584CDD5}"/>
                </a:ext>
              </a:extLst>
            </p:cNvPr>
            <p:cNvSpPr/>
            <p:nvPr/>
          </p:nvSpPr>
          <p:spPr>
            <a:xfrm>
              <a:off x="8174000" y="5542126"/>
              <a:ext cx="706812" cy="706812"/>
            </a:xfrm>
            <a:prstGeom prst="ellipse">
              <a:avLst/>
            </a:prstGeom>
            <a:solidFill>
              <a:srgbClr val="4F6068"/>
            </a:solidFill>
            <a:ln>
              <a:solidFill>
                <a:srgbClr val="C4EA1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endParaRPr lang="en-US" sz="16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8" name="KOPPT">
              <a:extLst>
                <a:ext uri="{FF2B5EF4-FFF2-40B4-BE49-F238E27FC236}">
                  <a16:creationId xmlns:a16="http://schemas.microsoft.com/office/drawing/2014/main" id="{25546034-0605-C0FC-D001-1DB6703F65B7}"/>
                </a:ext>
              </a:extLst>
            </p:cNvPr>
            <p:cNvSpPr/>
            <p:nvPr/>
          </p:nvSpPr>
          <p:spPr>
            <a:xfrm>
              <a:off x="8368836" y="5736825"/>
              <a:ext cx="317140" cy="3174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1" h="21132" extrusionOk="0">
                  <a:moveTo>
                    <a:pt x="19045" y="7530"/>
                  </a:moveTo>
                  <a:cubicBezTo>
                    <a:pt x="17544" y="9030"/>
                    <a:pt x="15110" y="9030"/>
                    <a:pt x="13610" y="7530"/>
                  </a:cubicBezTo>
                  <a:cubicBezTo>
                    <a:pt x="12108" y="6031"/>
                    <a:pt x="12108" y="3600"/>
                    <a:pt x="13610" y="2100"/>
                  </a:cubicBezTo>
                  <a:cubicBezTo>
                    <a:pt x="15110" y="600"/>
                    <a:pt x="17544" y="600"/>
                    <a:pt x="19045" y="2100"/>
                  </a:cubicBezTo>
                  <a:cubicBezTo>
                    <a:pt x="20546" y="3600"/>
                    <a:pt x="20546" y="6031"/>
                    <a:pt x="19045" y="7530"/>
                  </a:cubicBezTo>
                  <a:moveTo>
                    <a:pt x="7605" y="16245"/>
                  </a:moveTo>
                  <a:cubicBezTo>
                    <a:pt x="7256" y="16593"/>
                    <a:pt x="6776" y="16807"/>
                    <a:pt x="6245" y="16807"/>
                  </a:cubicBezTo>
                  <a:cubicBezTo>
                    <a:pt x="5184" y="16807"/>
                    <a:pt x="4324" y="15948"/>
                    <a:pt x="4324" y="14888"/>
                  </a:cubicBezTo>
                  <a:cubicBezTo>
                    <a:pt x="4324" y="14358"/>
                    <a:pt x="4539" y="13878"/>
                    <a:pt x="4887" y="13530"/>
                  </a:cubicBezTo>
                  <a:lnTo>
                    <a:pt x="11678" y="5991"/>
                  </a:lnTo>
                  <a:cubicBezTo>
                    <a:pt x="11884" y="6798"/>
                    <a:pt x="12298" y="7563"/>
                    <a:pt x="12930" y="8194"/>
                  </a:cubicBezTo>
                  <a:cubicBezTo>
                    <a:pt x="13569" y="8832"/>
                    <a:pt x="14343" y="9248"/>
                    <a:pt x="15160" y="9451"/>
                  </a:cubicBezTo>
                  <a:cubicBezTo>
                    <a:pt x="15160" y="9451"/>
                    <a:pt x="7605" y="16245"/>
                    <a:pt x="7605" y="16245"/>
                  </a:cubicBezTo>
                  <a:close/>
                  <a:moveTo>
                    <a:pt x="19724" y="1406"/>
                  </a:moveTo>
                  <a:cubicBezTo>
                    <a:pt x="17848" y="-468"/>
                    <a:pt x="14806" y="-468"/>
                    <a:pt x="12930" y="1406"/>
                  </a:cubicBezTo>
                  <a:cubicBezTo>
                    <a:pt x="12024" y="2312"/>
                    <a:pt x="11559" y="3489"/>
                    <a:pt x="11529" y="4676"/>
                  </a:cubicBezTo>
                  <a:lnTo>
                    <a:pt x="4207" y="12851"/>
                  </a:lnTo>
                  <a:cubicBezTo>
                    <a:pt x="3686" y="13373"/>
                    <a:pt x="3363" y="14093"/>
                    <a:pt x="3363" y="14888"/>
                  </a:cubicBezTo>
                  <a:cubicBezTo>
                    <a:pt x="3363" y="15420"/>
                    <a:pt x="3518" y="15912"/>
                    <a:pt x="3769" y="16340"/>
                  </a:cubicBezTo>
                  <a:cubicBezTo>
                    <a:pt x="2436" y="17104"/>
                    <a:pt x="1907" y="17813"/>
                    <a:pt x="2425" y="19364"/>
                  </a:cubicBezTo>
                  <a:cubicBezTo>
                    <a:pt x="2487" y="19550"/>
                    <a:pt x="2434" y="19622"/>
                    <a:pt x="2409" y="19658"/>
                  </a:cubicBezTo>
                  <a:cubicBezTo>
                    <a:pt x="2160" y="20003"/>
                    <a:pt x="1132" y="20167"/>
                    <a:pt x="500" y="20172"/>
                  </a:cubicBezTo>
                  <a:cubicBezTo>
                    <a:pt x="493" y="20171"/>
                    <a:pt x="487" y="20167"/>
                    <a:pt x="480" y="20167"/>
                  </a:cubicBezTo>
                  <a:cubicBezTo>
                    <a:pt x="215" y="20167"/>
                    <a:pt x="0" y="20383"/>
                    <a:pt x="0" y="20647"/>
                  </a:cubicBezTo>
                  <a:cubicBezTo>
                    <a:pt x="0" y="20912"/>
                    <a:pt x="214" y="21126"/>
                    <a:pt x="479" y="21127"/>
                  </a:cubicBezTo>
                  <a:lnTo>
                    <a:pt x="479" y="21132"/>
                  </a:lnTo>
                  <a:cubicBezTo>
                    <a:pt x="821" y="21132"/>
                    <a:pt x="2562" y="21088"/>
                    <a:pt x="3189" y="20219"/>
                  </a:cubicBezTo>
                  <a:cubicBezTo>
                    <a:pt x="3355" y="19988"/>
                    <a:pt x="3516" y="19599"/>
                    <a:pt x="3336" y="19060"/>
                  </a:cubicBezTo>
                  <a:cubicBezTo>
                    <a:pt x="3030" y="18141"/>
                    <a:pt x="3071" y="17806"/>
                    <a:pt x="4399" y="17082"/>
                  </a:cubicBezTo>
                  <a:cubicBezTo>
                    <a:pt x="4900" y="17504"/>
                    <a:pt x="5539" y="17767"/>
                    <a:pt x="6245" y="17767"/>
                  </a:cubicBezTo>
                  <a:cubicBezTo>
                    <a:pt x="7042" y="17767"/>
                    <a:pt x="7762" y="17445"/>
                    <a:pt x="8284" y="16924"/>
                  </a:cubicBezTo>
                  <a:lnTo>
                    <a:pt x="16485" y="9592"/>
                  </a:lnTo>
                  <a:cubicBezTo>
                    <a:pt x="17662" y="9554"/>
                    <a:pt x="18826" y="9091"/>
                    <a:pt x="19724" y="8194"/>
                  </a:cubicBezTo>
                  <a:cubicBezTo>
                    <a:pt x="21600" y="6320"/>
                    <a:pt x="21600" y="3281"/>
                    <a:pt x="19724" y="1406"/>
                  </a:cubicBezTo>
                  <a:moveTo>
                    <a:pt x="8953" y="11504"/>
                  </a:moveTo>
                  <a:lnTo>
                    <a:pt x="9633" y="12183"/>
                  </a:lnTo>
                  <a:lnTo>
                    <a:pt x="12690" y="9807"/>
                  </a:lnTo>
                  <a:lnTo>
                    <a:pt x="11331" y="8449"/>
                  </a:lnTo>
                  <a:cubicBezTo>
                    <a:pt x="11331" y="8449"/>
                    <a:pt x="8953" y="11504"/>
                    <a:pt x="8953" y="1150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7" tIns="19047" rIns="19047" bIns="19047" anchor="ctr"/>
            <a:lstStyle/>
            <a:p>
              <a:pPr algn="ctr" defTabSz="228557" hangingPunct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62" kern="0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3" name="KOPPT">
            <a:extLst>
              <a:ext uri="{FF2B5EF4-FFF2-40B4-BE49-F238E27FC236}">
                <a16:creationId xmlns:a16="http://schemas.microsoft.com/office/drawing/2014/main" id="{B596BBF5-E777-4893-6342-9E236CE55730}"/>
              </a:ext>
            </a:extLst>
          </p:cNvPr>
          <p:cNvSpPr/>
          <p:nvPr/>
        </p:nvSpPr>
        <p:spPr>
          <a:xfrm>
            <a:off x="1127125" y="1466438"/>
            <a:ext cx="3387544" cy="4565621"/>
          </a:xfrm>
          <a:prstGeom prst="rect">
            <a:avLst/>
          </a:prstGeom>
          <a:solidFill>
            <a:srgbClr val="C4EA10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>
              <a:defRPr/>
            </a:pPr>
            <a:endParaRPr lang="id-ID" sz="1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EAB76E7-17D4-9923-13C8-9600F7670CAC}"/>
              </a:ext>
            </a:extLst>
          </p:cNvPr>
          <p:cNvSpPr txBox="1"/>
          <p:nvPr/>
        </p:nvSpPr>
        <p:spPr>
          <a:xfrm>
            <a:off x="1539835" y="2902637"/>
            <a:ext cx="2542250" cy="2282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4F6068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0545745-5A54-CC94-11E5-09A6798FDE27}"/>
              </a:ext>
            </a:extLst>
          </p:cNvPr>
          <p:cNvSpPr txBox="1"/>
          <p:nvPr/>
        </p:nvSpPr>
        <p:spPr>
          <a:xfrm>
            <a:off x="1539835" y="2309118"/>
            <a:ext cx="23573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600" b="1">
                <a:solidFill>
                  <a:srgbClr val="C4EA1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2000" dirty="0">
                <a:solidFill>
                  <a:srgbClr val="4F6068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5227C39-F286-4EC1-2FDF-9E62E2ADADEB}"/>
              </a:ext>
            </a:extLst>
          </p:cNvPr>
          <p:cNvGrpSpPr/>
          <p:nvPr/>
        </p:nvGrpSpPr>
        <p:grpSpPr>
          <a:xfrm>
            <a:off x="5708262" y="4697744"/>
            <a:ext cx="2235567" cy="1047355"/>
            <a:chOff x="283599" y="1906534"/>
            <a:chExt cx="2235567" cy="104735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F3692D3-6482-1417-AAAA-06432F22FB2E}"/>
                </a:ext>
              </a:extLst>
            </p:cNvPr>
            <p:cNvSpPr txBox="1"/>
            <p:nvPr/>
          </p:nvSpPr>
          <p:spPr>
            <a:xfrm>
              <a:off x="283599" y="2190603"/>
              <a:ext cx="20389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4585655-B858-EACA-92DD-0D4DAF4F566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C118B71-8FCD-99D1-40F1-2410A701753F}"/>
              </a:ext>
            </a:extLst>
          </p:cNvPr>
          <p:cNvGrpSpPr/>
          <p:nvPr/>
        </p:nvGrpSpPr>
        <p:grpSpPr>
          <a:xfrm>
            <a:off x="8959936" y="4697744"/>
            <a:ext cx="2235567" cy="1047355"/>
            <a:chOff x="283599" y="1906534"/>
            <a:chExt cx="2235567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4DBA7B0-0574-95D3-6931-68CDAE48F458}"/>
                </a:ext>
              </a:extLst>
            </p:cNvPr>
            <p:cNvSpPr txBox="1"/>
            <p:nvPr/>
          </p:nvSpPr>
          <p:spPr>
            <a:xfrm>
              <a:off x="283599" y="2190603"/>
              <a:ext cx="20389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CDA1EEA-49C0-9130-463D-929B098D8FE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638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6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548B3D0-6353-82D3-D509-27DD5D443B32}"/>
              </a:ext>
            </a:extLst>
          </p:cNvPr>
          <p:cNvGrpSpPr/>
          <p:nvPr/>
        </p:nvGrpSpPr>
        <p:grpSpPr>
          <a:xfrm>
            <a:off x="10537628" y="488950"/>
            <a:ext cx="1160547" cy="478968"/>
            <a:chOff x="8244408" y="263825"/>
            <a:chExt cx="575796" cy="237636"/>
          </a:xfrm>
          <a:solidFill>
            <a:srgbClr val="C4EA10"/>
          </a:solidFill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135598F-24CE-4454-F35F-681E0C42E70F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5B0DB8E-AE59-AACD-44E5-BFF2E3E9A559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文本框-2_矢量">
              <a:extLst>
                <a:ext uri="{FF2B5EF4-FFF2-40B4-BE49-F238E27FC236}">
                  <a16:creationId xmlns:a16="http://schemas.microsoft.com/office/drawing/2014/main" id="{41C87E9F-970C-12D9-E8D3-53EBDA52CE5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3DCE683-19AD-3356-3FF3-94DFFE06F254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208E2687-42C0-A635-EAF2-42931A4D373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8AB70660-1C77-F440-D076-0641EA67254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86AEE6D-639E-5576-3043-74E35DFB01A5}"/>
              </a:ext>
            </a:extLst>
          </p:cNvPr>
          <p:cNvGrpSpPr/>
          <p:nvPr/>
        </p:nvGrpSpPr>
        <p:grpSpPr>
          <a:xfrm>
            <a:off x="4182960" y="248622"/>
            <a:ext cx="3826079" cy="830997"/>
            <a:chOff x="1925601" y="2094540"/>
            <a:chExt cx="3826079" cy="1200420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7ED7B83A-4BF9-D85A-458C-3E24390A625A}"/>
                </a:ext>
              </a:extLst>
            </p:cNvPr>
            <p:cNvSpPr/>
            <p:nvPr/>
          </p:nvSpPr>
          <p:spPr>
            <a:xfrm>
              <a:off x="1925601" y="2398272"/>
              <a:ext cx="3798799" cy="80478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4EA10"/>
                </a:gs>
                <a:gs pos="100000">
                  <a:srgbClr val="8854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9098DDA0-8AEC-D5BF-8C29-6C1AA204B5F0}"/>
                </a:ext>
              </a:extLst>
            </p:cNvPr>
            <p:cNvSpPr/>
            <p:nvPr/>
          </p:nvSpPr>
          <p:spPr>
            <a:xfrm>
              <a:off x="1952881" y="2256469"/>
              <a:ext cx="3798799" cy="804787"/>
            </a:xfrm>
            <a:prstGeom prst="roundRect">
              <a:avLst>
                <a:gd name="adj" fmla="val 50000"/>
              </a:avLst>
            </a:prstGeom>
            <a:solidFill>
              <a:srgbClr val="C4EA10"/>
            </a:solidFill>
            <a:ln w="25400">
              <a:solidFill>
                <a:srgbClr val="4F60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F5333F5-4423-6D0D-F88C-2A2607A45C4C}"/>
                </a:ext>
              </a:extLst>
            </p:cNvPr>
            <p:cNvSpPr txBox="1"/>
            <p:nvPr/>
          </p:nvSpPr>
          <p:spPr>
            <a:xfrm>
              <a:off x="2245942" y="2094540"/>
              <a:ext cx="1074333" cy="12004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4F606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4800" dirty="0">
                <a:solidFill>
                  <a:srgbClr val="4F606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5A25500-BFF9-1612-5634-53F0C748DFE4}"/>
                </a:ext>
              </a:extLst>
            </p:cNvPr>
            <p:cNvSpPr txBox="1"/>
            <p:nvPr/>
          </p:nvSpPr>
          <p:spPr>
            <a:xfrm>
              <a:off x="3281372" y="2366519"/>
              <a:ext cx="21520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4F6068"/>
                  </a:solidFill>
                </a:rPr>
                <a:t>添加标题文本</a:t>
              </a:r>
            </a:p>
          </p:txBody>
        </p:sp>
      </p:grpSp>
      <p:sp>
        <p:nvSpPr>
          <p:cNvPr id="2" name="Freeform 5">
            <a:extLst>
              <a:ext uri="{FF2B5EF4-FFF2-40B4-BE49-F238E27FC236}">
                <a16:creationId xmlns:a16="http://schemas.microsoft.com/office/drawing/2014/main" id="{FC2775FE-19D0-9AC5-FEE7-102A38D6DF8C}"/>
              </a:ext>
            </a:extLst>
          </p:cNvPr>
          <p:cNvSpPr/>
          <p:nvPr/>
        </p:nvSpPr>
        <p:spPr bwMode="auto">
          <a:xfrm>
            <a:off x="1121858" y="3044379"/>
            <a:ext cx="1266014" cy="2066119"/>
          </a:xfrm>
          <a:custGeom>
            <a:avLst/>
            <a:gdLst>
              <a:gd name="T0" fmla="*/ 2147483646 w 620"/>
              <a:gd name="T1" fmla="*/ 2147483646 h 938"/>
              <a:gd name="T2" fmla="*/ 2147483646 w 620"/>
              <a:gd name="T3" fmla="*/ 0 h 938"/>
              <a:gd name="T4" fmla="*/ 2147483646 w 620"/>
              <a:gd name="T5" fmla="*/ 0 h 938"/>
              <a:gd name="T6" fmla="*/ 2147483646 w 620"/>
              <a:gd name="T7" fmla="*/ 2147483646 h 938"/>
              <a:gd name="T8" fmla="*/ 2147483646 w 620"/>
              <a:gd name="T9" fmla="*/ 2147483646 h 938"/>
              <a:gd name="T10" fmla="*/ 2147483646 w 620"/>
              <a:gd name="T11" fmla="*/ 2147483646 h 938"/>
              <a:gd name="T12" fmla="*/ 2147483646 w 620"/>
              <a:gd name="T13" fmla="*/ 2147483646 h 938"/>
              <a:gd name="T14" fmla="*/ 2147483646 w 620"/>
              <a:gd name="T15" fmla="*/ 2147483646 h 938"/>
              <a:gd name="T16" fmla="*/ 2147483646 w 620"/>
              <a:gd name="T17" fmla="*/ 2147483646 h 938"/>
              <a:gd name="T18" fmla="*/ 0 w 620"/>
              <a:gd name="T19" fmla="*/ 2147483646 h 938"/>
              <a:gd name="T20" fmla="*/ 0 w 620"/>
              <a:gd name="T21" fmla="*/ 2147483646 h 938"/>
              <a:gd name="T22" fmla="*/ 2147483646 w 620"/>
              <a:gd name="T23" fmla="*/ 2147483646 h 938"/>
              <a:gd name="T24" fmla="*/ 2147483646 w 620"/>
              <a:gd name="T25" fmla="*/ 2147483646 h 938"/>
              <a:gd name="T26" fmla="*/ 2147483646 w 620"/>
              <a:gd name="T27" fmla="*/ 2147483646 h 938"/>
              <a:gd name="T28" fmla="*/ 2147483646 w 620"/>
              <a:gd name="T29" fmla="*/ 2147483646 h 938"/>
              <a:gd name="T30" fmla="*/ 2147483646 w 620"/>
              <a:gd name="T31" fmla="*/ 2147483646 h 938"/>
              <a:gd name="T32" fmla="*/ 2147483646 w 620"/>
              <a:gd name="T33" fmla="*/ 2147483646 h 938"/>
              <a:gd name="T34" fmla="*/ 2147483646 w 620"/>
              <a:gd name="T35" fmla="*/ 2147483646 h 938"/>
              <a:gd name="T36" fmla="*/ 2147483646 w 620"/>
              <a:gd name="T37" fmla="*/ 2147483646 h 938"/>
              <a:gd name="T38" fmla="*/ 2147483646 w 620"/>
              <a:gd name="T39" fmla="*/ 2147483646 h 938"/>
              <a:gd name="T40" fmla="*/ 2147483646 w 620"/>
              <a:gd name="T41" fmla="*/ 2147483646 h 938"/>
              <a:gd name="T42" fmla="*/ 2147483646 w 620"/>
              <a:gd name="T43" fmla="*/ 2147483646 h 938"/>
              <a:gd name="T44" fmla="*/ 2147483646 w 620"/>
              <a:gd name="T45" fmla="*/ 2147483646 h 938"/>
              <a:gd name="T46" fmla="*/ 2147483646 w 620"/>
              <a:gd name="T47" fmla="*/ 2147483646 h 938"/>
              <a:gd name="T48" fmla="*/ 2147483646 w 620"/>
              <a:gd name="T49" fmla="*/ 2147483646 h 938"/>
              <a:gd name="T50" fmla="*/ 2147483646 w 620"/>
              <a:gd name="T51" fmla="*/ 2147483646 h 938"/>
              <a:gd name="T52" fmla="*/ 2147483646 w 620"/>
              <a:gd name="T53" fmla="*/ 2147483646 h 938"/>
              <a:gd name="T54" fmla="*/ 2147483646 w 620"/>
              <a:gd name="T55" fmla="*/ 2147483646 h 938"/>
              <a:gd name="T56" fmla="*/ 2147483646 w 620"/>
              <a:gd name="T57" fmla="*/ 2147483646 h 938"/>
              <a:gd name="T58" fmla="*/ 2147483646 w 620"/>
              <a:gd name="T59" fmla="*/ 2147483646 h 938"/>
              <a:gd name="T60" fmla="*/ 2147483646 w 620"/>
              <a:gd name="T61" fmla="*/ 2147483646 h 938"/>
              <a:gd name="T62" fmla="*/ 2147483646 w 620"/>
              <a:gd name="T63" fmla="*/ 2147483646 h 938"/>
              <a:gd name="T64" fmla="*/ 2147483646 w 620"/>
              <a:gd name="T65" fmla="*/ 2147483646 h 93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20" h="938">
                <a:moveTo>
                  <a:pt x="620" y="212"/>
                </a:moveTo>
                <a:lnTo>
                  <a:pt x="274" y="0"/>
                </a:lnTo>
                <a:lnTo>
                  <a:pt x="150" y="198"/>
                </a:lnTo>
                <a:lnTo>
                  <a:pt x="64" y="342"/>
                </a:lnTo>
                <a:lnTo>
                  <a:pt x="18" y="418"/>
                </a:lnTo>
                <a:lnTo>
                  <a:pt x="8" y="438"/>
                </a:lnTo>
                <a:lnTo>
                  <a:pt x="4" y="448"/>
                </a:lnTo>
                <a:lnTo>
                  <a:pt x="0" y="460"/>
                </a:lnTo>
                <a:lnTo>
                  <a:pt x="0" y="474"/>
                </a:lnTo>
                <a:lnTo>
                  <a:pt x="2" y="488"/>
                </a:lnTo>
                <a:lnTo>
                  <a:pt x="6" y="506"/>
                </a:lnTo>
                <a:lnTo>
                  <a:pt x="14" y="524"/>
                </a:lnTo>
                <a:lnTo>
                  <a:pt x="142" y="752"/>
                </a:lnTo>
                <a:lnTo>
                  <a:pt x="246" y="938"/>
                </a:lnTo>
                <a:lnTo>
                  <a:pt x="242" y="926"/>
                </a:lnTo>
                <a:lnTo>
                  <a:pt x="238" y="912"/>
                </a:lnTo>
                <a:lnTo>
                  <a:pt x="238" y="892"/>
                </a:lnTo>
                <a:lnTo>
                  <a:pt x="238" y="870"/>
                </a:lnTo>
                <a:lnTo>
                  <a:pt x="244" y="844"/>
                </a:lnTo>
                <a:lnTo>
                  <a:pt x="248" y="830"/>
                </a:lnTo>
                <a:lnTo>
                  <a:pt x="254" y="814"/>
                </a:lnTo>
                <a:lnTo>
                  <a:pt x="262" y="800"/>
                </a:lnTo>
                <a:lnTo>
                  <a:pt x="272" y="784"/>
                </a:lnTo>
                <a:lnTo>
                  <a:pt x="300" y="740"/>
                </a:lnTo>
                <a:lnTo>
                  <a:pt x="346" y="666"/>
                </a:lnTo>
                <a:lnTo>
                  <a:pt x="464" y="474"/>
                </a:lnTo>
                <a:lnTo>
                  <a:pt x="620" y="212"/>
                </a:lnTo>
                <a:close/>
              </a:path>
            </a:pathLst>
          </a:custGeom>
          <a:solidFill>
            <a:srgbClr val="4F6068"/>
          </a:solidFill>
          <a:ln>
            <a:solidFill>
              <a:srgbClr val="C4EA10"/>
            </a:solidFill>
          </a:ln>
        </p:spPr>
        <p:txBody>
          <a:bodyPr anchor="ctr"/>
          <a:lstStyle/>
          <a:p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+mn-ea"/>
              <a:sym typeface="思源黑体 CN Light" panose="020B0300000000000000" pitchFamily="34" charset="-122"/>
            </a:endParaRPr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D0F30062-C96C-29D9-272C-E24896DB0F79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112867" y="1839629"/>
            <a:ext cx="3616414" cy="3763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schemeClr val="accent1">
                  <a:lumMod val="7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思源黑体 CN Light" panose="020B0300000000000000" pitchFamily="34" charset="-122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9F44A6F7-C9F4-50DE-7FFD-1EA2EE4BE719}"/>
              </a:ext>
            </a:extLst>
          </p:cNvPr>
          <p:cNvSpPr/>
          <p:nvPr/>
        </p:nvSpPr>
        <p:spPr bwMode="auto">
          <a:xfrm>
            <a:off x="2427435" y="1849328"/>
            <a:ext cx="1631073" cy="1476354"/>
          </a:xfrm>
          <a:custGeom>
            <a:avLst/>
            <a:gdLst>
              <a:gd name="T0" fmla="*/ 2147483646 w 798"/>
              <a:gd name="T1" fmla="*/ 2147483646 h 670"/>
              <a:gd name="T2" fmla="*/ 2147483646 w 798"/>
              <a:gd name="T3" fmla="*/ 2147483646 h 670"/>
              <a:gd name="T4" fmla="*/ 2147483646 w 798"/>
              <a:gd name="T5" fmla="*/ 2147483646 h 670"/>
              <a:gd name="T6" fmla="*/ 2147483646 w 798"/>
              <a:gd name="T7" fmla="*/ 2147483646 h 670"/>
              <a:gd name="T8" fmla="*/ 2147483646 w 798"/>
              <a:gd name="T9" fmla="*/ 2147483646 h 670"/>
              <a:gd name="T10" fmla="*/ 2147483646 w 798"/>
              <a:gd name="T11" fmla="*/ 2147483646 h 670"/>
              <a:gd name="T12" fmla="*/ 2147483646 w 798"/>
              <a:gd name="T13" fmla="*/ 2147483646 h 670"/>
              <a:gd name="T14" fmla="*/ 2147483646 w 798"/>
              <a:gd name="T15" fmla="*/ 2147483646 h 670"/>
              <a:gd name="T16" fmla="*/ 2147483646 w 798"/>
              <a:gd name="T17" fmla="*/ 2147483646 h 670"/>
              <a:gd name="T18" fmla="*/ 2147483646 w 798"/>
              <a:gd name="T19" fmla="*/ 2147483646 h 670"/>
              <a:gd name="T20" fmla="*/ 2147483646 w 798"/>
              <a:gd name="T21" fmla="*/ 2147483646 h 670"/>
              <a:gd name="T22" fmla="*/ 2147483646 w 798"/>
              <a:gd name="T23" fmla="*/ 2147483646 h 670"/>
              <a:gd name="T24" fmla="*/ 2147483646 w 798"/>
              <a:gd name="T25" fmla="*/ 2147483646 h 670"/>
              <a:gd name="T26" fmla="*/ 2147483646 w 798"/>
              <a:gd name="T27" fmla="*/ 0 h 670"/>
              <a:gd name="T28" fmla="*/ 2147483646 w 798"/>
              <a:gd name="T29" fmla="*/ 0 h 670"/>
              <a:gd name="T30" fmla="*/ 2147483646 w 798"/>
              <a:gd name="T31" fmla="*/ 2147483646 h 670"/>
              <a:gd name="T32" fmla="*/ 0 w 798"/>
              <a:gd name="T33" fmla="*/ 2147483646 h 670"/>
              <a:gd name="T34" fmla="*/ 0 w 798"/>
              <a:gd name="T35" fmla="*/ 2147483646 h 670"/>
              <a:gd name="T36" fmla="*/ 2147483646 w 798"/>
              <a:gd name="T37" fmla="*/ 2147483646 h 670"/>
              <a:gd name="T38" fmla="*/ 2147483646 w 798"/>
              <a:gd name="T39" fmla="*/ 2147483646 h 670"/>
              <a:gd name="T40" fmla="*/ 2147483646 w 798"/>
              <a:gd name="T41" fmla="*/ 2147483646 h 670"/>
              <a:gd name="T42" fmla="*/ 2147483646 w 798"/>
              <a:gd name="T43" fmla="*/ 2147483646 h 670"/>
              <a:gd name="T44" fmla="*/ 2147483646 w 798"/>
              <a:gd name="T45" fmla="*/ 2147483646 h 670"/>
              <a:gd name="T46" fmla="*/ 2147483646 w 798"/>
              <a:gd name="T47" fmla="*/ 2147483646 h 670"/>
              <a:gd name="T48" fmla="*/ 2147483646 w 798"/>
              <a:gd name="T49" fmla="*/ 2147483646 h 670"/>
              <a:gd name="T50" fmla="*/ 2147483646 w 798"/>
              <a:gd name="T51" fmla="*/ 2147483646 h 670"/>
              <a:gd name="T52" fmla="*/ 2147483646 w 798"/>
              <a:gd name="T53" fmla="*/ 2147483646 h 670"/>
              <a:gd name="T54" fmla="*/ 2147483646 w 798"/>
              <a:gd name="T55" fmla="*/ 2147483646 h 670"/>
              <a:gd name="T56" fmla="*/ 2147483646 w 798"/>
              <a:gd name="T57" fmla="*/ 2147483646 h 670"/>
              <a:gd name="T58" fmla="*/ 2147483646 w 798"/>
              <a:gd name="T59" fmla="*/ 2147483646 h 670"/>
              <a:gd name="T60" fmla="*/ 2147483646 w 798"/>
              <a:gd name="T61" fmla="*/ 2147483646 h 670"/>
              <a:gd name="T62" fmla="*/ 2147483646 w 798"/>
              <a:gd name="T63" fmla="*/ 2147483646 h 67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798" h="670">
                <a:moveTo>
                  <a:pt x="442" y="670"/>
                </a:moveTo>
                <a:lnTo>
                  <a:pt x="798" y="470"/>
                </a:lnTo>
                <a:lnTo>
                  <a:pt x="688" y="272"/>
                </a:lnTo>
                <a:lnTo>
                  <a:pt x="608" y="130"/>
                </a:lnTo>
                <a:lnTo>
                  <a:pt x="566" y="56"/>
                </a:lnTo>
                <a:lnTo>
                  <a:pt x="552" y="36"/>
                </a:lnTo>
                <a:lnTo>
                  <a:pt x="546" y="28"/>
                </a:lnTo>
                <a:lnTo>
                  <a:pt x="536" y="20"/>
                </a:lnTo>
                <a:lnTo>
                  <a:pt x="526" y="12"/>
                </a:lnTo>
                <a:lnTo>
                  <a:pt x="512" y="6"/>
                </a:lnTo>
                <a:lnTo>
                  <a:pt x="494" y="2"/>
                </a:lnTo>
                <a:lnTo>
                  <a:pt x="474" y="0"/>
                </a:lnTo>
                <a:lnTo>
                  <a:pt x="214" y="2"/>
                </a:lnTo>
                <a:lnTo>
                  <a:pt x="0" y="2"/>
                </a:lnTo>
                <a:lnTo>
                  <a:pt x="14" y="4"/>
                </a:lnTo>
                <a:lnTo>
                  <a:pt x="28" y="10"/>
                </a:lnTo>
                <a:lnTo>
                  <a:pt x="44" y="16"/>
                </a:lnTo>
                <a:lnTo>
                  <a:pt x="64" y="28"/>
                </a:lnTo>
                <a:lnTo>
                  <a:pt x="84" y="46"/>
                </a:lnTo>
                <a:lnTo>
                  <a:pt x="94" y="56"/>
                </a:lnTo>
                <a:lnTo>
                  <a:pt x="104" y="70"/>
                </a:lnTo>
                <a:lnTo>
                  <a:pt x="114" y="84"/>
                </a:lnTo>
                <a:lnTo>
                  <a:pt x="122" y="100"/>
                </a:lnTo>
                <a:lnTo>
                  <a:pt x="188" y="218"/>
                </a:lnTo>
                <a:lnTo>
                  <a:pt x="296" y="412"/>
                </a:lnTo>
                <a:lnTo>
                  <a:pt x="442" y="670"/>
                </a:lnTo>
                <a:close/>
              </a:path>
            </a:pathLst>
          </a:custGeom>
          <a:solidFill>
            <a:srgbClr val="4F6068"/>
          </a:solidFill>
          <a:ln>
            <a:solidFill>
              <a:srgbClr val="C4EA10"/>
            </a:solidFill>
          </a:ln>
        </p:spPr>
        <p:txBody>
          <a:bodyPr anchor="ctr"/>
          <a:lstStyle/>
          <a:p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+mn-ea"/>
              <a:sym typeface="思源黑体 CN Light" panose="020B0300000000000000" pitchFamily="34" charset="-122"/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D86F1A26-4694-6BCF-FAF5-79241B70A970}"/>
              </a:ext>
            </a:extLst>
          </p:cNvPr>
          <p:cNvSpPr/>
          <p:nvPr/>
        </p:nvSpPr>
        <p:spPr bwMode="auto">
          <a:xfrm>
            <a:off x="1422178" y="1849328"/>
            <a:ext cx="1981745" cy="1938079"/>
          </a:xfrm>
          <a:custGeom>
            <a:avLst/>
            <a:gdLst>
              <a:gd name="T0" fmla="*/ 2147483646 w 970"/>
              <a:gd name="T1" fmla="*/ 0 h 880"/>
              <a:gd name="T2" fmla="*/ 2147483646 w 970"/>
              <a:gd name="T3" fmla="*/ 0 h 880"/>
              <a:gd name="T4" fmla="*/ 2147483646 w 970"/>
              <a:gd name="T5" fmla="*/ 2147483646 h 880"/>
              <a:gd name="T6" fmla="*/ 2147483646 w 970"/>
              <a:gd name="T7" fmla="*/ 2147483646 h 880"/>
              <a:gd name="T8" fmla="*/ 2147483646 w 970"/>
              <a:gd name="T9" fmla="*/ 2147483646 h 880"/>
              <a:gd name="T10" fmla="*/ 2147483646 w 970"/>
              <a:gd name="T11" fmla="*/ 2147483646 h 880"/>
              <a:gd name="T12" fmla="*/ 2147483646 w 970"/>
              <a:gd name="T13" fmla="*/ 2147483646 h 880"/>
              <a:gd name="T14" fmla="*/ 2147483646 w 970"/>
              <a:gd name="T15" fmla="*/ 2147483646 h 880"/>
              <a:gd name="T16" fmla="*/ 2147483646 w 970"/>
              <a:gd name="T17" fmla="*/ 2147483646 h 880"/>
              <a:gd name="T18" fmla="*/ 2147483646 w 970"/>
              <a:gd name="T19" fmla="*/ 2147483646 h 880"/>
              <a:gd name="T20" fmla="*/ 2147483646 w 970"/>
              <a:gd name="T21" fmla="*/ 2147483646 h 880"/>
              <a:gd name="T22" fmla="*/ 2147483646 w 970"/>
              <a:gd name="T23" fmla="*/ 2147483646 h 880"/>
              <a:gd name="T24" fmla="*/ 2147483646 w 970"/>
              <a:gd name="T25" fmla="*/ 2147483646 h 880"/>
              <a:gd name="T26" fmla="*/ 0 w 970"/>
              <a:gd name="T27" fmla="*/ 2147483646 h 880"/>
              <a:gd name="T28" fmla="*/ 2147483646 w 970"/>
              <a:gd name="T29" fmla="*/ 2147483646 h 880"/>
              <a:gd name="T30" fmla="*/ 2147483646 w 970"/>
              <a:gd name="T31" fmla="*/ 2147483646 h 880"/>
              <a:gd name="T32" fmla="*/ 2147483646 w 970"/>
              <a:gd name="T33" fmla="*/ 2147483646 h 880"/>
              <a:gd name="T34" fmla="*/ 2147483646 w 970"/>
              <a:gd name="T35" fmla="*/ 2147483646 h 880"/>
              <a:gd name="T36" fmla="*/ 2147483646 w 970"/>
              <a:gd name="T37" fmla="*/ 2147483646 h 880"/>
              <a:gd name="T38" fmla="*/ 2147483646 w 970"/>
              <a:gd name="T39" fmla="*/ 2147483646 h 880"/>
              <a:gd name="T40" fmla="*/ 2147483646 w 970"/>
              <a:gd name="T41" fmla="*/ 2147483646 h 880"/>
              <a:gd name="T42" fmla="*/ 2147483646 w 970"/>
              <a:gd name="T43" fmla="*/ 2147483646 h 880"/>
              <a:gd name="T44" fmla="*/ 2147483646 w 970"/>
              <a:gd name="T45" fmla="*/ 2147483646 h 880"/>
              <a:gd name="T46" fmla="*/ 2147483646 w 970"/>
              <a:gd name="T47" fmla="*/ 2147483646 h 880"/>
              <a:gd name="T48" fmla="*/ 2147483646 w 970"/>
              <a:gd name="T49" fmla="*/ 2147483646 h 880"/>
              <a:gd name="T50" fmla="*/ 2147483646 w 970"/>
              <a:gd name="T51" fmla="*/ 2147483646 h 880"/>
              <a:gd name="T52" fmla="*/ 2147483646 w 970"/>
              <a:gd name="T53" fmla="*/ 2147483646 h 880"/>
              <a:gd name="T54" fmla="*/ 2147483646 w 970"/>
              <a:gd name="T55" fmla="*/ 2147483646 h 880"/>
              <a:gd name="T56" fmla="*/ 2147483646 w 970"/>
              <a:gd name="T57" fmla="*/ 0 h 880"/>
              <a:gd name="T58" fmla="*/ 2147483646 w 970"/>
              <a:gd name="T59" fmla="*/ 0 h 880"/>
              <a:gd name="T60" fmla="*/ 2147483646 w 970"/>
              <a:gd name="T61" fmla="*/ 0 h 880"/>
              <a:gd name="T62" fmla="*/ 2147483646 w 970"/>
              <a:gd name="T63" fmla="*/ 0 h 88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70" h="880">
                <a:moveTo>
                  <a:pt x="496" y="0"/>
                </a:moveTo>
                <a:lnTo>
                  <a:pt x="496" y="0"/>
                </a:lnTo>
                <a:lnTo>
                  <a:pt x="474" y="2"/>
                </a:lnTo>
                <a:lnTo>
                  <a:pt x="458" y="6"/>
                </a:lnTo>
                <a:lnTo>
                  <a:pt x="444" y="12"/>
                </a:lnTo>
                <a:lnTo>
                  <a:pt x="432" y="20"/>
                </a:lnTo>
                <a:lnTo>
                  <a:pt x="424" y="28"/>
                </a:lnTo>
                <a:lnTo>
                  <a:pt x="416" y="36"/>
                </a:lnTo>
                <a:lnTo>
                  <a:pt x="404" y="56"/>
                </a:lnTo>
                <a:lnTo>
                  <a:pt x="358" y="136"/>
                </a:lnTo>
                <a:lnTo>
                  <a:pt x="270" y="294"/>
                </a:lnTo>
                <a:lnTo>
                  <a:pt x="136" y="530"/>
                </a:lnTo>
                <a:lnTo>
                  <a:pt x="0" y="452"/>
                </a:lnTo>
                <a:lnTo>
                  <a:pt x="176" y="880"/>
                </a:lnTo>
                <a:lnTo>
                  <a:pt x="632" y="810"/>
                </a:lnTo>
                <a:lnTo>
                  <a:pt x="492" y="732"/>
                </a:lnTo>
                <a:lnTo>
                  <a:pt x="658" y="436"/>
                </a:lnTo>
                <a:lnTo>
                  <a:pt x="848" y="100"/>
                </a:lnTo>
                <a:lnTo>
                  <a:pt x="858" y="82"/>
                </a:lnTo>
                <a:lnTo>
                  <a:pt x="868" y="68"/>
                </a:lnTo>
                <a:lnTo>
                  <a:pt x="890" y="42"/>
                </a:lnTo>
                <a:lnTo>
                  <a:pt x="910" y="26"/>
                </a:lnTo>
                <a:lnTo>
                  <a:pt x="930" y="14"/>
                </a:lnTo>
                <a:lnTo>
                  <a:pt x="946" y="6"/>
                </a:lnTo>
                <a:lnTo>
                  <a:pt x="958" y="2"/>
                </a:lnTo>
                <a:lnTo>
                  <a:pt x="970" y="0"/>
                </a:lnTo>
                <a:lnTo>
                  <a:pt x="496" y="0"/>
                </a:lnTo>
                <a:close/>
              </a:path>
            </a:pathLst>
          </a:custGeom>
          <a:solidFill>
            <a:srgbClr val="C4EA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160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E211AB5C-46F0-89AB-5B9D-EF634DF45173}"/>
              </a:ext>
            </a:extLst>
          </p:cNvPr>
          <p:cNvSpPr/>
          <p:nvPr/>
        </p:nvSpPr>
        <p:spPr bwMode="auto">
          <a:xfrm>
            <a:off x="3060444" y="4202571"/>
            <a:ext cx="1629275" cy="1032090"/>
          </a:xfrm>
          <a:custGeom>
            <a:avLst/>
            <a:gdLst>
              <a:gd name="T0" fmla="*/ 0 w 798"/>
              <a:gd name="T1" fmla="*/ 2147483646 h 468"/>
              <a:gd name="T2" fmla="*/ 0 w 798"/>
              <a:gd name="T3" fmla="*/ 2147483646 h 468"/>
              <a:gd name="T4" fmla="*/ 0 w 798"/>
              <a:gd name="T5" fmla="*/ 2147483646 h 468"/>
              <a:gd name="T6" fmla="*/ 2147483646 w 798"/>
              <a:gd name="T7" fmla="*/ 2147483646 h 468"/>
              <a:gd name="T8" fmla="*/ 2147483646 w 798"/>
              <a:gd name="T9" fmla="*/ 2147483646 h 468"/>
              <a:gd name="T10" fmla="*/ 2147483646 w 798"/>
              <a:gd name="T11" fmla="*/ 2147483646 h 468"/>
              <a:gd name="T12" fmla="*/ 2147483646 w 798"/>
              <a:gd name="T13" fmla="*/ 2147483646 h 468"/>
              <a:gd name="T14" fmla="*/ 2147483646 w 798"/>
              <a:gd name="T15" fmla="*/ 2147483646 h 468"/>
              <a:gd name="T16" fmla="*/ 2147483646 w 798"/>
              <a:gd name="T17" fmla="*/ 2147483646 h 468"/>
              <a:gd name="T18" fmla="*/ 2147483646 w 798"/>
              <a:gd name="T19" fmla="*/ 2147483646 h 468"/>
              <a:gd name="T20" fmla="*/ 2147483646 w 798"/>
              <a:gd name="T21" fmla="*/ 2147483646 h 468"/>
              <a:gd name="T22" fmla="*/ 2147483646 w 798"/>
              <a:gd name="T23" fmla="*/ 2147483646 h 468"/>
              <a:gd name="T24" fmla="*/ 2147483646 w 798"/>
              <a:gd name="T25" fmla="*/ 2147483646 h 468"/>
              <a:gd name="T26" fmla="*/ 2147483646 w 798"/>
              <a:gd name="T27" fmla="*/ 2147483646 h 468"/>
              <a:gd name="T28" fmla="*/ 2147483646 w 798"/>
              <a:gd name="T29" fmla="*/ 2147483646 h 468"/>
              <a:gd name="T30" fmla="*/ 2147483646 w 798"/>
              <a:gd name="T31" fmla="*/ 2147483646 h 468"/>
              <a:gd name="T32" fmla="*/ 2147483646 w 798"/>
              <a:gd name="T33" fmla="*/ 0 h 468"/>
              <a:gd name="T34" fmla="*/ 2147483646 w 798"/>
              <a:gd name="T35" fmla="*/ 0 h 468"/>
              <a:gd name="T36" fmla="*/ 2147483646 w 798"/>
              <a:gd name="T37" fmla="*/ 2147483646 h 468"/>
              <a:gd name="T38" fmla="*/ 2147483646 w 798"/>
              <a:gd name="T39" fmla="*/ 2147483646 h 468"/>
              <a:gd name="T40" fmla="*/ 2147483646 w 798"/>
              <a:gd name="T41" fmla="*/ 2147483646 h 468"/>
              <a:gd name="T42" fmla="*/ 2147483646 w 798"/>
              <a:gd name="T43" fmla="*/ 2147483646 h 468"/>
              <a:gd name="T44" fmla="*/ 2147483646 w 798"/>
              <a:gd name="T45" fmla="*/ 2147483646 h 468"/>
              <a:gd name="T46" fmla="*/ 2147483646 w 798"/>
              <a:gd name="T47" fmla="*/ 2147483646 h 468"/>
              <a:gd name="T48" fmla="*/ 2147483646 w 798"/>
              <a:gd name="T49" fmla="*/ 2147483646 h 468"/>
              <a:gd name="T50" fmla="*/ 2147483646 w 798"/>
              <a:gd name="T51" fmla="*/ 2147483646 h 468"/>
              <a:gd name="T52" fmla="*/ 2147483646 w 798"/>
              <a:gd name="T53" fmla="*/ 2147483646 h 468"/>
              <a:gd name="T54" fmla="*/ 2147483646 w 798"/>
              <a:gd name="T55" fmla="*/ 2147483646 h 468"/>
              <a:gd name="T56" fmla="*/ 2147483646 w 798"/>
              <a:gd name="T57" fmla="*/ 2147483646 h 468"/>
              <a:gd name="T58" fmla="*/ 2147483646 w 798"/>
              <a:gd name="T59" fmla="*/ 2147483646 h 468"/>
              <a:gd name="T60" fmla="*/ 0 w 798"/>
              <a:gd name="T61" fmla="*/ 2147483646 h 468"/>
              <a:gd name="T62" fmla="*/ 0 w 798"/>
              <a:gd name="T63" fmla="*/ 2147483646 h 46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798" h="468">
                <a:moveTo>
                  <a:pt x="0" y="60"/>
                </a:moveTo>
                <a:lnTo>
                  <a:pt x="0" y="468"/>
                </a:lnTo>
                <a:lnTo>
                  <a:pt x="226" y="468"/>
                </a:lnTo>
                <a:lnTo>
                  <a:pt x="388" y="468"/>
                </a:lnTo>
                <a:lnTo>
                  <a:pt x="474" y="466"/>
                </a:lnTo>
                <a:lnTo>
                  <a:pt x="496" y="466"/>
                </a:lnTo>
                <a:lnTo>
                  <a:pt x="508" y="464"/>
                </a:lnTo>
                <a:lnTo>
                  <a:pt x="520" y="460"/>
                </a:lnTo>
                <a:lnTo>
                  <a:pt x="532" y="454"/>
                </a:lnTo>
                <a:lnTo>
                  <a:pt x="544" y="444"/>
                </a:lnTo>
                <a:lnTo>
                  <a:pt x="556" y="432"/>
                </a:lnTo>
                <a:lnTo>
                  <a:pt x="566" y="414"/>
                </a:lnTo>
                <a:lnTo>
                  <a:pt x="694" y="186"/>
                </a:lnTo>
                <a:lnTo>
                  <a:pt x="798" y="0"/>
                </a:lnTo>
                <a:lnTo>
                  <a:pt x="790" y="10"/>
                </a:lnTo>
                <a:lnTo>
                  <a:pt x="778" y="20"/>
                </a:lnTo>
                <a:lnTo>
                  <a:pt x="764" y="32"/>
                </a:lnTo>
                <a:lnTo>
                  <a:pt x="744" y="42"/>
                </a:lnTo>
                <a:lnTo>
                  <a:pt x="718" y="52"/>
                </a:lnTo>
                <a:lnTo>
                  <a:pt x="704" y="56"/>
                </a:lnTo>
                <a:lnTo>
                  <a:pt x="688" y="58"/>
                </a:lnTo>
                <a:lnTo>
                  <a:pt x="672" y="60"/>
                </a:lnTo>
                <a:lnTo>
                  <a:pt x="654" y="60"/>
                </a:lnTo>
                <a:lnTo>
                  <a:pt x="518" y="58"/>
                </a:lnTo>
                <a:lnTo>
                  <a:pt x="296" y="58"/>
                </a:lnTo>
                <a:lnTo>
                  <a:pt x="0" y="60"/>
                </a:lnTo>
                <a:close/>
              </a:path>
            </a:pathLst>
          </a:custGeom>
          <a:solidFill>
            <a:srgbClr val="4F6068"/>
          </a:solidFill>
          <a:ln>
            <a:solidFill>
              <a:srgbClr val="C4EA10"/>
            </a:solidFill>
          </a:ln>
        </p:spPr>
        <p:txBody>
          <a:bodyPr anchor="ctr"/>
          <a:lstStyle/>
          <a:p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+mn-ea"/>
              <a:sym typeface="思源黑体 CN Light" panose="020B0300000000000000" pitchFamily="34" charset="-122"/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id="{94A52858-B9D2-68B6-E434-3779893E1A31}"/>
              </a:ext>
            </a:extLst>
          </p:cNvPr>
          <p:cNvSpPr/>
          <p:nvPr/>
        </p:nvSpPr>
        <p:spPr bwMode="auto">
          <a:xfrm>
            <a:off x="3108999" y="2646676"/>
            <a:ext cx="1609492" cy="2475463"/>
          </a:xfrm>
          <a:custGeom>
            <a:avLst/>
            <a:gdLst>
              <a:gd name="T0" fmla="*/ 2147483646 w 788"/>
              <a:gd name="T1" fmla="*/ 2147483646 h 1124"/>
              <a:gd name="T2" fmla="*/ 2147483646 w 788"/>
              <a:gd name="T3" fmla="*/ 2147483646 h 1124"/>
              <a:gd name="T4" fmla="*/ 2147483646 w 788"/>
              <a:gd name="T5" fmla="*/ 2147483646 h 1124"/>
              <a:gd name="T6" fmla="*/ 2147483646 w 788"/>
              <a:gd name="T7" fmla="*/ 2147483646 h 1124"/>
              <a:gd name="T8" fmla="*/ 2147483646 w 788"/>
              <a:gd name="T9" fmla="*/ 2147483646 h 1124"/>
              <a:gd name="T10" fmla="*/ 2147483646 w 788"/>
              <a:gd name="T11" fmla="*/ 2147483646 h 1124"/>
              <a:gd name="T12" fmla="*/ 2147483646 w 788"/>
              <a:gd name="T13" fmla="*/ 0 h 1124"/>
              <a:gd name="T14" fmla="*/ 0 w 788"/>
              <a:gd name="T15" fmla="*/ 2147483646 h 1124"/>
              <a:gd name="T16" fmla="*/ 2147483646 w 788"/>
              <a:gd name="T17" fmla="*/ 2147483646 h 1124"/>
              <a:gd name="T18" fmla="*/ 2147483646 w 788"/>
              <a:gd name="T19" fmla="*/ 2147483646 h 1124"/>
              <a:gd name="T20" fmla="*/ 2147483646 w 788"/>
              <a:gd name="T21" fmla="*/ 2147483646 h 1124"/>
              <a:gd name="T22" fmla="*/ 2147483646 w 788"/>
              <a:gd name="T23" fmla="*/ 2147483646 h 1124"/>
              <a:gd name="T24" fmla="*/ 2147483646 w 788"/>
              <a:gd name="T25" fmla="*/ 2147483646 h 1124"/>
              <a:gd name="T26" fmla="*/ 2147483646 w 788"/>
              <a:gd name="T27" fmla="*/ 2147483646 h 1124"/>
              <a:gd name="T28" fmla="*/ 2147483646 w 788"/>
              <a:gd name="T29" fmla="*/ 2147483646 h 1124"/>
              <a:gd name="T30" fmla="*/ 2147483646 w 788"/>
              <a:gd name="T31" fmla="*/ 2147483646 h 1124"/>
              <a:gd name="T32" fmla="*/ 2147483646 w 788"/>
              <a:gd name="T33" fmla="*/ 2147483646 h 1124"/>
              <a:gd name="T34" fmla="*/ 2147483646 w 788"/>
              <a:gd name="T35" fmla="*/ 2147483646 h 1124"/>
              <a:gd name="T36" fmla="*/ 2147483646 w 788"/>
              <a:gd name="T37" fmla="*/ 2147483646 h 1124"/>
              <a:gd name="T38" fmla="*/ 2147483646 w 788"/>
              <a:gd name="T39" fmla="*/ 2147483646 h 1124"/>
              <a:gd name="T40" fmla="*/ 2147483646 w 788"/>
              <a:gd name="T41" fmla="*/ 2147483646 h 1124"/>
              <a:gd name="T42" fmla="*/ 2147483646 w 788"/>
              <a:gd name="T43" fmla="*/ 2147483646 h 1124"/>
              <a:gd name="T44" fmla="*/ 2147483646 w 788"/>
              <a:gd name="T45" fmla="*/ 2147483646 h 1124"/>
              <a:gd name="T46" fmla="*/ 2147483646 w 788"/>
              <a:gd name="T47" fmla="*/ 2147483646 h 1124"/>
              <a:gd name="T48" fmla="*/ 2147483646 w 788"/>
              <a:gd name="T49" fmla="*/ 2147483646 h 1124"/>
              <a:gd name="T50" fmla="*/ 2147483646 w 788"/>
              <a:gd name="T51" fmla="*/ 2147483646 h 1124"/>
              <a:gd name="T52" fmla="*/ 2147483646 w 788"/>
              <a:gd name="T53" fmla="*/ 2147483646 h 1124"/>
              <a:gd name="T54" fmla="*/ 2147483646 w 788"/>
              <a:gd name="T55" fmla="*/ 2147483646 h 1124"/>
              <a:gd name="T56" fmla="*/ 2147483646 w 788"/>
              <a:gd name="T57" fmla="*/ 2147483646 h 1124"/>
              <a:gd name="T58" fmla="*/ 2147483646 w 788"/>
              <a:gd name="T59" fmla="*/ 2147483646 h 1124"/>
              <a:gd name="T60" fmla="*/ 2147483646 w 788"/>
              <a:gd name="T61" fmla="*/ 2147483646 h 1124"/>
              <a:gd name="T62" fmla="*/ 2147483646 w 788"/>
              <a:gd name="T63" fmla="*/ 2147483646 h 1124"/>
              <a:gd name="T64" fmla="*/ 2147483646 w 788"/>
              <a:gd name="T65" fmla="*/ 2147483646 h 112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788" h="1124">
                <a:moveTo>
                  <a:pt x="770" y="604"/>
                </a:moveTo>
                <a:lnTo>
                  <a:pt x="770" y="604"/>
                </a:lnTo>
                <a:lnTo>
                  <a:pt x="722" y="524"/>
                </a:lnTo>
                <a:lnTo>
                  <a:pt x="630" y="370"/>
                </a:lnTo>
                <a:lnTo>
                  <a:pt x="488" y="138"/>
                </a:lnTo>
                <a:lnTo>
                  <a:pt x="622" y="56"/>
                </a:lnTo>
                <a:lnTo>
                  <a:pt x="164" y="0"/>
                </a:lnTo>
                <a:lnTo>
                  <a:pt x="0" y="432"/>
                </a:lnTo>
                <a:lnTo>
                  <a:pt x="138" y="348"/>
                </a:lnTo>
                <a:lnTo>
                  <a:pt x="316" y="638"/>
                </a:lnTo>
                <a:lnTo>
                  <a:pt x="514" y="968"/>
                </a:lnTo>
                <a:lnTo>
                  <a:pt x="524" y="986"/>
                </a:lnTo>
                <a:lnTo>
                  <a:pt x="532" y="1002"/>
                </a:lnTo>
                <a:lnTo>
                  <a:pt x="538" y="1018"/>
                </a:lnTo>
                <a:lnTo>
                  <a:pt x="542" y="1034"/>
                </a:lnTo>
                <a:lnTo>
                  <a:pt x="548" y="1060"/>
                </a:lnTo>
                <a:lnTo>
                  <a:pt x="548" y="1082"/>
                </a:lnTo>
                <a:lnTo>
                  <a:pt x="548" y="1100"/>
                </a:lnTo>
                <a:lnTo>
                  <a:pt x="544" y="1114"/>
                </a:lnTo>
                <a:lnTo>
                  <a:pt x="540" y="1124"/>
                </a:lnTo>
                <a:lnTo>
                  <a:pt x="774" y="710"/>
                </a:lnTo>
                <a:lnTo>
                  <a:pt x="782" y="692"/>
                </a:lnTo>
                <a:lnTo>
                  <a:pt x="788" y="674"/>
                </a:lnTo>
                <a:lnTo>
                  <a:pt x="788" y="660"/>
                </a:lnTo>
                <a:lnTo>
                  <a:pt x="788" y="646"/>
                </a:lnTo>
                <a:lnTo>
                  <a:pt x="784" y="634"/>
                </a:lnTo>
                <a:lnTo>
                  <a:pt x="780" y="624"/>
                </a:lnTo>
                <a:lnTo>
                  <a:pt x="770" y="604"/>
                </a:lnTo>
                <a:close/>
              </a:path>
            </a:pathLst>
          </a:custGeom>
          <a:solidFill>
            <a:srgbClr val="C4EA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160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20C49646-44C1-A968-7A01-30C63FF5E454}"/>
              </a:ext>
            </a:extLst>
          </p:cNvPr>
          <p:cNvSpPr/>
          <p:nvPr/>
        </p:nvSpPr>
        <p:spPr bwMode="auto">
          <a:xfrm>
            <a:off x="1148833" y="3977528"/>
            <a:ext cx="2357592" cy="1600514"/>
          </a:xfrm>
          <a:custGeom>
            <a:avLst/>
            <a:gdLst>
              <a:gd name="T0" fmla="*/ 2147483646 w 1154"/>
              <a:gd name="T1" fmla="*/ 2147483646 h 726"/>
              <a:gd name="T2" fmla="*/ 2147483646 w 1154"/>
              <a:gd name="T3" fmla="*/ 0 h 726"/>
              <a:gd name="T4" fmla="*/ 2147483646 w 1154"/>
              <a:gd name="T5" fmla="*/ 2147483646 h 726"/>
              <a:gd name="T6" fmla="*/ 2147483646 w 1154"/>
              <a:gd name="T7" fmla="*/ 2147483646 h 726"/>
              <a:gd name="T8" fmla="*/ 2147483646 w 1154"/>
              <a:gd name="T9" fmla="*/ 2147483646 h 726"/>
              <a:gd name="T10" fmla="*/ 2147483646 w 1154"/>
              <a:gd name="T11" fmla="*/ 2147483646 h 726"/>
              <a:gd name="T12" fmla="*/ 2147483646 w 1154"/>
              <a:gd name="T13" fmla="*/ 2147483646 h 726"/>
              <a:gd name="T14" fmla="*/ 2147483646 w 1154"/>
              <a:gd name="T15" fmla="*/ 2147483646 h 726"/>
              <a:gd name="T16" fmla="*/ 2147483646 w 1154"/>
              <a:gd name="T17" fmla="*/ 2147483646 h 726"/>
              <a:gd name="T18" fmla="*/ 2147483646 w 1154"/>
              <a:gd name="T19" fmla="*/ 2147483646 h 726"/>
              <a:gd name="T20" fmla="*/ 2147483646 w 1154"/>
              <a:gd name="T21" fmla="*/ 2147483646 h 726"/>
              <a:gd name="T22" fmla="*/ 2147483646 w 1154"/>
              <a:gd name="T23" fmla="*/ 2147483646 h 726"/>
              <a:gd name="T24" fmla="*/ 2147483646 w 1154"/>
              <a:gd name="T25" fmla="*/ 2147483646 h 726"/>
              <a:gd name="T26" fmla="*/ 2147483646 w 1154"/>
              <a:gd name="T27" fmla="*/ 2147483646 h 726"/>
              <a:gd name="T28" fmla="*/ 0 w 1154"/>
              <a:gd name="T29" fmla="*/ 2147483646 h 726"/>
              <a:gd name="T30" fmla="*/ 0 w 1154"/>
              <a:gd name="T31" fmla="*/ 2147483646 h 726"/>
              <a:gd name="T32" fmla="*/ 2147483646 w 1154"/>
              <a:gd name="T33" fmla="*/ 2147483646 h 726"/>
              <a:gd name="T34" fmla="*/ 2147483646 w 1154"/>
              <a:gd name="T35" fmla="*/ 2147483646 h 726"/>
              <a:gd name="T36" fmla="*/ 2147483646 w 1154"/>
              <a:gd name="T37" fmla="*/ 2147483646 h 726"/>
              <a:gd name="T38" fmla="*/ 2147483646 w 1154"/>
              <a:gd name="T39" fmla="*/ 2147483646 h 726"/>
              <a:gd name="T40" fmla="*/ 2147483646 w 1154"/>
              <a:gd name="T41" fmla="*/ 2147483646 h 726"/>
              <a:gd name="T42" fmla="*/ 2147483646 w 1154"/>
              <a:gd name="T43" fmla="*/ 2147483646 h 726"/>
              <a:gd name="T44" fmla="*/ 2147483646 w 1154"/>
              <a:gd name="T45" fmla="*/ 2147483646 h 726"/>
              <a:gd name="T46" fmla="*/ 2147483646 w 1154"/>
              <a:gd name="T47" fmla="*/ 2147483646 h 726"/>
              <a:gd name="T48" fmla="*/ 2147483646 w 1154"/>
              <a:gd name="T49" fmla="*/ 2147483646 h 726"/>
              <a:gd name="T50" fmla="*/ 2147483646 w 1154"/>
              <a:gd name="T51" fmla="*/ 2147483646 h 726"/>
              <a:gd name="T52" fmla="*/ 2147483646 w 1154"/>
              <a:gd name="T53" fmla="*/ 2147483646 h 726"/>
              <a:gd name="T54" fmla="*/ 2147483646 w 1154"/>
              <a:gd name="T55" fmla="*/ 2147483646 h 726"/>
              <a:gd name="T56" fmla="*/ 2147483646 w 1154"/>
              <a:gd name="T57" fmla="*/ 2147483646 h 726"/>
              <a:gd name="T58" fmla="*/ 2147483646 w 1154"/>
              <a:gd name="T59" fmla="*/ 2147483646 h 726"/>
              <a:gd name="T60" fmla="*/ 2147483646 w 1154"/>
              <a:gd name="T61" fmla="*/ 2147483646 h 72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154" h="726">
                <a:moveTo>
                  <a:pt x="1154" y="366"/>
                </a:moveTo>
                <a:lnTo>
                  <a:pt x="872" y="0"/>
                </a:lnTo>
                <a:lnTo>
                  <a:pt x="870" y="162"/>
                </a:lnTo>
                <a:lnTo>
                  <a:pt x="494" y="160"/>
                </a:lnTo>
                <a:lnTo>
                  <a:pt x="144" y="156"/>
                </a:lnTo>
                <a:lnTo>
                  <a:pt x="124" y="156"/>
                </a:lnTo>
                <a:lnTo>
                  <a:pt x="106" y="154"/>
                </a:lnTo>
                <a:lnTo>
                  <a:pt x="74" y="146"/>
                </a:lnTo>
                <a:lnTo>
                  <a:pt x="50" y="136"/>
                </a:lnTo>
                <a:lnTo>
                  <a:pt x="30" y="126"/>
                </a:lnTo>
                <a:lnTo>
                  <a:pt x="16" y="116"/>
                </a:lnTo>
                <a:lnTo>
                  <a:pt x="6" y="106"/>
                </a:lnTo>
                <a:lnTo>
                  <a:pt x="0" y="98"/>
                </a:lnTo>
                <a:lnTo>
                  <a:pt x="228" y="512"/>
                </a:lnTo>
                <a:lnTo>
                  <a:pt x="240" y="530"/>
                </a:lnTo>
                <a:lnTo>
                  <a:pt x="252" y="542"/>
                </a:lnTo>
                <a:lnTo>
                  <a:pt x="264" y="552"/>
                </a:lnTo>
                <a:lnTo>
                  <a:pt x="276" y="558"/>
                </a:lnTo>
                <a:lnTo>
                  <a:pt x="288" y="562"/>
                </a:lnTo>
                <a:lnTo>
                  <a:pt x="298" y="564"/>
                </a:lnTo>
                <a:lnTo>
                  <a:pt x="322" y="566"/>
                </a:lnTo>
                <a:lnTo>
                  <a:pt x="404" y="566"/>
                </a:lnTo>
                <a:lnTo>
                  <a:pt x="568" y="568"/>
                </a:lnTo>
                <a:lnTo>
                  <a:pt x="866" y="568"/>
                </a:lnTo>
                <a:lnTo>
                  <a:pt x="864" y="726"/>
                </a:lnTo>
                <a:lnTo>
                  <a:pt x="1154" y="366"/>
                </a:lnTo>
                <a:close/>
              </a:path>
            </a:pathLst>
          </a:custGeom>
          <a:solidFill>
            <a:srgbClr val="C4EA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160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9" name="직사각형 255">
            <a:extLst>
              <a:ext uri="{FF2B5EF4-FFF2-40B4-BE49-F238E27FC236}">
                <a16:creationId xmlns:a16="http://schemas.microsoft.com/office/drawing/2014/main" id="{EE6F4E34-D532-B314-7F75-9A0DCF5634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7975" y="4645105"/>
            <a:ext cx="147102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4F6068"/>
                </a:solidFill>
                <a:latin typeface="+mn-ea"/>
                <a:ea typeface="+mn-ea"/>
                <a:sym typeface="思源黑体 CN Light" panose="020B0300000000000000" pitchFamily="34" charset="-122"/>
              </a:rPr>
              <a:t>添加标题</a:t>
            </a:r>
            <a:endParaRPr lang="en-US" altLang="zh-CN" sz="1800" b="1" dirty="0">
              <a:solidFill>
                <a:srgbClr val="4F6068"/>
              </a:solidFill>
              <a:latin typeface="+mn-ea"/>
              <a:ea typeface="+mn-ea"/>
              <a:sym typeface="思源黑体 CN Light" panose="020B0300000000000000" pitchFamily="34" charset="-122"/>
            </a:endParaRPr>
          </a:p>
        </p:txBody>
      </p:sp>
      <p:sp>
        <p:nvSpPr>
          <p:cNvPr id="10" name="직사각형 256">
            <a:extLst>
              <a:ext uri="{FF2B5EF4-FFF2-40B4-BE49-F238E27FC236}">
                <a16:creationId xmlns:a16="http://schemas.microsoft.com/office/drawing/2014/main" id="{C58DB289-5E00-ED8D-53B9-C21313761E1F}"/>
              </a:ext>
            </a:extLst>
          </p:cNvPr>
          <p:cNvSpPr>
            <a:spLocks noChangeArrowheads="1"/>
          </p:cNvSpPr>
          <p:nvPr/>
        </p:nvSpPr>
        <p:spPr bwMode="auto">
          <a:xfrm rot="3600000">
            <a:off x="3219191" y="3553845"/>
            <a:ext cx="16606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4F6068"/>
                </a:solidFill>
                <a:latin typeface="+mn-ea"/>
                <a:ea typeface="+mn-ea"/>
                <a:sym typeface="思源黑体 CN Light" panose="020B0300000000000000" pitchFamily="34" charset="-122"/>
              </a:rPr>
              <a:t>添加标题</a:t>
            </a:r>
            <a:endParaRPr lang="en-US" altLang="zh-CN" sz="1800" b="1" dirty="0">
              <a:solidFill>
                <a:srgbClr val="4F6068"/>
              </a:solidFill>
              <a:latin typeface="+mn-ea"/>
              <a:ea typeface="+mn-ea"/>
              <a:sym typeface="思源黑体 CN Light" panose="020B0300000000000000" pitchFamily="34" charset="-122"/>
            </a:endParaRPr>
          </a:p>
        </p:txBody>
      </p:sp>
      <p:sp>
        <p:nvSpPr>
          <p:cNvPr id="11" name="직사각형 257">
            <a:extLst>
              <a:ext uri="{FF2B5EF4-FFF2-40B4-BE49-F238E27FC236}">
                <a16:creationId xmlns:a16="http://schemas.microsoft.com/office/drawing/2014/main" id="{2D975A92-5669-40D7-EF43-205EBDA7BC02}"/>
              </a:ext>
            </a:extLst>
          </p:cNvPr>
          <p:cNvSpPr>
            <a:spLocks noChangeArrowheads="1"/>
          </p:cNvSpPr>
          <p:nvPr/>
        </p:nvSpPr>
        <p:spPr bwMode="auto">
          <a:xfrm rot="18000000">
            <a:off x="1535727" y="2550857"/>
            <a:ext cx="16179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4F6068"/>
                </a:solidFill>
                <a:latin typeface="+mn-ea"/>
                <a:ea typeface="+mn-ea"/>
                <a:sym typeface="思源黑体 CN Light" panose="020B0300000000000000" pitchFamily="34" charset="-122"/>
              </a:rPr>
              <a:t>添加标题</a:t>
            </a:r>
            <a:endParaRPr lang="en-US" altLang="zh-CN" sz="1800" b="1" dirty="0">
              <a:solidFill>
                <a:srgbClr val="4F6068"/>
              </a:solidFill>
              <a:latin typeface="+mn-ea"/>
              <a:ea typeface="+mn-ea"/>
              <a:sym typeface="思源黑体 CN Light" panose="020B0300000000000000" pitchFamily="34" charset="-122"/>
            </a:endParaRPr>
          </a:p>
        </p:txBody>
      </p:sp>
      <p:sp>
        <p:nvSpPr>
          <p:cNvPr id="12" name="Round Same Side Corner Rectangle 3">
            <a:extLst>
              <a:ext uri="{FF2B5EF4-FFF2-40B4-BE49-F238E27FC236}">
                <a16:creationId xmlns:a16="http://schemas.microsoft.com/office/drawing/2014/main" id="{83C8890D-125F-A275-E3AA-B3499563643F}"/>
              </a:ext>
            </a:extLst>
          </p:cNvPr>
          <p:cNvSpPr/>
          <p:nvPr/>
        </p:nvSpPr>
        <p:spPr bwMode="auto">
          <a:xfrm rot="5400000">
            <a:off x="6875367" y="1168808"/>
            <a:ext cx="417622" cy="1988532"/>
          </a:xfrm>
          <a:custGeom>
            <a:avLst/>
            <a:gdLst>
              <a:gd name="T0" fmla="*/ 183115 w 372533"/>
              <a:gd name="T1" fmla="*/ 0 h 1907117"/>
              <a:gd name="T2" fmla="*/ 183115 w 372533"/>
              <a:gd name="T3" fmla="*/ 0 h 1907117"/>
              <a:gd name="T4" fmla="*/ 366231 w 372533"/>
              <a:gd name="T5" fmla="*/ 186888 h 1907117"/>
              <a:gd name="T6" fmla="*/ 366230 w 372533"/>
              <a:gd name="T7" fmla="*/ 1913474 h 1907117"/>
              <a:gd name="T8" fmla="*/ 366230 w 372533"/>
              <a:gd name="T9" fmla="*/ 1913474 h 1907117"/>
              <a:gd name="T10" fmla="*/ 0 w 372533"/>
              <a:gd name="T11" fmla="*/ 1913474 h 1907117"/>
              <a:gd name="T12" fmla="*/ 0 w 372533"/>
              <a:gd name="T13" fmla="*/ 1913474 h 1907117"/>
              <a:gd name="T14" fmla="*/ 0 w 372533"/>
              <a:gd name="T15" fmla="*/ 186888 h 1907117"/>
              <a:gd name="T16" fmla="*/ 183115 w 372533"/>
              <a:gd name="T17" fmla="*/ 0 h 190711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3" h="1907117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cubicBezTo>
                  <a:pt x="372534" y="759884"/>
                  <a:pt x="372533" y="1333500"/>
                  <a:pt x="372533" y="1907117"/>
                </a:cubicBezTo>
                <a:lnTo>
                  <a:pt x="0" y="1907117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solidFill>
            <a:srgbClr val="4F6068"/>
          </a:solidFill>
          <a:ln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3" name="Round Same Side Corner Rectangle 36">
            <a:extLst>
              <a:ext uri="{FF2B5EF4-FFF2-40B4-BE49-F238E27FC236}">
                <a16:creationId xmlns:a16="http://schemas.microsoft.com/office/drawing/2014/main" id="{F1E0A60D-4E33-B77B-8867-F74D4EFB46F5}"/>
              </a:ext>
            </a:extLst>
          </p:cNvPr>
          <p:cNvSpPr/>
          <p:nvPr/>
        </p:nvSpPr>
        <p:spPr bwMode="auto">
          <a:xfrm rot="5400000">
            <a:off x="6852675" y="2461080"/>
            <a:ext cx="419407" cy="1986878"/>
          </a:xfrm>
          <a:custGeom>
            <a:avLst/>
            <a:gdLst>
              <a:gd name="T0" fmla="*/ 187863 w 372533"/>
              <a:gd name="T1" fmla="*/ 0 h 1907117"/>
              <a:gd name="T2" fmla="*/ 187863 w 372533"/>
              <a:gd name="T3" fmla="*/ 0 h 1907117"/>
              <a:gd name="T4" fmla="*/ 375726 w 372533"/>
              <a:gd name="T5" fmla="*/ 185955 h 1907117"/>
              <a:gd name="T6" fmla="*/ 375725 w 372533"/>
              <a:gd name="T7" fmla="*/ 1903945 h 1907117"/>
              <a:gd name="T8" fmla="*/ 375725 w 372533"/>
              <a:gd name="T9" fmla="*/ 1903945 h 1907117"/>
              <a:gd name="T10" fmla="*/ 0 w 372533"/>
              <a:gd name="T11" fmla="*/ 1903945 h 1907117"/>
              <a:gd name="T12" fmla="*/ 0 w 372533"/>
              <a:gd name="T13" fmla="*/ 1903945 h 1907117"/>
              <a:gd name="T14" fmla="*/ 0 w 372533"/>
              <a:gd name="T15" fmla="*/ 185955 h 1907117"/>
              <a:gd name="T16" fmla="*/ 187863 w 372533"/>
              <a:gd name="T17" fmla="*/ 0 h 190711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3" h="1907117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cubicBezTo>
                  <a:pt x="372534" y="759884"/>
                  <a:pt x="372533" y="1333500"/>
                  <a:pt x="372533" y="1907117"/>
                </a:cubicBezTo>
                <a:lnTo>
                  <a:pt x="0" y="1907117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solidFill>
            <a:srgbClr val="4F6068"/>
          </a:solidFill>
          <a:ln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4" name="Round Same Side Corner Rectangle 37">
            <a:extLst>
              <a:ext uri="{FF2B5EF4-FFF2-40B4-BE49-F238E27FC236}">
                <a16:creationId xmlns:a16="http://schemas.microsoft.com/office/drawing/2014/main" id="{484AEC1C-CF12-6D76-79FC-A58902E8BE9A}"/>
              </a:ext>
            </a:extLst>
          </p:cNvPr>
          <p:cNvSpPr/>
          <p:nvPr/>
        </p:nvSpPr>
        <p:spPr bwMode="auto">
          <a:xfrm rot="5400000">
            <a:off x="6874476" y="3673648"/>
            <a:ext cx="419406" cy="1988532"/>
          </a:xfrm>
          <a:custGeom>
            <a:avLst/>
            <a:gdLst>
              <a:gd name="T0" fmla="*/ 187860 w 372533"/>
              <a:gd name="T1" fmla="*/ 0 h 1907117"/>
              <a:gd name="T2" fmla="*/ 187860 w 372533"/>
              <a:gd name="T3" fmla="*/ 0 h 1907117"/>
              <a:gd name="T4" fmla="*/ 375720 w 372533"/>
              <a:gd name="T5" fmla="*/ 186888 h 1907117"/>
              <a:gd name="T6" fmla="*/ 375719 w 372533"/>
              <a:gd name="T7" fmla="*/ 1913474 h 1907117"/>
              <a:gd name="T8" fmla="*/ 375719 w 372533"/>
              <a:gd name="T9" fmla="*/ 1913474 h 1907117"/>
              <a:gd name="T10" fmla="*/ 0 w 372533"/>
              <a:gd name="T11" fmla="*/ 1913474 h 1907117"/>
              <a:gd name="T12" fmla="*/ 0 w 372533"/>
              <a:gd name="T13" fmla="*/ 1913474 h 1907117"/>
              <a:gd name="T14" fmla="*/ 0 w 372533"/>
              <a:gd name="T15" fmla="*/ 186888 h 1907117"/>
              <a:gd name="T16" fmla="*/ 187860 w 372533"/>
              <a:gd name="T17" fmla="*/ 0 h 190711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3" h="1907117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cubicBezTo>
                  <a:pt x="372534" y="759884"/>
                  <a:pt x="372533" y="1333500"/>
                  <a:pt x="372533" y="1907117"/>
                </a:cubicBezTo>
                <a:lnTo>
                  <a:pt x="0" y="1907117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solidFill>
            <a:srgbClr val="4F6068"/>
          </a:solidFill>
          <a:ln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8" name="Round Same Side Corner Rectangle 79">
            <a:extLst>
              <a:ext uri="{FF2B5EF4-FFF2-40B4-BE49-F238E27FC236}">
                <a16:creationId xmlns:a16="http://schemas.microsoft.com/office/drawing/2014/main" id="{3383521A-8776-D4B9-06D6-2D5B098588D0}"/>
              </a:ext>
            </a:extLst>
          </p:cNvPr>
          <p:cNvSpPr/>
          <p:nvPr/>
        </p:nvSpPr>
        <p:spPr bwMode="auto">
          <a:xfrm rot="16200000">
            <a:off x="5551058" y="1836339"/>
            <a:ext cx="417622" cy="653470"/>
          </a:xfrm>
          <a:custGeom>
            <a:avLst/>
            <a:gdLst>
              <a:gd name="T0" fmla="*/ 183115 w 372533"/>
              <a:gd name="T1" fmla="*/ 0 h 626533"/>
              <a:gd name="T2" fmla="*/ 183115 w 372533"/>
              <a:gd name="T3" fmla="*/ 0 h 626533"/>
              <a:gd name="T4" fmla="*/ 366231 w 372533"/>
              <a:gd name="T5" fmla="*/ 187215 h 626533"/>
              <a:gd name="T6" fmla="*/ 366230 w 372533"/>
              <a:gd name="T7" fmla="*/ 629719 h 626533"/>
              <a:gd name="T8" fmla="*/ 366230 w 372533"/>
              <a:gd name="T9" fmla="*/ 629719 h 626533"/>
              <a:gd name="T10" fmla="*/ 0 w 372533"/>
              <a:gd name="T11" fmla="*/ 629719 h 626533"/>
              <a:gd name="T12" fmla="*/ 0 w 372533"/>
              <a:gd name="T13" fmla="*/ 629719 h 626533"/>
              <a:gd name="T14" fmla="*/ 0 w 372533"/>
              <a:gd name="T15" fmla="*/ 187215 h 626533"/>
              <a:gd name="T16" fmla="*/ 183115 w 372533"/>
              <a:gd name="T17" fmla="*/ 0 h 6265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3" h="626533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cubicBezTo>
                  <a:pt x="372534" y="333022"/>
                  <a:pt x="372533" y="479778"/>
                  <a:pt x="372533" y="626533"/>
                </a:cubicBezTo>
                <a:lnTo>
                  <a:pt x="0" y="626533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solidFill>
            <a:srgbClr val="C4EA10"/>
          </a:solidFill>
          <a:ln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160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9" name="Round Same Side Corner Rectangle 80">
            <a:extLst>
              <a:ext uri="{FF2B5EF4-FFF2-40B4-BE49-F238E27FC236}">
                <a16:creationId xmlns:a16="http://schemas.microsoft.com/office/drawing/2014/main" id="{B8ECC4ED-BD7B-2D80-314E-0E45B014C6C4}"/>
              </a:ext>
            </a:extLst>
          </p:cNvPr>
          <p:cNvSpPr/>
          <p:nvPr/>
        </p:nvSpPr>
        <p:spPr bwMode="auto">
          <a:xfrm rot="16200000">
            <a:off x="5541066" y="3123050"/>
            <a:ext cx="419407" cy="651815"/>
          </a:xfrm>
          <a:custGeom>
            <a:avLst/>
            <a:gdLst>
              <a:gd name="T0" fmla="*/ 187863 w 372533"/>
              <a:gd name="T1" fmla="*/ 0 h 626533"/>
              <a:gd name="T2" fmla="*/ 187863 w 372533"/>
              <a:gd name="T3" fmla="*/ 0 h 626533"/>
              <a:gd name="T4" fmla="*/ 375726 w 372533"/>
              <a:gd name="T5" fmla="*/ 184388 h 626533"/>
              <a:gd name="T6" fmla="*/ 375725 w 372533"/>
              <a:gd name="T7" fmla="*/ 620212 h 626533"/>
              <a:gd name="T8" fmla="*/ 375725 w 372533"/>
              <a:gd name="T9" fmla="*/ 620212 h 626533"/>
              <a:gd name="T10" fmla="*/ 0 w 372533"/>
              <a:gd name="T11" fmla="*/ 620212 h 626533"/>
              <a:gd name="T12" fmla="*/ 0 w 372533"/>
              <a:gd name="T13" fmla="*/ 620212 h 626533"/>
              <a:gd name="T14" fmla="*/ 0 w 372533"/>
              <a:gd name="T15" fmla="*/ 184388 h 626533"/>
              <a:gd name="T16" fmla="*/ 187863 w 372533"/>
              <a:gd name="T17" fmla="*/ 0 h 6265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3" h="626533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cubicBezTo>
                  <a:pt x="372534" y="333022"/>
                  <a:pt x="372533" y="479778"/>
                  <a:pt x="372533" y="626533"/>
                </a:cubicBezTo>
                <a:lnTo>
                  <a:pt x="0" y="626533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solidFill>
            <a:srgbClr val="C4EA10"/>
          </a:solidFill>
          <a:ln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160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20" name="Round Same Side Corner Rectangle 81">
            <a:extLst>
              <a:ext uri="{FF2B5EF4-FFF2-40B4-BE49-F238E27FC236}">
                <a16:creationId xmlns:a16="http://schemas.microsoft.com/office/drawing/2014/main" id="{EFB575A0-A38A-9538-9F65-6E0910E16DB7}"/>
              </a:ext>
            </a:extLst>
          </p:cNvPr>
          <p:cNvSpPr/>
          <p:nvPr/>
        </p:nvSpPr>
        <p:spPr bwMode="auto">
          <a:xfrm rot="16200000">
            <a:off x="5545202" y="4339396"/>
            <a:ext cx="419407" cy="653469"/>
          </a:xfrm>
          <a:custGeom>
            <a:avLst/>
            <a:gdLst>
              <a:gd name="T0" fmla="*/ 187863 w 372533"/>
              <a:gd name="T1" fmla="*/ 0 h 626533"/>
              <a:gd name="T2" fmla="*/ 187863 w 372533"/>
              <a:gd name="T3" fmla="*/ 0 h 626533"/>
              <a:gd name="T4" fmla="*/ 375726 w 372533"/>
              <a:gd name="T5" fmla="*/ 187213 h 626533"/>
              <a:gd name="T6" fmla="*/ 375725 w 372533"/>
              <a:gd name="T7" fmla="*/ 629713 h 626533"/>
              <a:gd name="T8" fmla="*/ 375725 w 372533"/>
              <a:gd name="T9" fmla="*/ 629713 h 626533"/>
              <a:gd name="T10" fmla="*/ 0 w 372533"/>
              <a:gd name="T11" fmla="*/ 629713 h 626533"/>
              <a:gd name="T12" fmla="*/ 0 w 372533"/>
              <a:gd name="T13" fmla="*/ 629713 h 626533"/>
              <a:gd name="T14" fmla="*/ 0 w 372533"/>
              <a:gd name="T15" fmla="*/ 187213 h 626533"/>
              <a:gd name="T16" fmla="*/ 187863 w 372533"/>
              <a:gd name="T17" fmla="*/ 0 h 6265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3" h="626533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cubicBezTo>
                  <a:pt x="372534" y="333022"/>
                  <a:pt x="372533" y="479778"/>
                  <a:pt x="372533" y="626533"/>
                </a:cubicBezTo>
                <a:lnTo>
                  <a:pt x="0" y="626533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solidFill>
            <a:srgbClr val="C4EA10"/>
          </a:solidFill>
          <a:ln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160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24" name="Freeform 13" descr="D:\51PPT模板网\51pptmoban.com\图片.jpg">
            <a:extLst>
              <a:ext uri="{FF2B5EF4-FFF2-40B4-BE49-F238E27FC236}">
                <a16:creationId xmlns:a16="http://schemas.microsoft.com/office/drawing/2014/main" id="{28FE6410-1208-0CF1-CEA2-7FAB2ACAF9F5}"/>
              </a:ext>
            </a:extLst>
          </p:cNvPr>
          <p:cNvSpPr>
            <a:spLocks noEditPoints="1"/>
          </p:cNvSpPr>
          <p:nvPr/>
        </p:nvSpPr>
        <p:spPr bwMode="auto">
          <a:xfrm>
            <a:off x="5689559" y="2014943"/>
            <a:ext cx="231609" cy="285554"/>
          </a:xfrm>
          <a:custGeom>
            <a:avLst/>
            <a:gdLst>
              <a:gd name="T0" fmla="*/ 2147483646 w 1450"/>
              <a:gd name="T1" fmla="*/ 2147483646 h 1648"/>
              <a:gd name="T2" fmla="*/ 2147483646 w 1450"/>
              <a:gd name="T3" fmla="*/ 2147483646 h 1648"/>
              <a:gd name="T4" fmla="*/ 2147483646 w 1450"/>
              <a:gd name="T5" fmla="*/ 2147483646 h 1648"/>
              <a:gd name="T6" fmla="*/ 2147483646 w 1450"/>
              <a:gd name="T7" fmla="*/ 2147483646 h 1648"/>
              <a:gd name="T8" fmla="*/ 2147483646 w 1450"/>
              <a:gd name="T9" fmla="*/ 2147483646 h 1648"/>
              <a:gd name="T10" fmla="*/ 2147483646 w 1450"/>
              <a:gd name="T11" fmla="*/ 2147483646 h 1648"/>
              <a:gd name="T12" fmla="*/ 2147483646 w 1450"/>
              <a:gd name="T13" fmla="*/ 2147483646 h 1648"/>
              <a:gd name="T14" fmla="*/ 2147483646 w 1450"/>
              <a:gd name="T15" fmla="*/ 2147483646 h 1648"/>
              <a:gd name="T16" fmla="*/ 2147483646 w 1450"/>
              <a:gd name="T17" fmla="*/ 2147483646 h 1648"/>
              <a:gd name="T18" fmla="*/ 2147483646 w 1450"/>
              <a:gd name="T19" fmla="*/ 2147483646 h 1648"/>
              <a:gd name="T20" fmla="*/ 2147483646 w 1450"/>
              <a:gd name="T21" fmla="*/ 2147483646 h 1648"/>
              <a:gd name="T22" fmla="*/ 2147483646 w 1450"/>
              <a:gd name="T23" fmla="*/ 2147483646 h 1648"/>
              <a:gd name="T24" fmla="*/ 2147483646 w 1450"/>
              <a:gd name="T25" fmla="*/ 2147483646 h 1648"/>
              <a:gd name="T26" fmla="*/ 2147483646 w 1450"/>
              <a:gd name="T27" fmla="*/ 2147483646 h 1648"/>
              <a:gd name="T28" fmla="*/ 2147483646 w 1450"/>
              <a:gd name="T29" fmla="*/ 2147483646 h 1648"/>
              <a:gd name="T30" fmla="*/ 2147483646 w 1450"/>
              <a:gd name="T31" fmla="*/ 2147483646 h 1648"/>
              <a:gd name="T32" fmla="*/ 2147483646 w 1450"/>
              <a:gd name="T33" fmla="*/ 2147483646 h 1648"/>
              <a:gd name="T34" fmla="*/ 2147483646 w 1450"/>
              <a:gd name="T35" fmla="*/ 2147483646 h 1648"/>
              <a:gd name="T36" fmla="*/ 2147483646 w 1450"/>
              <a:gd name="T37" fmla="*/ 2147483646 h 1648"/>
              <a:gd name="T38" fmla="*/ 2147483646 w 1450"/>
              <a:gd name="T39" fmla="*/ 2147483646 h 1648"/>
              <a:gd name="T40" fmla="*/ 2147483646 w 1450"/>
              <a:gd name="T41" fmla="*/ 2147483646 h 1648"/>
              <a:gd name="T42" fmla="*/ 2147483646 w 1450"/>
              <a:gd name="T43" fmla="*/ 2147483646 h 1648"/>
              <a:gd name="T44" fmla="*/ 2147483646 w 1450"/>
              <a:gd name="T45" fmla="*/ 2147483646 h 1648"/>
              <a:gd name="T46" fmla="*/ 2147483646 w 1450"/>
              <a:gd name="T47" fmla="*/ 2147483646 h 1648"/>
              <a:gd name="T48" fmla="*/ 2147483646 w 1450"/>
              <a:gd name="T49" fmla="*/ 2147483646 h 1648"/>
              <a:gd name="T50" fmla="*/ 2147483646 w 1450"/>
              <a:gd name="T51" fmla="*/ 2147483646 h 1648"/>
              <a:gd name="T52" fmla="*/ 2147483646 w 1450"/>
              <a:gd name="T53" fmla="*/ 2147483646 h 1648"/>
              <a:gd name="T54" fmla="*/ 2147483646 w 1450"/>
              <a:gd name="T55" fmla="*/ 2147483646 h 1648"/>
              <a:gd name="T56" fmla="*/ 2147483646 w 1450"/>
              <a:gd name="T57" fmla="*/ 2147483646 h 1648"/>
              <a:gd name="T58" fmla="*/ 2147483646 w 1450"/>
              <a:gd name="T59" fmla="*/ 2147483646 h 1648"/>
              <a:gd name="T60" fmla="*/ 2147483646 w 1450"/>
              <a:gd name="T61" fmla="*/ 2147483646 h 1648"/>
              <a:gd name="T62" fmla="*/ 2147483646 w 1450"/>
              <a:gd name="T63" fmla="*/ 2147483646 h 1648"/>
              <a:gd name="T64" fmla="*/ 2147483646 w 1450"/>
              <a:gd name="T65" fmla="*/ 2147483646 h 1648"/>
              <a:gd name="T66" fmla="*/ 2147483646 w 1450"/>
              <a:gd name="T67" fmla="*/ 2147483646 h 1648"/>
              <a:gd name="T68" fmla="*/ 2147483646 w 1450"/>
              <a:gd name="T69" fmla="*/ 2147483646 h 1648"/>
              <a:gd name="T70" fmla="*/ 2147483646 w 1450"/>
              <a:gd name="T71" fmla="*/ 0 h 1648"/>
              <a:gd name="T72" fmla="*/ 2147483646 w 1450"/>
              <a:gd name="T73" fmla="*/ 0 h 1648"/>
              <a:gd name="T74" fmla="*/ 0 w 1450"/>
              <a:gd name="T75" fmla="*/ 2147483646 h 1648"/>
              <a:gd name="T76" fmla="*/ 0 w 1450"/>
              <a:gd name="T77" fmla="*/ 2147483646 h 1648"/>
              <a:gd name="T78" fmla="*/ 2147483646 w 1450"/>
              <a:gd name="T79" fmla="*/ 2147483646 h 1648"/>
              <a:gd name="T80" fmla="*/ 2147483646 w 1450"/>
              <a:gd name="T81" fmla="*/ 2147483646 h 1648"/>
              <a:gd name="T82" fmla="*/ 2147483646 w 1450"/>
              <a:gd name="T83" fmla="*/ 2147483646 h 1648"/>
              <a:gd name="T84" fmla="*/ 2147483646 w 1450"/>
              <a:gd name="T85" fmla="*/ 2147483646 h 1648"/>
              <a:gd name="T86" fmla="*/ 2147483646 w 1450"/>
              <a:gd name="T87" fmla="*/ 2147483646 h 1648"/>
              <a:gd name="T88" fmla="*/ 2147483646 w 1450"/>
              <a:gd name="T89" fmla="*/ 2147483646 h 1648"/>
              <a:gd name="T90" fmla="*/ 2147483646 w 1450"/>
              <a:gd name="T91" fmla="*/ 2147483646 h 1648"/>
              <a:gd name="T92" fmla="*/ 2147483646 w 1450"/>
              <a:gd name="T93" fmla="*/ 2147483646 h 1648"/>
              <a:gd name="T94" fmla="*/ 2147483646 w 1450"/>
              <a:gd name="T95" fmla="*/ 2147483646 h 1648"/>
              <a:gd name="T96" fmla="*/ 2147483646 w 1450"/>
              <a:gd name="T97" fmla="*/ 2147483646 h 1648"/>
              <a:gd name="T98" fmla="*/ 2147483646 w 1450"/>
              <a:gd name="T99" fmla="*/ 2147483646 h 164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450" h="1648">
                <a:moveTo>
                  <a:pt x="860" y="121"/>
                </a:moveTo>
                <a:cubicBezTo>
                  <a:pt x="604" y="121"/>
                  <a:pt x="604" y="121"/>
                  <a:pt x="604" y="121"/>
                </a:cubicBezTo>
                <a:cubicBezTo>
                  <a:pt x="604" y="254"/>
                  <a:pt x="604" y="254"/>
                  <a:pt x="604" y="254"/>
                </a:cubicBezTo>
                <a:cubicBezTo>
                  <a:pt x="795" y="254"/>
                  <a:pt x="795" y="254"/>
                  <a:pt x="795" y="254"/>
                </a:cubicBezTo>
                <a:cubicBezTo>
                  <a:pt x="795" y="560"/>
                  <a:pt x="795" y="560"/>
                  <a:pt x="795" y="560"/>
                </a:cubicBezTo>
                <a:cubicBezTo>
                  <a:pt x="1082" y="560"/>
                  <a:pt x="1082" y="560"/>
                  <a:pt x="1082" y="560"/>
                </a:cubicBezTo>
                <a:cubicBezTo>
                  <a:pt x="1082" y="1287"/>
                  <a:pt x="1082" y="1287"/>
                  <a:pt x="1082" y="1287"/>
                </a:cubicBezTo>
                <a:cubicBezTo>
                  <a:pt x="217" y="1287"/>
                  <a:pt x="217" y="1287"/>
                  <a:pt x="217" y="1287"/>
                </a:cubicBezTo>
                <a:cubicBezTo>
                  <a:pt x="217" y="995"/>
                  <a:pt x="217" y="995"/>
                  <a:pt x="217" y="995"/>
                </a:cubicBezTo>
                <a:cubicBezTo>
                  <a:pt x="170" y="990"/>
                  <a:pt x="125" y="976"/>
                  <a:pt x="85" y="954"/>
                </a:cubicBezTo>
                <a:cubicBezTo>
                  <a:pt x="85" y="1419"/>
                  <a:pt x="85" y="1419"/>
                  <a:pt x="85" y="1419"/>
                </a:cubicBezTo>
                <a:cubicBezTo>
                  <a:pt x="1214" y="1419"/>
                  <a:pt x="1214" y="1419"/>
                  <a:pt x="1214" y="1419"/>
                </a:cubicBezTo>
                <a:cubicBezTo>
                  <a:pt x="1214" y="483"/>
                  <a:pt x="1214" y="483"/>
                  <a:pt x="1214" y="483"/>
                </a:cubicBezTo>
                <a:lnTo>
                  <a:pt x="860" y="121"/>
                </a:lnTo>
                <a:close/>
                <a:moveTo>
                  <a:pt x="504" y="121"/>
                </a:moveTo>
                <a:cubicBezTo>
                  <a:pt x="416" y="121"/>
                  <a:pt x="416" y="121"/>
                  <a:pt x="416" y="121"/>
                </a:cubicBezTo>
                <a:cubicBezTo>
                  <a:pt x="416" y="644"/>
                  <a:pt x="416" y="644"/>
                  <a:pt x="416" y="644"/>
                </a:cubicBezTo>
                <a:cubicBezTo>
                  <a:pt x="416" y="735"/>
                  <a:pt x="343" y="808"/>
                  <a:pt x="252" y="808"/>
                </a:cubicBezTo>
                <a:cubicBezTo>
                  <a:pt x="252" y="808"/>
                  <a:pt x="252" y="808"/>
                  <a:pt x="252" y="808"/>
                </a:cubicBezTo>
                <a:cubicBezTo>
                  <a:pt x="161" y="808"/>
                  <a:pt x="88" y="735"/>
                  <a:pt x="88" y="644"/>
                </a:cubicBezTo>
                <a:cubicBezTo>
                  <a:pt x="88" y="187"/>
                  <a:pt x="88" y="187"/>
                  <a:pt x="88" y="187"/>
                </a:cubicBezTo>
                <a:cubicBezTo>
                  <a:pt x="88" y="132"/>
                  <a:pt x="132" y="88"/>
                  <a:pt x="187" y="88"/>
                </a:cubicBezTo>
                <a:cubicBezTo>
                  <a:pt x="187" y="88"/>
                  <a:pt x="187" y="88"/>
                  <a:pt x="187" y="88"/>
                </a:cubicBezTo>
                <a:cubicBezTo>
                  <a:pt x="242" y="88"/>
                  <a:pt x="287" y="132"/>
                  <a:pt x="287" y="187"/>
                </a:cubicBezTo>
                <a:cubicBezTo>
                  <a:pt x="287" y="542"/>
                  <a:pt x="287" y="542"/>
                  <a:pt x="287" y="542"/>
                </a:cubicBezTo>
                <a:cubicBezTo>
                  <a:pt x="287" y="561"/>
                  <a:pt x="271" y="576"/>
                  <a:pt x="253" y="576"/>
                </a:cubicBezTo>
                <a:cubicBezTo>
                  <a:pt x="253" y="576"/>
                  <a:pt x="253" y="576"/>
                  <a:pt x="253" y="576"/>
                </a:cubicBezTo>
                <a:cubicBezTo>
                  <a:pt x="234" y="576"/>
                  <a:pt x="218" y="561"/>
                  <a:pt x="218" y="542"/>
                </a:cubicBezTo>
                <a:cubicBezTo>
                  <a:pt x="218" y="288"/>
                  <a:pt x="218" y="288"/>
                  <a:pt x="218" y="288"/>
                </a:cubicBezTo>
                <a:cubicBezTo>
                  <a:pt x="131" y="288"/>
                  <a:pt x="131" y="288"/>
                  <a:pt x="131" y="288"/>
                </a:cubicBezTo>
                <a:cubicBezTo>
                  <a:pt x="131" y="542"/>
                  <a:pt x="131" y="542"/>
                  <a:pt x="131" y="542"/>
                </a:cubicBezTo>
                <a:cubicBezTo>
                  <a:pt x="131" y="609"/>
                  <a:pt x="185" y="664"/>
                  <a:pt x="253" y="664"/>
                </a:cubicBezTo>
                <a:cubicBezTo>
                  <a:pt x="253" y="664"/>
                  <a:pt x="253" y="664"/>
                  <a:pt x="253" y="664"/>
                </a:cubicBezTo>
                <a:cubicBezTo>
                  <a:pt x="320" y="664"/>
                  <a:pt x="375" y="609"/>
                  <a:pt x="375" y="542"/>
                </a:cubicBezTo>
                <a:cubicBezTo>
                  <a:pt x="375" y="187"/>
                  <a:pt x="375" y="187"/>
                  <a:pt x="375" y="187"/>
                </a:cubicBezTo>
                <a:cubicBezTo>
                  <a:pt x="374" y="84"/>
                  <a:pt x="290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84" y="0"/>
                  <a:pt x="0" y="84"/>
                  <a:pt x="0" y="187"/>
                </a:cubicBezTo>
                <a:cubicBezTo>
                  <a:pt x="0" y="644"/>
                  <a:pt x="0" y="644"/>
                  <a:pt x="0" y="644"/>
                </a:cubicBezTo>
                <a:cubicBezTo>
                  <a:pt x="0" y="783"/>
                  <a:pt x="113" y="896"/>
                  <a:pt x="252" y="896"/>
                </a:cubicBezTo>
                <a:cubicBezTo>
                  <a:pt x="252" y="896"/>
                  <a:pt x="252" y="896"/>
                  <a:pt x="252" y="896"/>
                </a:cubicBezTo>
                <a:cubicBezTo>
                  <a:pt x="391" y="896"/>
                  <a:pt x="504" y="783"/>
                  <a:pt x="504" y="644"/>
                </a:cubicBezTo>
                <a:lnTo>
                  <a:pt x="504" y="121"/>
                </a:lnTo>
                <a:close/>
                <a:moveTo>
                  <a:pt x="1317" y="565"/>
                </a:moveTo>
                <a:cubicBezTo>
                  <a:pt x="1317" y="1515"/>
                  <a:pt x="1317" y="1515"/>
                  <a:pt x="1317" y="1515"/>
                </a:cubicBezTo>
                <a:cubicBezTo>
                  <a:pt x="333" y="1515"/>
                  <a:pt x="333" y="1515"/>
                  <a:pt x="333" y="1515"/>
                </a:cubicBezTo>
                <a:cubicBezTo>
                  <a:pt x="333" y="1648"/>
                  <a:pt x="333" y="1648"/>
                  <a:pt x="333" y="1648"/>
                </a:cubicBezTo>
                <a:cubicBezTo>
                  <a:pt x="1450" y="1648"/>
                  <a:pt x="1450" y="1648"/>
                  <a:pt x="1450" y="1648"/>
                </a:cubicBezTo>
                <a:cubicBezTo>
                  <a:pt x="1450" y="697"/>
                  <a:pt x="1450" y="697"/>
                  <a:pt x="1450" y="697"/>
                </a:cubicBezTo>
                <a:lnTo>
                  <a:pt x="1317" y="565"/>
                </a:lnTo>
                <a:close/>
              </a:path>
            </a:pathLst>
          </a:custGeom>
          <a:solidFill>
            <a:srgbClr val="4F6068"/>
          </a:solidFill>
          <a:ln>
            <a:noFill/>
          </a:ln>
        </p:spPr>
        <p:txBody>
          <a:bodyPr lIns="109728" tIns="54864" rIns="109728" bIns="54864"/>
          <a:lstStyle/>
          <a:p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+mn-ea"/>
              <a:sym typeface="思源黑体 CN Light" panose="020B0300000000000000" pitchFamily="34" charset="-122"/>
            </a:endParaRPr>
          </a:p>
        </p:txBody>
      </p:sp>
      <p:sp>
        <p:nvSpPr>
          <p:cNvPr id="25" name="Freeform 17">
            <a:extLst>
              <a:ext uri="{FF2B5EF4-FFF2-40B4-BE49-F238E27FC236}">
                <a16:creationId xmlns:a16="http://schemas.microsoft.com/office/drawing/2014/main" id="{5C9FFB29-12C6-8503-EC80-C1859F0109DD}"/>
              </a:ext>
            </a:extLst>
          </p:cNvPr>
          <p:cNvSpPr>
            <a:spLocks noEditPoints="1"/>
          </p:cNvSpPr>
          <p:nvPr/>
        </p:nvSpPr>
        <p:spPr bwMode="auto">
          <a:xfrm>
            <a:off x="5644891" y="3291011"/>
            <a:ext cx="304401" cy="303401"/>
          </a:xfrm>
          <a:custGeom>
            <a:avLst/>
            <a:gdLst>
              <a:gd name="T0" fmla="*/ 2147483646 w 1648"/>
              <a:gd name="T1" fmla="*/ 0 h 1502"/>
              <a:gd name="T2" fmla="*/ 2147483646 w 1648"/>
              <a:gd name="T3" fmla="*/ 2147483646 h 1502"/>
              <a:gd name="T4" fmla="*/ 2147483646 w 1648"/>
              <a:gd name="T5" fmla="*/ 2147483646 h 1502"/>
              <a:gd name="T6" fmla="*/ 2147483646 w 1648"/>
              <a:gd name="T7" fmla="*/ 2147483646 h 1502"/>
              <a:gd name="T8" fmla="*/ 2147483646 w 1648"/>
              <a:gd name="T9" fmla="*/ 0 h 1502"/>
              <a:gd name="T10" fmla="*/ 2147483646 w 1648"/>
              <a:gd name="T11" fmla="*/ 2147483646 h 1502"/>
              <a:gd name="T12" fmla="*/ 2147483646 w 1648"/>
              <a:gd name="T13" fmla="*/ 2147483646 h 1502"/>
              <a:gd name="T14" fmla="*/ 2147483646 w 1648"/>
              <a:gd name="T15" fmla="*/ 2147483646 h 1502"/>
              <a:gd name="T16" fmla="*/ 2147483646 w 1648"/>
              <a:gd name="T17" fmla="*/ 2147483646 h 1502"/>
              <a:gd name="T18" fmla="*/ 2147483646 w 1648"/>
              <a:gd name="T19" fmla="*/ 2147483646 h 1502"/>
              <a:gd name="T20" fmla="*/ 2147483646 w 1648"/>
              <a:gd name="T21" fmla="*/ 2147483646 h 1502"/>
              <a:gd name="T22" fmla="*/ 2147483646 w 1648"/>
              <a:gd name="T23" fmla="*/ 2147483646 h 1502"/>
              <a:gd name="T24" fmla="*/ 2147483646 w 1648"/>
              <a:gd name="T25" fmla="*/ 2147483646 h 1502"/>
              <a:gd name="T26" fmla="*/ 2147483646 w 1648"/>
              <a:gd name="T27" fmla="*/ 2147483646 h 1502"/>
              <a:gd name="T28" fmla="*/ 0 w 1648"/>
              <a:gd name="T29" fmla="*/ 2147483646 h 1502"/>
              <a:gd name="T30" fmla="*/ 2147483646 w 1648"/>
              <a:gd name="T31" fmla="*/ 2147483646 h 1502"/>
              <a:gd name="T32" fmla="*/ 2147483646 w 1648"/>
              <a:gd name="T33" fmla="*/ 2147483646 h 1502"/>
              <a:gd name="T34" fmla="*/ 2147483646 w 1648"/>
              <a:gd name="T35" fmla="*/ 2147483646 h 1502"/>
              <a:gd name="T36" fmla="*/ 2147483646 w 1648"/>
              <a:gd name="T37" fmla="*/ 2147483646 h 1502"/>
              <a:gd name="T38" fmla="*/ 2147483646 w 1648"/>
              <a:gd name="T39" fmla="*/ 2147483646 h 1502"/>
              <a:gd name="T40" fmla="*/ 2147483646 w 1648"/>
              <a:gd name="T41" fmla="*/ 2147483646 h 1502"/>
              <a:gd name="T42" fmla="*/ 2147483646 w 1648"/>
              <a:gd name="T43" fmla="*/ 2147483646 h 1502"/>
              <a:gd name="T44" fmla="*/ 2147483646 w 1648"/>
              <a:gd name="T45" fmla="*/ 2147483646 h 1502"/>
              <a:gd name="T46" fmla="*/ 2147483646 w 1648"/>
              <a:gd name="T47" fmla="*/ 2147483646 h 1502"/>
              <a:gd name="T48" fmla="*/ 2147483646 w 1648"/>
              <a:gd name="T49" fmla="*/ 2147483646 h 1502"/>
              <a:gd name="T50" fmla="*/ 2147483646 w 1648"/>
              <a:gd name="T51" fmla="*/ 2147483646 h 1502"/>
              <a:gd name="T52" fmla="*/ 2147483646 w 1648"/>
              <a:gd name="T53" fmla="*/ 2147483646 h 1502"/>
              <a:gd name="T54" fmla="*/ 2147483646 w 1648"/>
              <a:gd name="T55" fmla="*/ 2147483646 h 1502"/>
              <a:gd name="T56" fmla="*/ 2147483646 w 1648"/>
              <a:gd name="T57" fmla="*/ 2147483646 h 1502"/>
              <a:gd name="T58" fmla="*/ 2147483646 w 1648"/>
              <a:gd name="T59" fmla="*/ 2147483646 h 1502"/>
              <a:gd name="T60" fmla="*/ 2147483646 w 1648"/>
              <a:gd name="T61" fmla="*/ 2147483646 h 1502"/>
              <a:gd name="T62" fmla="*/ 2147483646 w 1648"/>
              <a:gd name="T63" fmla="*/ 2147483646 h 1502"/>
              <a:gd name="T64" fmla="*/ 2147483646 w 1648"/>
              <a:gd name="T65" fmla="*/ 2147483646 h 1502"/>
              <a:gd name="T66" fmla="*/ 2147483646 w 1648"/>
              <a:gd name="T67" fmla="*/ 2147483646 h 1502"/>
              <a:gd name="T68" fmla="*/ 2147483646 w 1648"/>
              <a:gd name="T69" fmla="*/ 2147483646 h 150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648" h="1502">
                <a:moveTo>
                  <a:pt x="812" y="0"/>
                </a:moveTo>
                <a:cubicBezTo>
                  <a:pt x="616" y="0"/>
                  <a:pt x="457" y="158"/>
                  <a:pt x="457" y="354"/>
                </a:cubicBezTo>
                <a:cubicBezTo>
                  <a:pt x="457" y="646"/>
                  <a:pt x="736" y="676"/>
                  <a:pt x="812" y="1120"/>
                </a:cubicBezTo>
                <a:cubicBezTo>
                  <a:pt x="888" y="676"/>
                  <a:pt x="1167" y="646"/>
                  <a:pt x="1167" y="354"/>
                </a:cubicBezTo>
                <a:cubicBezTo>
                  <a:pt x="1167" y="158"/>
                  <a:pt x="1008" y="0"/>
                  <a:pt x="812" y="0"/>
                </a:cubicBezTo>
                <a:close/>
                <a:moveTo>
                  <a:pt x="812" y="473"/>
                </a:moveTo>
                <a:cubicBezTo>
                  <a:pt x="742" y="473"/>
                  <a:pt x="685" y="416"/>
                  <a:pt x="685" y="346"/>
                </a:cubicBezTo>
                <a:cubicBezTo>
                  <a:pt x="685" y="275"/>
                  <a:pt x="742" y="218"/>
                  <a:pt x="812" y="218"/>
                </a:cubicBezTo>
                <a:cubicBezTo>
                  <a:pt x="882" y="218"/>
                  <a:pt x="939" y="275"/>
                  <a:pt x="939" y="346"/>
                </a:cubicBezTo>
                <a:cubicBezTo>
                  <a:pt x="939" y="416"/>
                  <a:pt x="882" y="473"/>
                  <a:pt x="812" y="473"/>
                </a:cubicBezTo>
                <a:close/>
                <a:moveTo>
                  <a:pt x="1648" y="1502"/>
                </a:moveTo>
                <a:cubicBezTo>
                  <a:pt x="1187" y="1336"/>
                  <a:pt x="1187" y="1336"/>
                  <a:pt x="1187" y="1336"/>
                </a:cubicBezTo>
                <a:cubicBezTo>
                  <a:pt x="813" y="1502"/>
                  <a:pt x="813" y="1502"/>
                  <a:pt x="813" y="1502"/>
                </a:cubicBezTo>
                <a:cubicBezTo>
                  <a:pt x="441" y="1336"/>
                  <a:pt x="441" y="1336"/>
                  <a:pt x="441" y="1336"/>
                </a:cubicBezTo>
                <a:cubicBezTo>
                  <a:pt x="0" y="1502"/>
                  <a:pt x="0" y="1502"/>
                  <a:pt x="0" y="1502"/>
                </a:cubicBezTo>
                <a:cubicBezTo>
                  <a:pt x="270" y="965"/>
                  <a:pt x="270" y="965"/>
                  <a:pt x="270" y="965"/>
                </a:cubicBezTo>
                <a:cubicBezTo>
                  <a:pt x="572" y="834"/>
                  <a:pt x="572" y="834"/>
                  <a:pt x="572" y="834"/>
                </a:cubicBezTo>
                <a:cubicBezTo>
                  <a:pt x="593" y="865"/>
                  <a:pt x="614" y="899"/>
                  <a:pt x="633" y="939"/>
                </a:cubicBezTo>
                <a:cubicBezTo>
                  <a:pt x="567" y="967"/>
                  <a:pt x="622" y="943"/>
                  <a:pt x="358" y="1058"/>
                </a:cubicBezTo>
                <a:cubicBezTo>
                  <a:pt x="245" y="1281"/>
                  <a:pt x="245" y="1281"/>
                  <a:pt x="245" y="1281"/>
                </a:cubicBezTo>
                <a:cubicBezTo>
                  <a:pt x="431" y="1211"/>
                  <a:pt x="431" y="1211"/>
                  <a:pt x="431" y="1211"/>
                </a:cubicBezTo>
                <a:cubicBezTo>
                  <a:pt x="539" y="1018"/>
                  <a:pt x="539" y="1018"/>
                  <a:pt x="539" y="1018"/>
                </a:cubicBezTo>
                <a:cubicBezTo>
                  <a:pt x="495" y="1228"/>
                  <a:pt x="495" y="1228"/>
                  <a:pt x="495" y="1228"/>
                </a:cubicBezTo>
                <a:cubicBezTo>
                  <a:pt x="781" y="1356"/>
                  <a:pt x="781" y="1356"/>
                  <a:pt x="781" y="1356"/>
                </a:cubicBezTo>
                <a:cubicBezTo>
                  <a:pt x="813" y="1212"/>
                  <a:pt x="813" y="1212"/>
                  <a:pt x="813" y="1212"/>
                </a:cubicBezTo>
                <a:cubicBezTo>
                  <a:pt x="849" y="1357"/>
                  <a:pt x="849" y="1357"/>
                  <a:pt x="849" y="1357"/>
                </a:cubicBezTo>
                <a:cubicBezTo>
                  <a:pt x="1135" y="1228"/>
                  <a:pt x="1135" y="1228"/>
                  <a:pt x="1135" y="1228"/>
                </a:cubicBezTo>
                <a:cubicBezTo>
                  <a:pt x="1092" y="1012"/>
                  <a:pt x="1092" y="1012"/>
                  <a:pt x="1092" y="1012"/>
                </a:cubicBezTo>
                <a:cubicBezTo>
                  <a:pt x="1200" y="1213"/>
                  <a:pt x="1200" y="1213"/>
                  <a:pt x="1200" y="1213"/>
                </a:cubicBezTo>
                <a:cubicBezTo>
                  <a:pt x="1405" y="1287"/>
                  <a:pt x="1405" y="1287"/>
                  <a:pt x="1405" y="1287"/>
                </a:cubicBezTo>
                <a:cubicBezTo>
                  <a:pt x="1290" y="1058"/>
                  <a:pt x="1290" y="1058"/>
                  <a:pt x="1290" y="1058"/>
                </a:cubicBezTo>
                <a:cubicBezTo>
                  <a:pt x="994" y="932"/>
                  <a:pt x="994" y="932"/>
                  <a:pt x="994" y="932"/>
                </a:cubicBezTo>
                <a:cubicBezTo>
                  <a:pt x="1013" y="894"/>
                  <a:pt x="1034" y="859"/>
                  <a:pt x="1056" y="828"/>
                </a:cubicBezTo>
                <a:cubicBezTo>
                  <a:pt x="1378" y="965"/>
                  <a:pt x="1378" y="965"/>
                  <a:pt x="1378" y="965"/>
                </a:cubicBezTo>
                <a:lnTo>
                  <a:pt x="1648" y="1502"/>
                </a:lnTo>
                <a:close/>
              </a:path>
            </a:pathLst>
          </a:custGeom>
          <a:solidFill>
            <a:srgbClr val="4F6068"/>
          </a:solidFill>
          <a:ln>
            <a:noFill/>
          </a:ln>
        </p:spPr>
        <p:txBody>
          <a:bodyPr lIns="109728" tIns="54864" rIns="109728" bIns="54864"/>
          <a:lstStyle/>
          <a:p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+mn-ea"/>
              <a:sym typeface="思源黑体 CN Light" panose="020B0300000000000000" pitchFamily="34" charset="-122"/>
            </a:endParaRPr>
          </a:p>
        </p:txBody>
      </p:sp>
      <p:sp>
        <p:nvSpPr>
          <p:cNvPr id="27" name="Freeform 13">
            <a:extLst>
              <a:ext uri="{FF2B5EF4-FFF2-40B4-BE49-F238E27FC236}">
                <a16:creationId xmlns:a16="http://schemas.microsoft.com/office/drawing/2014/main" id="{7FBBF999-0315-1452-2B71-0C4B4268F478}"/>
              </a:ext>
            </a:extLst>
          </p:cNvPr>
          <p:cNvSpPr>
            <a:spLocks noEditPoints="1"/>
          </p:cNvSpPr>
          <p:nvPr/>
        </p:nvSpPr>
        <p:spPr bwMode="auto">
          <a:xfrm>
            <a:off x="5658126" y="4526030"/>
            <a:ext cx="272969" cy="294477"/>
          </a:xfrm>
          <a:custGeom>
            <a:avLst/>
            <a:gdLst>
              <a:gd name="T0" fmla="*/ 2147483646 w 1640"/>
              <a:gd name="T1" fmla="*/ 2147483646 h 1642"/>
              <a:gd name="T2" fmla="*/ 2147483646 w 1640"/>
              <a:gd name="T3" fmla="*/ 2147483646 h 1642"/>
              <a:gd name="T4" fmla="*/ 2147483646 w 1640"/>
              <a:gd name="T5" fmla="*/ 2147483646 h 1642"/>
              <a:gd name="T6" fmla="*/ 2147483646 w 1640"/>
              <a:gd name="T7" fmla="*/ 2147483646 h 1642"/>
              <a:gd name="T8" fmla="*/ 2147483646 w 1640"/>
              <a:gd name="T9" fmla="*/ 2147483646 h 1642"/>
              <a:gd name="T10" fmla="*/ 2147483646 w 1640"/>
              <a:gd name="T11" fmla="*/ 2147483646 h 1642"/>
              <a:gd name="T12" fmla="*/ 2147483646 w 1640"/>
              <a:gd name="T13" fmla="*/ 2147483646 h 1642"/>
              <a:gd name="T14" fmla="*/ 2147483646 w 1640"/>
              <a:gd name="T15" fmla="*/ 2147483646 h 1642"/>
              <a:gd name="T16" fmla="*/ 2147483646 w 1640"/>
              <a:gd name="T17" fmla="*/ 2147483646 h 1642"/>
              <a:gd name="T18" fmla="*/ 2147483646 w 1640"/>
              <a:gd name="T19" fmla="*/ 2147483646 h 1642"/>
              <a:gd name="T20" fmla="*/ 2147483646 w 1640"/>
              <a:gd name="T21" fmla="*/ 2147483646 h 1642"/>
              <a:gd name="T22" fmla="*/ 2147483646 w 1640"/>
              <a:gd name="T23" fmla="*/ 2147483646 h 1642"/>
              <a:gd name="T24" fmla="*/ 2147483646 w 1640"/>
              <a:gd name="T25" fmla="*/ 2147483646 h 1642"/>
              <a:gd name="T26" fmla="*/ 2147483646 w 1640"/>
              <a:gd name="T27" fmla="*/ 2147483646 h 1642"/>
              <a:gd name="T28" fmla="*/ 2147483646 w 1640"/>
              <a:gd name="T29" fmla="*/ 2147483646 h 1642"/>
              <a:gd name="T30" fmla="*/ 2147483646 w 1640"/>
              <a:gd name="T31" fmla="*/ 2147483646 h 1642"/>
              <a:gd name="T32" fmla="*/ 2147483646 w 1640"/>
              <a:gd name="T33" fmla="*/ 2147483646 h 1642"/>
              <a:gd name="T34" fmla="*/ 2147483646 w 1640"/>
              <a:gd name="T35" fmla="*/ 2147483646 h 1642"/>
              <a:gd name="T36" fmla="*/ 2147483646 w 1640"/>
              <a:gd name="T37" fmla="*/ 2147483646 h 1642"/>
              <a:gd name="T38" fmla="*/ 2147483646 w 1640"/>
              <a:gd name="T39" fmla="*/ 2147483646 h 1642"/>
              <a:gd name="T40" fmla="*/ 2147483646 w 1640"/>
              <a:gd name="T41" fmla="*/ 2147483646 h 1642"/>
              <a:gd name="T42" fmla="*/ 2147483646 w 1640"/>
              <a:gd name="T43" fmla="*/ 2147483646 h 1642"/>
              <a:gd name="T44" fmla="*/ 2147483646 w 1640"/>
              <a:gd name="T45" fmla="*/ 2147483646 h 1642"/>
              <a:gd name="T46" fmla="*/ 2147483646 w 1640"/>
              <a:gd name="T47" fmla="*/ 2147483646 h 1642"/>
              <a:gd name="T48" fmla="*/ 2147483646 w 1640"/>
              <a:gd name="T49" fmla="*/ 2147483646 h 1642"/>
              <a:gd name="T50" fmla="*/ 2147483646 w 1640"/>
              <a:gd name="T51" fmla="*/ 2147483646 h 1642"/>
              <a:gd name="T52" fmla="*/ 2147483646 w 1640"/>
              <a:gd name="T53" fmla="*/ 2147483646 h 1642"/>
              <a:gd name="T54" fmla="*/ 2147483646 w 1640"/>
              <a:gd name="T55" fmla="*/ 2147483646 h 1642"/>
              <a:gd name="T56" fmla="*/ 2147483646 w 1640"/>
              <a:gd name="T57" fmla="*/ 0 h 1642"/>
              <a:gd name="T58" fmla="*/ 0 w 1640"/>
              <a:gd name="T59" fmla="*/ 2147483646 h 1642"/>
              <a:gd name="T60" fmla="*/ 2147483646 w 1640"/>
              <a:gd name="T61" fmla="*/ 2147483646 h 1642"/>
              <a:gd name="T62" fmla="*/ 2147483646 w 1640"/>
              <a:gd name="T63" fmla="*/ 2147483646 h 1642"/>
              <a:gd name="T64" fmla="*/ 2147483646 w 1640"/>
              <a:gd name="T65" fmla="*/ 2147483646 h 1642"/>
              <a:gd name="T66" fmla="*/ 2147483646 w 1640"/>
              <a:gd name="T67" fmla="*/ 2147483646 h 1642"/>
              <a:gd name="T68" fmla="*/ 2147483646 w 1640"/>
              <a:gd name="T69" fmla="*/ 0 h 1642"/>
              <a:gd name="T70" fmla="*/ 2147483646 w 1640"/>
              <a:gd name="T71" fmla="*/ 2147483646 h 1642"/>
              <a:gd name="T72" fmla="*/ 2147483646 w 1640"/>
              <a:gd name="T73" fmla="*/ 2147483646 h 164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640" h="1642">
                <a:moveTo>
                  <a:pt x="1158" y="965"/>
                </a:moveTo>
                <a:cubicBezTo>
                  <a:pt x="705" y="965"/>
                  <a:pt x="705" y="965"/>
                  <a:pt x="705" y="965"/>
                </a:cubicBezTo>
                <a:cubicBezTo>
                  <a:pt x="705" y="467"/>
                  <a:pt x="705" y="467"/>
                  <a:pt x="705" y="467"/>
                </a:cubicBezTo>
                <a:cubicBezTo>
                  <a:pt x="849" y="467"/>
                  <a:pt x="849" y="467"/>
                  <a:pt x="849" y="467"/>
                </a:cubicBezTo>
                <a:cubicBezTo>
                  <a:pt x="849" y="821"/>
                  <a:pt x="849" y="821"/>
                  <a:pt x="849" y="821"/>
                </a:cubicBezTo>
                <a:cubicBezTo>
                  <a:pt x="1158" y="821"/>
                  <a:pt x="1158" y="821"/>
                  <a:pt x="1158" y="821"/>
                </a:cubicBezTo>
                <a:cubicBezTo>
                  <a:pt x="1158" y="965"/>
                  <a:pt x="1158" y="965"/>
                  <a:pt x="1158" y="965"/>
                </a:cubicBezTo>
                <a:close/>
                <a:moveTo>
                  <a:pt x="1354" y="1311"/>
                </a:moveTo>
                <a:cubicBezTo>
                  <a:pt x="1471" y="1183"/>
                  <a:pt x="1543" y="1012"/>
                  <a:pt x="1543" y="824"/>
                </a:cubicBezTo>
                <a:cubicBezTo>
                  <a:pt x="1543" y="424"/>
                  <a:pt x="1219" y="101"/>
                  <a:pt x="820" y="101"/>
                </a:cubicBezTo>
                <a:cubicBezTo>
                  <a:pt x="421" y="101"/>
                  <a:pt x="97" y="424"/>
                  <a:pt x="97" y="824"/>
                </a:cubicBezTo>
                <a:cubicBezTo>
                  <a:pt x="97" y="1012"/>
                  <a:pt x="169" y="1183"/>
                  <a:pt x="286" y="1311"/>
                </a:cubicBezTo>
                <a:cubicBezTo>
                  <a:pt x="250" y="1401"/>
                  <a:pt x="203" y="1520"/>
                  <a:pt x="171" y="1599"/>
                </a:cubicBezTo>
                <a:cubicBezTo>
                  <a:pt x="166" y="1611"/>
                  <a:pt x="169" y="1625"/>
                  <a:pt x="179" y="1633"/>
                </a:cubicBezTo>
                <a:cubicBezTo>
                  <a:pt x="190" y="1642"/>
                  <a:pt x="204" y="1642"/>
                  <a:pt x="215" y="1635"/>
                </a:cubicBezTo>
                <a:cubicBezTo>
                  <a:pt x="288" y="1586"/>
                  <a:pt x="398" y="1513"/>
                  <a:pt x="476" y="1460"/>
                </a:cubicBezTo>
                <a:cubicBezTo>
                  <a:pt x="579" y="1515"/>
                  <a:pt x="696" y="1547"/>
                  <a:pt x="820" y="1547"/>
                </a:cubicBezTo>
                <a:cubicBezTo>
                  <a:pt x="944" y="1547"/>
                  <a:pt x="1061" y="1515"/>
                  <a:pt x="1164" y="1460"/>
                </a:cubicBezTo>
                <a:cubicBezTo>
                  <a:pt x="1425" y="1635"/>
                  <a:pt x="1425" y="1635"/>
                  <a:pt x="1425" y="1635"/>
                </a:cubicBezTo>
                <a:cubicBezTo>
                  <a:pt x="1436" y="1642"/>
                  <a:pt x="1450" y="1642"/>
                  <a:pt x="1461" y="1634"/>
                </a:cubicBezTo>
                <a:cubicBezTo>
                  <a:pt x="1471" y="1625"/>
                  <a:pt x="1474" y="1612"/>
                  <a:pt x="1469" y="1599"/>
                </a:cubicBezTo>
                <a:lnTo>
                  <a:pt x="1354" y="1311"/>
                </a:lnTo>
                <a:close/>
                <a:moveTo>
                  <a:pt x="820" y="1367"/>
                </a:moveTo>
                <a:cubicBezTo>
                  <a:pt x="520" y="1367"/>
                  <a:pt x="277" y="1124"/>
                  <a:pt x="277" y="824"/>
                </a:cubicBezTo>
                <a:cubicBezTo>
                  <a:pt x="277" y="524"/>
                  <a:pt x="520" y="281"/>
                  <a:pt x="820" y="281"/>
                </a:cubicBezTo>
                <a:cubicBezTo>
                  <a:pt x="1120" y="281"/>
                  <a:pt x="1363" y="524"/>
                  <a:pt x="1363" y="824"/>
                </a:cubicBezTo>
                <a:cubicBezTo>
                  <a:pt x="1363" y="1124"/>
                  <a:pt x="1120" y="1367"/>
                  <a:pt x="820" y="1367"/>
                </a:cubicBezTo>
                <a:close/>
                <a:moveTo>
                  <a:pt x="496" y="46"/>
                </a:moveTo>
                <a:cubicBezTo>
                  <a:pt x="446" y="17"/>
                  <a:pt x="389" y="0"/>
                  <a:pt x="328" y="0"/>
                </a:cubicBezTo>
                <a:cubicBezTo>
                  <a:pt x="147" y="0"/>
                  <a:pt x="0" y="147"/>
                  <a:pt x="0" y="328"/>
                </a:cubicBezTo>
                <a:cubicBezTo>
                  <a:pt x="0" y="388"/>
                  <a:pt x="16" y="444"/>
                  <a:pt x="45" y="493"/>
                </a:cubicBezTo>
                <a:cubicBezTo>
                  <a:pt x="131" y="292"/>
                  <a:pt x="293" y="130"/>
                  <a:pt x="496" y="46"/>
                </a:cubicBezTo>
                <a:close/>
                <a:moveTo>
                  <a:pt x="1595" y="493"/>
                </a:moveTo>
                <a:cubicBezTo>
                  <a:pt x="1624" y="444"/>
                  <a:pt x="1640" y="388"/>
                  <a:pt x="1640" y="328"/>
                </a:cubicBezTo>
                <a:cubicBezTo>
                  <a:pt x="1640" y="147"/>
                  <a:pt x="1493" y="0"/>
                  <a:pt x="1312" y="0"/>
                </a:cubicBezTo>
                <a:cubicBezTo>
                  <a:pt x="1251" y="0"/>
                  <a:pt x="1194" y="17"/>
                  <a:pt x="1145" y="46"/>
                </a:cubicBezTo>
                <a:cubicBezTo>
                  <a:pt x="1347" y="130"/>
                  <a:pt x="1509" y="292"/>
                  <a:pt x="1595" y="493"/>
                </a:cubicBezTo>
                <a:close/>
              </a:path>
            </a:pathLst>
          </a:custGeom>
          <a:solidFill>
            <a:srgbClr val="4F6068"/>
          </a:solidFill>
          <a:ln>
            <a:noFill/>
          </a:ln>
        </p:spPr>
        <p:txBody>
          <a:bodyPr lIns="109728" tIns="54864" rIns="109728" bIns="54864"/>
          <a:lstStyle/>
          <a:p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+mn-ea"/>
              <a:sym typeface="思源黑体 CN Light" panose="020B0300000000000000" pitchFamily="34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66B9DEE-F783-A940-BBDB-1B9129501832}"/>
              </a:ext>
            </a:extLst>
          </p:cNvPr>
          <p:cNvGrpSpPr/>
          <p:nvPr/>
        </p:nvGrpSpPr>
        <p:grpSpPr>
          <a:xfrm>
            <a:off x="6244268" y="1995893"/>
            <a:ext cx="5520582" cy="751947"/>
            <a:chOff x="283599" y="1906534"/>
            <a:chExt cx="5520582" cy="75194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4E941AC-FD75-8F95-FEAC-27BEED4F247A}"/>
                </a:ext>
              </a:extLst>
            </p:cNvPr>
            <p:cNvSpPr txBox="1"/>
            <p:nvPr/>
          </p:nvSpPr>
          <p:spPr>
            <a:xfrm>
              <a:off x="283599" y="2356860"/>
              <a:ext cx="5520582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FF26402-5E9E-3839-E180-ADA9D467737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B868D27-927C-AA6D-B8F5-994235F16A46}"/>
              </a:ext>
            </a:extLst>
          </p:cNvPr>
          <p:cNvGrpSpPr/>
          <p:nvPr/>
        </p:nvGrpSpPr>
        <p:grpSpPr>
          <a:xfrm>
            <a:off x="6244268" y="3290112"/>
            <a:ext cx="5520582" cy="751947"/>
            <a:chOff x="283599" y="1906534"/>
            <a:chExt cx="5520582" cy="751947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0779090-0431-6551-E3DC-73C45DE0D603}"/>
                </a:ext>
              </a:extLst>
            </p:cNvPr>
            <p:cNvSpPr txBox="1"/>
            <p:nvPr/>
          </p:nvSpPr>
          <p:spPr>
            <a:xfrm>
              <a:off x="283599" y="2356860"/>
              <a:ext cx="5520582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59C3B1C-EA50-FA09-B975-552B77178F1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907023F-5825-982B-BE21-9950D6CEF717}"/>
              </a:ext>
            </a:extLst>
          </p:cNvPr>
          <p:cNvGrpSpPr/>
          <p:nvPr/>
        </p:nvGrpSpPr>
        <p:grpSpPr>
          <a:xfrm>
            <a:off x="6244268" y="4509909"/>
            <a:ext cx="5520582" cy="751947"/>
            <a:chOff x="283599" y="1906534"/>
            <a:chExt cx="5520582" cy="751947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1B06AE5-F836-04EB-BBA1-6B9A57AE2C58}"/>
                </a:ext>
              </a:extLst>
            </p:cNvPr>
            <p:cNvSpPr txBox="1"/>
            <p:nvPr/>
          </p:nvSpPr>
          <p:spPr>
            <a:xfrm>
              <a:off x="283599" y="2356860"/>
              <a:ext cx="5520582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0C44CB7-C245-79FA-D32C-839670538BC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369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C5905549-B271-C1A3-B67F-E1C94702260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46DAE659-9E70-18D3-FF93-DEB6F8EBE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227516" y="0"/>
              <a:ext cx="9964484" cy="6858000"/>
            </a:xfrm>
            <a:custGeom>
              <a:avLst/>
              <a:gdLst>
                <a:gd name="connsiteX0" fmla="*/ 0 w 9964484"/>
                <a:gd name="connsiteY0" fmla="*/ 0 h 6858000"/>
                <a:gd name="connsiteX1" fmla="*/ 9964484 w 9964484"/>
                <a:gd name="connsiteY1" fmla="*/ 0 h 6858000"/>
                <a:gd name="connsiteX2" fmla="*/ 9964484 w 9964484"/>
                <a:gd name="connsiteY2" fmla="*/ 6858000 h 6858000"/>
                <a:gd name="connsiteX3" fmla="*/ 0 w 9964484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64484" h="6858000">
                  <a:moveTo>
                    <a:pt x="0" y="0"/>
                  </a:moveTo>
                  <a:lnTo>
                    <a:pt x="9964484" y="0"/>
                  </a:lnTo>
                  <a:lnTo>
                    <a:pt x="9964484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52D193AB-9730-8E40-494E-FA4BB67BEEAB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4F6068">
                    <a:alpha val="0"/>
                  </a:srgbClr>
                </a:gs>
                <a:gs pos="55029">
                  <a:srgbClr val="4F5F6B">
                    <a:alpha val="91000"/>
                  </a:srgbClr>
                </a:gs>
                <a:gs pos="83000">
                  <a:srgbClr val="4F5F6C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7957746B-5D0E-FD60-FBA0-32218721C535}"/>
              </a:ext>
            </a:extLst>
          </p:cNvPr>
          <p:cNvSpPr/>
          <p:nvPr/>
        </p:nvSpPr>
        <p:spPr>
          <a:xfrm rot="2080750">
            <a:off x="395338" y="876314"/>
            <a:ext cx="1619013" cy="1699182"/>
          </a:xfrm>
          <a:custGeom>
            <a:avLst/>
            <a:gdLst>
              <a:gd name="connsiteX0" fmla="*/ 1889889 w 1919541"/>
              <a:gd name="connsiteY0" fmla="*/ 584969 h 2014593"/>
              <a:gd name="connsiteX1" fmla="*/ 1905342 w 1919541"/>
              <a:gd name="connsiteY1" fmla="*/ 612936 h 2014593"/>
              <a:gd name="connsiteX2" fmla="*/ 1919541 w 1919541"/>
              <a:gd name="connsiteY2" fmla="*/ 658150 h 2014593"/>
              <a:gd name="connsiteX3" fmla="*/ 1919541 w 1919541"/>
              <a:gd name="connsiteY3" fmla="*/ 1365658 h 2014593"/>
              <a:gd name="connsiteX4" fmla="*/ 1916706 w 1919541"/>
              <a:gd name="connsiteY4" fmla="*/ 1374116 h 2014593"/>
              <a:gd name="connsiteX5" fmla="*/ 1889890 w 1919541"/>
              <a:gd name="connsiteY5" fmla="*/ 1434229 h 2014593"/>
              <a:gd name="connsiteX6" fmla="*/ 1784895 w 1919541"/>
              <a:gd name="connsiteY6" fmla="*/ 408786 h 2014593"/>
              <a:gd name="connsiteX7" fmla="*/ 1806640 w 1919541"/>
              <a:gd name="connsiteY7" fmla="*/ 434305 h 2014593"/>
              <a:gd name="connsiteX8" fmla="*/ 1814546 w 1919541"/>
              <a:gd name="connsiteY8" fmla="*/ 448614 h 2014593"/>
              <a:gd name="connsiteX9" fmla="*/ 1814547 w 1919541"/>
              <a:gd name="connsiteY9" fmla="*/ 1568106 h 2014593"/>
              <a:gd name="connsiteX10" fmla="*/ 1784895 w 1919541"/>
              <a:gd name="connsiteY10" fmla="*/ 1610113 h 2014593"/>
              <a:gd name="connsiteX11" fmla="*/ 1679901 w 1919541"/>
              <a:gd name="connsiteY11" fmla="*/ 285574 h 2014593"/>
              <a:gd name="connsiteX12" fmla="*/ 1709552 w 1919541"/>
              <a:gd name="connsiteY12" fmla="*/ 320371 h 2014593"/>
              <a:gd name="connsiteX13" fmla="*/ 1709553 w 1919541"/>
              <a:gd name="connsiteY13" fmla="*/ 1700476 h 2014593"/>
              <a:gd name="connsiteX14" fmla="*/ 1706693 w 1919541"/>
              <a:gd name="connsiteY14" fmla="*/ 1703778 h 2014593"/>
              <a:gd name="connsiteX15" fmla="*/ 1679902 w 1919541"/>
              <a:gd name="connsiteY15" fmla="*/ 1729075 h 2014593"/>
              <a:gd name="connsiteX16" fmla="*/ 1574907 w 1919541"/>
              <a:gd name="connsiteY16" fmla="*/ 201124 h 2014593"/>
              <a:gd name="connsiteX17" fmla="*/ 1604558 w 1919541"/>
              <a:gd name="connsiteY17" fmla="*/ 224353 h 2014593"/>
              <a:gd name="connsiteX18" fmla="*/ 1604559 w 1919541"/>
              <a:gd name="connsiteY18" fmla="*/ 1795220 h 2014593"/>
              <a:gd name="connsiteX19" fmla="*/ 1574908 w 1919541"/>
              <a:gd name="connsiteY19" fmla="*/ 1818029 h 2014593"/>
              <a:gd name="connsiteX20" fmla="*/ 1469912 w 1919541"/>
              <a:gd name="connsiteY20" fmla="*/ 132328 h 2014593"/>
              <a:gd name="connsiteX21" fmla="*/ 1499564 w 1919541"/>
              <a:gd name="connsiteY21" fmla="*/ 147324 h 2014593"/>
              <a:gd name="connsiteX22" fmla="*/ 1499565 w 1919541"/>
              <a:gd name="connsiteY22" fmla="*/ 1868245 h 2014593"/>
              <a:gd name="connsiteX23" fmla="*/ 1469914 w 1919541"/>
              <a:gd name="connsiteY23" fmla="*/ 1886621 h 2014593"/>
              <a:gd name="connsiteX24" fmla="*/ 1364919 w 1919541"/>
              <a:gd name="connsiteY24" fmla="*/ 79226 h 2014593"/>
              <a:gd name="connsiteX25" fmla="*/ 1394570 w 1919541"/>
              <a:gd name="connsiteY25" fmla="*/ 94223 h 2014593"/>
              <a:gd name="connsiteX26" fmla="*/ 1394571 w 1919541"/>
              <a:gd name="connsiteY26" fmla="*/ 1924194 h 2014593"/>
              <a:gd name="connsiteX27" fmla="*/ 1372724 w 1919541"/>
              <a:gd name="connsiteY27" fmla="*/ 1934850 h 2014593"/>
              <a:gd name="connsiteX28" fmla="*/ 1364920 w 1919541"/>
              <a:gd name="connsiteY28" fmla="*/ 1937730 h 2014593"/>
              <a:gd name="connsiteX29" fmla="*/ 1259925 w 1919541"/>
              <a:gd name="connsiteY29" fmla="*/ 44998 h 2014593"/>
              <a:gd name="connsiteX30" fmla="*/ 1289576 w 1919541"/>
              <a:gd name="connsiteY30" fmla="*/ 53386 h 2014593"/>
              <a:gd name="connsiteX31" fmla="*/ 1289578 w 1919541"/>
              <a:gd name="connsiteY31" fmla="*/ 1965539 h 2014593"/>
              <a:gd name="connsiteX32" fmla="*/ 1279192 w 1919541"/>
              <a:gd name="connsiteY32" fmla="*/ 1969373 h 2014593"/>
              <a:gd name="connsiteX33" fmla="*/ 1259926 w 1919541"/>
              <a:gd name="connsiteY33" fmla="*/ 1974382 h 2014593"/>
              <a:gd name="connsiteX34" fmla="*/ 1154931 w 1919541"/>
              <a:gd name="connsiteY34" fmla="*/ 15844 h 2014593"/>
              <a:gd name="connsiteX35" fmla="*/ 1158590 w 1919541"/>
              <a:gd name="connsiteY35" fmla="*/ 16331 h 2014593"/>
              <a:gd name="connsiteX36" fmla="*/ 1184582 w 1919541"/>
              <a:gd name="connsiteY36" fmla="*/ 23684 h 2014593"/>
              <a:gd name="connsiteX37" fmla="*/ 1184583 w 1919541"/>
              <a:gd name="connsiteY37" fmla="*/ 1993975 h 2014593"/>
              <a:gd name="connsiteX38" fmla="*/ 1183790 w 1919541"/>
              <a:gd name="connsiteY38" fmla="*/ 1994181 h 2014593"/>
              <a:gd name="connsiteX39" fmla="*/ 1154932 w 1919541"/>
              <a:gd name="connsiteY39" fmla="*/ 1998730 h 2014593"/>
              <a:gd name="connsiteX40" fmla="*/ 1049937 w 1919541"/>
              <a:gd name="connsiteY40" fmla="*/ 3093 h 2014593"/>
              <a:gd name="connsiteX41" fmla="*/ 1062750 w 1919541"/>
              <a:gd name="connsiteY41" fmla="*/ 3565 h 2014593"/>
              <a:gd name="connsiteX42" fmla="*/ 1079588 w 1919541"/>
              <a:gd name="connsiteY42" fmla="*/ 5808 h 2014593"/>
              <a:gd name="connsiteX43" fmla="*/ 1079590 w 1919541"/>
              <a:gd name="connsiteY43" fmla="*/ 2009857 h 2014593"/>
              <a:gd name="connsiteX44" fmla="*/ 1049938 w 1919541"/>
              <a:gd name="connsiteY44" fmla="*/ 2011618 h 2014593"/>
              <a:gd name="connsiteX45" fmla="*/ 29651 w 1919541"/>
              <a:gd name="connsiteY45" fmla="*/ 670270 h 2014593"/>
              <a:gd name="connsiteX46" fmla="*/ 29652 w 1919541"/>
              <a:gd name="connsiteY46" fmla="*/ 1334855 h 2014593"/>
              <a:gd name="connsiteX47" fmla="*/ 0 w 1919541"/>
              <a:gd name="connsiteY47" fmla="*/ 1240434 h 2014593"/>
              <a:gd name="connsiteX48" fmla="*/ 0 w 1919541"/>
              <a:gd name="connsiteY48" fmla="*/ 770241 h 2014593"/>
              <a:gd name="connsiteX49" fmla="*/ 8663 w 1919541"/>
              <a:gd name="connsiteY49" fmla="*/ 732883 h 2014593"/>
              <a:gd name="connsiteX50" fmla="*/ 944945 w 1919541"/>
              <a:gd name="connsiteY50" fmla="*/ 1248 h 2014593"/>
              <a:gd name="connsiteX51" fmla="*/ 965962 w 1919541"/>
              <a:gd name="connsiteY51" fmla="*/ 0 h 2014593"/>
              <a:gd name="connsiteX52" fmla="*/ 974596 w 1919541"/>
              <a:gd name="connsiteY52" fmla="*/ 318 h 2014593"/>
              <a:gd name="connsiteX53" fmla="*/ 974596 w 1919541"/>
              <a:gd name="connsiteY53" fmla="*/ 2014593 h 2014593"/>
              <a:gd name="connsiteX54" fmla="*/ 944945 w 1919541"/>
              <a:gd name="connsiteY54" fmla="*/ 2013501 h 2014593"/>
              <a:gd name="connsiteX55" fmla="*/ 839951 w 1919541"/>
              <a:gd name="connsiteY55" fmla="*/ 10332 h 2014593"/>
              <a:gd name="connsiteX56" fmla="*/ 868931 w 1919541"/>
              <a:gd name="connsiteY56" fmla="*/ 5764 h 2014593"/>
              <a:gd name="connsiteX57" fmla="*/ 869602 w 1919541"/>
              <a:gd name="connsiteY57" fmla="*/ 5725 h 2014593"/>
              <a:gd name="connsiteX58" fmla="*/ 869602 w 1919541"/>
              <a:gd name="connsiteY58" fmla="*/ 2008432 h 2014593"/>
              <a:gd name="connsiteX59" fmla="*/ 839951 w 1919541"/>
              <a:gd name="connsiteY59" fmla="*/ 2004483 h 2014593"/>
              <a:gd name="connsiteX60" fmla="*/ 134645 w 1919541"/>
              <a:gd name="connsiteY60" fmla="*/ 456921 h 2014593"/>
              <a:gd name="connsiteX61" fmla="*/ 134645 w 1919541"/>
              <a:gd name="connsiteY61" fmla="*/ 1553957 h 2014593"/>
              <a:gd name="connsiteX62" fmla="*/ 104995 w 1919541"/>
              <a:gd name="connsiteY62" fmla="*/ 1500295 h 2014593"/>
              <a:gd name="connsiteX63" fmla="*/ 104995 w 1919541"/>
              <a:gd name="connsiteY63" fmla="*/ 506603 h 2014593"/>
              <a:gd name="connsiteX64" fmla="*/ 127334 w 1919541"/>
              <a:gd name="connsiteY64" fmla="*/ 467279 h 2014593"/>
              <a:gd name="connsiteX65" fmla="*/ 734958 w 1919541"/>
              <a:gd name="connsiteY65" fmla="*/ 30713 h 2014593"/>
              <a:gd name="connsiteX66" fmla="*/ 764609 w 1919541"/>
              <a:gd name="connsiteY66" fmla="*/ 23003 h 2014593"/>
              <a:gd name="connsiteX67" fmla="*/ 764609 w 1919541"/>
              <a:gd name="connsiteY67" fmla="*/ 1989514 h 2014593"/>
              <a:gd name="connsiteX68" fmla="*/ 734958 w 1919541"/>
              <a:gd name="connsiteY68" fmla="*/ 1981126 h 2014593"/>
              <a:gd name="connsiteX69" fmla="*/ 629964 w 1919541"/>
              <a:gd name="connsiteY69" fmla="*/ 63142 h 2014593"/>
              <a:gd name="connsiteX70" fmla="*/ 659615 w 1919541"/>
              <a:gd name="connsiteY70" fmla="*/ 52197 h 2014593"/>
              <a:gd name="connsiteX71" fmla="*/ 659615 w 1919541"/>
              <a:gd name="connsiteY71" fmla="*/ 1959813 h 2014593"/>
              <a:gd name="connsiteX72" fmla="*/ 629964 w 1919541"/>
              <a:gd name="connsiteY72" fmla="*/ 1951425 h 2014593"/>
              <a:gd name="connsiteX73" fmla="*/ 239639 w 1919541"/>
              <a:gd name="connsiteY73" fmla="*/ 322726 h 2014593"/>
              <a:gd name="connsiteX74" fmla="*/ 239640 w 1919541"/>
              <a:gd name="connsiteY74" fmla="*/ 1686629 h 2014593"/>
              <a:gd name="connsiteX75" fmla="*/ 209989 w 1919541"/>
              <a:gd name="connsiteY75" fmla="*/ 1651833 h 2014593"/>
              <a:gd name="connsiteX76" fmla="*/ 209988 w 1919541"/>
              <a:gd name="connsiteY76" fmla="*/ 356954 h 2014593"/>
              <a:gd name="connsiteX77" fmla="*/ 524970 w 1919541"/>
              <a:gd name="connsiteY77" fmla="*/ 108832 h 2014593"/>
              <a:gd name="connsiteX78" fmla="*/ 554621 w 1919541"/>
              <a:gd name="connsiteY78" fmla="*/ 94369 h 2014593"/>
              <a:gd name="connsiteX79" fmla="*/ 554621 w 1919541"/>
              <a:gd name="connsiteY79" fmla="*/ 1917424 h 2014593"/>
              <a:gd name="connsiteX80" fmla="*/ 524970 w 1919541"/>
              <a:gd name="connsiteY80" fmla="*/ 1902428 h 2014593"/>
              <a:gd name="connsiteX81" fmla="*/ 344633 w 1919541"/>
              <a:gd name="connsiteY81" fmla="*/ 225302 h 2014593"/>
              <a:gd name="connsiteX82" fmla="*/ 344634 w 1919541"/>
              <a:gd name="connsiteY82" fmla="*/ 1785361 h 2014593"/>
              <a:gd name="connsiteX83" fmla="*/ 314982 w 1919541"/>
              <a:gd name="connsiteY83" fmla="*/ 1762132 h 2014593"/>
              <a:gd name="connsiteX84" fmla="*/ 314982 w 1919541"/>
              <a:gd name="connsiteY84" fmla="*/ 249522 h 2014593"/>
              <a:gd name="connsiteX85" fmla="*/ 323041 w 1919541"/>
              <a:gd name="connsiteY85" fmla="*/ 241912 h 2014593"/>
              <a:gd name="connsiteX86" fmla="*/ 419976 w 1919541"/>
              <a:gd name="connsiteY86" fmla="*/ 169613 h 2014593"/>
              <a:gd name="connsiteX87" fmla="*/ 449627 w 1919541"/>
              <a:gd name="connsiteY87" fmla="*/ 151237 h 2014593"/>
              <a:gd name="connsiteX88" fmla="*/ 449627 w 1919541"/>
              <a:gd name="connsiteY88" fmla="*/ 1864323 h 2014593"/>
              <a:gd name="connsiteX89" fmla="*/ 437771 w 1919541"/>
              <a:gd name="connsiteY89" fmla="*/ 1858326 h 2014593"/>
              <a:gd name="connsiteX90" fmla="*/ 419976 w 1919541"/>
              <a:gd name="connsiteY90" fmla="*/ 1844385 h 201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19541" h="2014593">
                <a:moveTo>
                  <a:pt x="1889889" y="584969"/>
                </a:moveTo>
                <a:lnTo>
                  <a:pt x="1905342" y="612936"/>
                </a:lnTo>
                <a:lnTo>
                  <a:pt x="1919541" y="658150"/>
                </a:lnTo>
                <a:lnTo>
                  <a:pt x="1919541" y="1365658"/>
                </a:lnTo>
                <a:lnTo>
                  <a:pt x="1916706" y="1374116"/>
                </a:lnTo>
                <a:lnTo>
                  <a:pt x="1889890" y="1434229"/>
                </a:lnTo>
                <a:close/>
                <a:moveTo>
                  <a:pt x="1784895" y="408786"/>
                </a:moveTo>
                <a:lnTo>
                  <a:pt x="1806640" y="434305"/>
                </a:lnTo>
                <a:lnTo>
                  <a:pt x="1814546" y="448614"/>
                </a:lnTo>
                <a:lnTo>
                  <a:pt x="1814547" y="1568106"/>
                </a:lnTo>
                <a:lnTo>
                  <a:pt x="1784895" y="1610113"/>
                </a:lnTo>
                <a:close/>
                <a:moveTo>
                  <a:pt x="1679901" y="285574"/>
                </a:moveTo>
                <a:lnTo>
                  <a:pt x="1709552" y="320371"/>
                </a:lnTo>
                <a:lnTo>
                  <a:pt x="1709553" y="1700476"/>
                </a:lnTo>
                <a:lnTo>
                  <a:pt x="1706693" y="1703778"/>
                </a:lnTo>
                <a:lnTo>
                  <a:pt x="1679902" y="1729075"/>
                </a:lnTo>
                <a:close/>
                <a:moveTo>
                  <a:pt x="1574907" y="201124"/>
                </a:moveTo>
                <a:lnTo>
                  <a:pt x="1604558" y="224353"/>
                </a:lnTo>
                <a:lnTo>
                  <a:pt x="1604559" y="1795220"/>
                </a:lnTo>
                <a:lnTo>
                  <a:pt x="1574908" y="1818029"/>
                </a:lnTo>
                <a:close/>
                <a:moveTo>
                  <a:pt x="1469912" y="132328"/>
                </a:moveTo>
                <a:lnTo>
                  <a:pt x="1499564" y="147324"/>
                </a:lnTo>
                <a:lnTo>
                  <a:pt x="1499565" y="1868245"/>
                </a:lnTo>
                <a:lnTo>
                  <a:pt x="1469914" y="1886621"/>
                </a:lnTo>
                <a:close/>
                <a:moveTo>
                  <a:pt x="1364919" y="79226"/>
                </a:moveTo>
                <a:lnTo>
                  <a:pt x="1394570" y="94223"/>
                </a:lnTo>
                <a:lnTo>
                  <a:pt x="1394571" y="1924194"/>
                </a:lnTo>
                <a:lnTo>
                  <a:pt x="1372724" y="1934850"/>
                </a:lnTo>
                <a:lnTo>
                  <a:pt x="1364920" y="1937730"/>
                </a:lnTo>
                <a:close/>
                <a:moveTo>
                  <a:pt x="1259925" y="44998"/>
                </a:moveTo>
                <a:lnTo>
                  <a:pt x="1289576" y="53386"/>
                </a:lnTo>
                <a:lnTo>
                  <a:pt x="1289578" y="1965539"/>
                </a:lnTo>
                <a:lnTo>
                  <a:pt x="1279192" y="1969373"/>
                </a:lnTo>
                <a:lnTo>
                  <a:pt x="1259926" y="1974382"/>
                </a:lnTo>
                <a:close/>
                <a:moveTo>
                  <a:pt x="1154931" y="15844"/>
                </a:moveTo>
                <a:lnTo>
                  <a:pt x="1158590" y="16331"/>
                </a:lnTo>
                <a:lnTo>
                  <a:pt x="1184582" y="23684"/>
                </a:lnTo>
                <a:lnTo>
                  <a:pt x="1184583" y="1993975"/>
                </a:lnTo>
                <a:lnTo>
                  <a:pt x="1183790" y="1994181"/>
                </a:lnTo>
                <a:lnTo>
                  <a:pt x="1154932" y="1998730"/>
                </a:lnTo>
                <a:close/>
                <a:moveTo>
                  <a:pt x="1049937" y="3093"/>
                </a:moveTo>
                <a:lnTo>
                  <a:pt x="1062750" y="3565"/>
                </a:lnTo>
                <a:lnTo>
                  <a:pt x="1079588" y="5808"/>
                </a:lnTo>
                <a:lnTo>
                  <a:pt x="1079590" y="2009857"/>
                </a:lnTo>
                <a:lnTo>
                  <a:pt x="1049938" y="2011618"/>
                </a:lnTo>
                <a:close/>
                <a:moveTo>
                  <a:pt x="29651" y="670270"/>
                </a:moveTo>
                <a:lnTo>
                  <a:pt x="29652" y="1334855"/>
                </a:lnTo>
                <a:lnTo>
                  <a:pt x="0" y="1240434"/>
                </a:lnTo>
                <a:lnTo>
                  <a:pt x="0" y="770241"/>
                </a:lnTo>
                <a:lnTo>
                  <a:pt x="8663" y="732883"/>
                </a:lnTo>
                <a:close/>
                <a:moveTo>
                  <a:pt x="944945" y="1248"/>
                </a:moveTo>
                <a:lnTo>
                  <a:pt x="965962" y="0"/>
                </a:lnTo>
                <a:lnTo>
                  <a:pt x="974596" y="318"/>
                </a:lnTo>
                <a:lnTo>
                  <a:pt x="974596" y="2014593"/>
                </a:lnTo>
                <a:lnTo>
                  <a:pt x="944945" y="2013501"/>
                </a:lnTo>
                <a:close/>
                <a:moveTo>
                  <a:pt x="839951" y="10332"/>
                </a:moveTo>
                <a:lnTo>
                  <a:pt x="868931" y="5764"/>
                </a:lnTo>
                <a:lnTo>
                  <a:pt x="869602" y="5725"/>
                </a:lnTo>
                <a:lnTo>
                  <a:pt x="869602" y="2008432"/>
                </a:lnTo>
                <a:lnTo>
                  <a:pt x="839951" y="2004483"/>
                </a:lnTo>
                <a:close/>
                <a:moveTo>
                  <a:pt x="134645" y="456921"/>
                </a:moveTo>
                <a:lnTo>
                  <a:pt x="134645" y="1553957"/>
                </a:lnTo>
                <a:lnTo>
                  <a:pt x="104995" y="1500295"/>
                </a:lnTo>
                <a:lnTo>
                  <a:pt x="104995" y="506603"/>
                </a:lnTo>
                <a:lnTo>
                  <a:pt x="127334" y="467279"/>
                </a:lnTo>
                <a:close/>
                <a:moveTo>
                  <a:pt x="734958" y="30713"/>
                </a:moveTo>
                <a:lnTo>
                  <a:pt x="764609" y="23003"/>
                </a:lnTo>
                <a:lnTo>
                  <a:pt x="764609" y="1989514"/>
                </a:lnTo>
                <a:lnTo>
                  <a:pt x="734958" y="1981126"/>
                </a:lnTo>
                <a:close/>
                <a:moveTo>
                  <a:pt x="629964" y="63142"/>
                </a:moveTo>
                <a:lnTo>
                  <a:pt x="659615" y="52197"/>
                </a:lnTo>
                <a:lnTo>
                  <a:pt x="659615" y="1959813"/>
                </a:lnTo>
                <a:lnTo>
                  <a:pt x="629964" y="1951425"/>
                </a:lnTo>
                <a:close/>
                <a:moveTo>
                  <a:pt x="239639" y="322726"/>
                </a:moveTo>
                <a:lnTo>
                  <a:pt x="239640" y="1686629"/>
                </a:lnTo>
                <a:lnTo>
                  <a:pt x="209989" y="1651833"/>
                </a:lnTo>
                <a:lnTo>
                  <a:pt x="209988" y="356954"/>
                </a:lnTo>
                <a:close/>
                <a:moveTo>
                  <a:pt x="524970" y="108832"/>
                </a:moveTo>
                <a:lnTo>
                  <a:pt x="554621" y="94369"/>
                </a:lnTo>
                <a:lnTo>
                  <a:pt x="554621" y="1917424"/>
                </a:lnTo>
                <a:lnTo>
                  <a:pt x="524970" y="1902428"/>
                </a:lnTo>
                <a:close/>
                <a:moveTo>
                  <a:pt x="344633" y="225302"/>
                </a:moveTo>
                <a:lnTo>
                  <a:pt x="344634" y="1785361"/>
                </a:lnTo>
                <a:lnTo>
                  <a:pt x="314982" y="1762132"/>
                </a:lnTo>
                <a:lnTo>
                  <a:pt x="314982" y="249522"/>
                </a:lnTo>
                <a:lnTo>
                  <a:pt x="323041" y="241912"/>
                </a:lnTo>
                <a:close/>
                <a:moveTo>
                  <a:pt x="419976" y="169613"/>
                </a:moveTo>
                <a:lnTo>
                  <a:pt x="449627" y="151237"/>
                </a:lnTo>
                <a:lnTo>
                  <a:pt x="449627" y="1864323"/>
                </a:lnTo>
                <a:lnTo>
                  <a:pt x="437771" y="1858326"/>
                </a:lnTo>
                <a:lnTo>
                  <a:pt x="419976" y="1844385"/>
                </a:lnTo>
                <a:close/>
              </a:path>
            </a:pathLst>
          </a:custGeom>
          <a:gradFill>
            <a:gsLst>
              <a:gs pos="0">
                <a:srgbClr val="C4EA10"/>
              </a:gs>
              <a:gs pos="100000">
                <a:srgbClr val="00B0F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D09896C9-1AA7-C363-A7E1-254DEFFF30F4}"/>
              </a:ext>
            </a:extLst>
          </p:cNvPr>
          <p:cNvSpPr/>
          <p:nvPr/>
        </p:nvSpPr>
        <p:spPr>
          <a:xfrm>
            <a:off x="-1039256" y="-1396148"/>
            <a:ext cx="2626982" cy="2626982"/>
          </a:xfrm>
          <a:prstGeom prst="ellipse">
            <a:avLst/>
          </a:prstGeom>
          <a:noFill/>
          <a:ln w="635000">
            <a:solidFill>
              <a:srgbClr val="C5EB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ED6B7A6-308A-7B4C-4A25-F8C9DF0CC419}"/>
              </a:ext>
            </a:extLst>
          </p:cNvPr>
          <p:cNvSpPr txBox="1"/>
          <p:nvPr/>
        </p:nvSpPr>
        <p:spPr>
          <a:xfrm>
            <a:off x="5033592" y="1097902"/>
            <a:ext cx="15039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C4EA1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7200" dirty="0">
              <a:solidFill>
                <a:srgbClr val="C4EA10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6" name="组合 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C41325A-7C45-89FE-442F-AC080C9122D4}"/>
              </a:ext>
            </a:extLst>
          </p:cNvPr>
          <p:cNvGrpSpPr/>
          <p:nvPr/>
        </p:nvGrpSpPr>
        <p:grpSpPr>
          <a:xfrm>
            <a:off x="10537628" y="488950"/>
            <a:ext cx="1160547" cy="478968"/>
            <a:chOff x="8244408" y="263825"/>
            <a:chExt cx="575796" cy="237636"/>
          </a:xfrm>
          <a:solidFill>
            <a:srgbClr val="C4EA10"/>
          </a:solid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8310FB0-0A29-160C-4DAB-2D17D43D6D04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9832DC7-547F-B58E-082A-E113C296A86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9" name="文本框-2_矢量">
              <a:extLst>
                <a:ext uri="{FF2B5EF4-FFF2-40B4-BE49-F238E27FC236}">
                  <a16:creationId xmlns:a16="http://schemas.microsoft.com/office/drawing/2014/main" id="{B5076088-5570-C092-E6DC-F50BD7FD60AE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35F3D94-33E9-94E7-6D89-59BF7E64634A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F1D6771-BA69-BFA7-B1EC-5FE535853AB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01A1447-F39A-E182-3B1B-8D507CFFBB8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8E713212-EDFA-AC5B-5425-E159C86FADBA}"/>
              </a:ext>
            </a:extLst>
          </p:cNvPr>
          <p:cNvSpPr txBox="1"/>
          <p:nvPr/>
        </p:nvSpPr>
        <p:spPr>
          <a:xfrm>
            <a:off x="6327983" y="1536625"/>
            <a:ext cx="10390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i="1" dirty="0">
                <a:solidFill>
                  <a:srgbClr val="C4EA10"/>
                </a:solidFill>
                <a:latin typeface="+mj-lt"/>
                <a:ea typeface="优设标题黑" panose="00000500000000000000" pitchFamily="2" charset="-122"/>
                <a:cs typeface="+mn-ea"/>
                <a:sym typeface="+mn-lt"/>
              </a:rPr>
              <a:t>PART</a:t>
            </a:r>
            <a:endParaRPr lang="zh-CN" altLang="en-US" sz="2800" i="1" dirty="0">
              <a:solidFill>
                <a:srgbClr val="C4EA10"/>
              </a:solidFill>
              <a:latin typeface="+mj-lt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5BB202A3-9517-2F7C-C5FC-1800F33CAE71}"/>
              </a:ext>
            </a:extLst>
          </p:cNvPr>
          <p:cNvSpPr/>
          <p:nvPr/>
        </p:nvSpPr>
        <p:spPr>
          <a:xfrm rot="8100000" flipV="1">
            <a:off x="10909838" y="3406900"/>
            <a:ext cx="288218" cy="288218"/>
          </a:xfrm>
          <a:custGeom>
            <a:avLst/>
            <a:gdLst>
              <a:gd name="connsiteX0" fmla="*/ 0 w 1328614"/>
              <a:gd name="connsiteY0" fmla="*/ 664305 h 1328614"/>
              <a:gd name="connsiteX1" fmla="*/ 115202 w 1328614"/>
              <a:gd name="connsiteY1" fmla="*/ 549103 h 1328614"/>
              <a:gd name="connsiteX2" fmla="*/ 548903 w 1328614"/>
              <a:gd name="connsiteY2" fmla="*/ 549103 h 1328614"/>
              <a:gd name="connsiteX3" fmla="*/ 548903 w 1328614"/>
              <a:gd name="connsiteY3" fmla="*/ 115202 h 1328614"/>
              <a:gd name="connsiteX4" fmla="*/ 664105 w 1328614"/>
              <a:gd name="connsiteY4" fmla="*/ 0 h 1328614"/>
              <a:gd name="connsiteX5" fmla="*/ 779307 w 1328614"/>
              <a:gd name="connsiteY5" fmla="*/ 115202 h 1328614"/>
              <a:gd name="connsiteX6" fmla="*/ 779307 w 1328614"/>
              <a:gd name="connsiteY6" fmla="*/ 549104 h 1328614"/>
              <a:gd name="connsiteX7" fmla="*/ 1213412 w 1328614"/>
              <a:gd name="connsiteY7" fmla="*/ 549104 h 1328614"/>
              <a:gd name="connsiteX8" fmla="*/ 1328614 w 1328614"/>
              <a:gd name="connsiteY8" fmla="*/ 664306 h 1328614"/>
              <a:gd name="connsiteX9" fmla="*/ 1328613 w 1328614"/>
              <a:gd name="connsiteY9" fmla="*/ 664305 h 1328614"/>
              <a:gd name="connsiteX10" fmla="*/ 1213411 w 1328614"/>
              <a:gd name="connsiteY10" fmla="*/ 779507 h 1328614"/>
              <a:gd name="connsiteX11" fmla="*/ 779306 w 1328614"/>
              <a:gd name="connsiteY11" fmla="*/ 779507 h 1328614"/>
              <a:gd name="connsiteX12" fmla="*/ 779306 w 1328614"/>
              <a:gd name="connsiteY12" fmla="*/ 1213412 h 1328614"/>
              <a:gd name="connsiteX13" fmla="*/ 664104 w 1328614"/>
              <a:gd name="connsiteY13" fmla="*/ 1328614 h 1328614"/>
              <a:gd name="connsiteX14" fmla="*/ 664105 w 1328614"/>
              <a:gd name="connsiteY14" fmla="*/ 1328613 h 1328614"/>
              <a:gd name="connsiteX15" fmla="*/ 548903 w 1328614"/>
              <a:gd name="connsiteY15" fmla="*/ 1213411 h 1328614"/>
              <a:gd name="connsiteX16" fmla="*/ 548903 w 1328614"/>
              <a:gd name="connsiteY16" fmla="*/ 779507 h 1328614"/>
              <a:gd name="connsiteX17" fmla="*/ 115202 w 1328614"/>
              <a:gd name="connsiteY17" fmla="*/ 779507 h 1328614"/>
              <a:gd name="connsiteX18" fmla="*/ 0 w 1328614"/>
              <a:gd name="connsiteY18" fmla="*/ 664305 h 13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8614" h="1328614">
                <a:moveTo>
                  <a:pt x="0" y="664305"/>
                </a:moveTo>
                <a:cubicBezTo>
                  <a:pt x="0" y="600681"/>
                  <a:pt x="51578" y="549103"/>
                  <a:pt x="115202" y="549103"/>
                </a:cubicBezTo>
                <a:lnTo>
                  <a:pt x="548903" y="549103"/>
                </a:lnTo>
                <a:lnTo>
                  <a:pt x="548903" y="115202"/>
                </a:lnTo>
                <a:cubicBezTo>
                  <a:pt x="548903" y="51578"/>
                  <a:pt x="600481" y="0"/>
                  <a:pt x="664105" y="0"/>
                </a:cubicBezTo>
                <a:cubicBezTo>
                  <a:pt x="727729" y="0"/>
                  <a:pt x="779307" y="51578"/>
                  <a:pt x="779307" y="115202"/>
                </a:cubicBezTo>
                <a:lnTo>
                  <a:pt x="779307" y="549104"/>
                </a:lnTo>
                <a:lnTo>
                  <a:pt x="1213412" y="549104"/>
                </a:lnTo>
                <a:cubicBezTo>
                  <a:pt x="1277036" y="549104"/>
                  <a:pt x="1328614" y="600682"/>
                  <a:pt x="1328614" y="664306"/>
                </a:cubicBezTo>
                <a:lnTo>
                  <a:pt x="1328613" y="664305"/>
                </a:lnTo>
                <a:cubicBezTo>
                  <a:pt x="1328613" y="727929"/>
                  <a:pt x="1277035" y="779507"/>
                  <a:pt x="1213411" y="779507"/>
                </a:cubicBezTo>
                <a:lnTo>
                  <a:pt x="779306" y="779507"/>
                </a:lnTo>
                <a:lnTo>
                  <a:pt x="779306" y="1213412"/>
                </a:lnTo>
                <a:cubicBezTo>
                  <a:pt x="779306" y="1277036"/>
                  <a:pt x="727728" y="1328614"/>
                  <a:pt x="664104" y="1328614"/>
                </a:cubicBezTo>
                <a:lnTo>
                  <a:pt x="664105" y="1328613"/>
                </a:lnTo>
                <a:cubicBezTo>
                  <a:pt x="600481" y="1328613"/>
                  <a:pt x="548903" y="1277035"/>
                  <a:pt x="548903" y="1213411"/>
                </a:cubicBezTo>
                <a:lnTo>
                  <a:pt x="548903" y="779507"/>
                </a:lnTo>
                <a:lnTo>
                  <a:pt x="115202" y="779507"/>
                </a:lnTo>
                <a:cubicBezTo>
                  <a:pt x="51578" y="779507"/>
                  <a:pt x="0" y="727929"/>
                  <a:pt x="0" y="664305"/>
                </a:cubicBezTo>
                <a:close/>
              </a:path>
            </a:pathLst>
          </a:custGeom>
          <a:solidFill>
            <a:srgbClr val="C4EA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A1F29E09-CB3D-A18A-7DC4-B8F4D3D4D15C}"/>
              </a:ext>
            </a:extLst>
          </p:cNvPr>
          <p:cNvSpPr/>
          <p:nvPr/>
        </p:nvSpPr>
        <p:spPr>
          <a:xfrm rot="8100000" flipV="1">
            <a:off x="11326260" y="5779862"/>
            <a:ext cx="604344" cy="604344"/>
          </a:xfrm>
          <a:custGeom>
            <a:avLst/>
            <a:gdLst>
              <a:gd name="connsiteX0" fmla="*/ 0 w 1328614"/>
              <a:gd name="connsiteY0" fmla="*/ 664305 h 1328614"/>
              <a:gd name="connsiteX1" fmla="*/ 115202 w 1328614"/>
              <a:gd name="connsiteY1" fmla="*/ 549103 h 1328614"/>
              <a:gd name="connsiteX2" fmla="*/ 548903 w 1328614"/>
              <a:gd name="connsiteY2" fmla="*/ 549103 h 1328614"/>
              <a:gd name="connsiteX3" fmla="*/ 548903 w 1328614"/>
              <a:gd name="connsiteY3" fmla="*/ 115202 h 1328614"/>
              <a:gd name="connsiteX4" fmla="*/ 664105 w 1328614"/>
              <a:gd name="connsiteY4" fmla="*/ 0 h 1328614"/>
              <a:gd name="connsiteX5" fmla="*/ 779307 w 1328614"/>
              <a:gd name="connsiteY5" fmla="*/ 115202 h 1328614"/>
              <a:gd name="connsiteX6" fmla="*/ 779307 w 1328614"/>
              <a:gd name="connsiteY6" fmla="*/ 549104 h 1328614"/>
              <a:gd name="connsiteX7" fmla="*/ 1213412 w 1328614"/>
              <a:gd name="connsiteY7" fmla="*/ 549104 h 1328614"/>
              <a:gd name="connsiteX8" fmla="*/ 1328614 w 1328614"/>
              <a:gd name="connsiteY8" fmla="*/ 664306 h 1328614"/>
              <a:gd name="connsiteX9" fmla="*/ 1328613 w 1328614"/>
              <a:gd name="connsiteY9" fmla="*/ 664305 h 1328614"/>
              <a:gd name="connsiteX10" fmla="*/ 1213411 w 1328614"/>
              <a:gd name="connsiteY10" fmla="*/ 779507 h 1328614"/>
              <a:gd name="connsiteX11" fmla="*/ 779306 w 1328614"/>
              <a:gd name="connsiteY11" fmla="*/ 779507 h 1328614"/>
              <a:gd name="connsiteX12" fmla="*/ 779306 w 1328614"/>
              <a:gd name="connsiteY12" fmla="*/ 1213412 h 1328614"/>
              <a:gd name="connsiteX13" fmla="*/ 664104 w 1328614"/>
              <a:gd name="connsiteY13" fmla="*/ 1328614 h 1328614"/>
              <a:gd name="connsiteX14" fmla="*/ 664105 w 1328614"/>
              <a:gd name="connsiteY14" fmla="*/ 1328613 h 1328614"/>
              <a:gd name="connsiteX15" fmla="*/ 548903 w 1328614"/>
              <a:gd name="connsiteY15" fmla="*/ 1213411 h 1328614"/>
              <a:gd name="connsiteX16" fmla="*/ 548903 w 1328614"/>
              <a:gd name="connsiteY16" fmla="*/ 779507 h 1328614"/>
              <a:gd name="connsiteX17" fmla="*/ 115202 w 1328614"/>
              <a:gd name="connsiteY17" fmla="*/ 779507 h 1328614"/>
              <a:gd name="connsiteX18" fmla="*/ 0 w 1328614"/>
              <a:gd name="connsiteY18" fmla="*/ 664305 h 13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8614" h="1328614">
                <a:moveTo>
                  <a:pt x="0" y="664305"/>
                </a:moveTo>
                <a:cubicBezTo>
                  <a:pt x="0" y="600681"/>
                  <a:pt x="51578" y="549103"/>
                  <a:pt x="115202" y="549103"/>
                </a:cubicBezTo>
                <a:lnTo>
                  <a:pt x="548903" y="549103"/>
                </a:lnTo>
                <a:lnTo>
                  <a:pt x="548903" y="115202"/>
                </a:lnTo>
                <a:cubicBezTo>
                  <a:pt x="548903" y="51578"/>
                  <a:pt x="600481" y="0"/>
                  <a:pt x="664105" y="0"/>
                </a:cubicBezTo>
                <a:cubicBezTo>
                  <a:pt x="727729" y="0"/>
                  <a:pt x="779307" y="51578"/>
                  <a:pt x="779307" y="115202"/>
                </a:cubicBezTo>
                <a:lnTo>
                  <a:pt x="779307" y="549104"/>
                </a:lnTo>
                <a:lnTo>
                  <a:pt x="1213412" y="549104"/>
                </a:lnTo>
                <a:cubicBezTo>
                  <a:pt x="1277036" y="549104"/>
                  <a:pt x="1328614" y="600682"/>
                  <a:pt x="1328614" y="664306"/>
                </a:cubicBezTo>
                <a:lnTo>
                  <a:pt x="1328613" y="664305"/>
                </a:lnTo>
                <a:cubicBezTo>
                  <a:pt x="1328613" y="727929"/>
                  <a:pt x="1277035" y="779507"/>
                  <a:pt x="1213411" y="779507"/>
                </a:cubicBezTo>
                <a:lnTo>
                  <a:pt x="779306" y="779507"/>
                </a:lnTo>
                <a:lnTo>
                  <a:pt x="779306" y="1213412"/>
                </a:lnTo>
                <a:cubicBezTo>
                  <a:pt x="779306" y="1277036"/>
                  <a:pt x="727728" y="1328614"/>
                  <a:pt x="664104" y="1328614"/>
                </a:cubicBezTo>
                <a:lnTo>
                  <a:pt x="664105" y="1328613"/>
                </a:lnTo>
                <a:cubicBezTo>
                  <a:pt x="600481" y="1328613"/>
                  <a:pt x="548903" y="1277035"/>
                  <a:pt x="548903" y="1213411"/>
                </a:cubicBezTo>
                <a:lnTo>
                  <a:pt x="548903" y="779507"/>
                </a:lnTo>
                <a:lnTo>
                  <a:pt x="115202" y="779507"/>
                </a:lnTo>
                <a:cubicBezTo>
                  <a:pt x="51578" y="779507"/>
                  <a:pt x="0" y="727929"/>
                  <a:pt x="0" y="664305"/>
                </a:cubicBezTo>
                <a:close/>
              </a:path>
            </a:pathLst>
          </a:custGeom>
          <a:solidFill>
            <a:srgbClr val="C4EA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45564C7-01F0-17A2-CBC1-25840F2760EC}"/>
              </a:ext>
            </a:extLst>
          </p:cNvPr>
          <p:cNvGrpSpPr/>
          <p:nvPr/>
        </p:nvGrpSpPr>
        <p:grpSpPr>
          <a:xfrm>
            <a:off x="9298369" y="3868546"/>
            <a:ext cx="2216460" cy="2318512"/>
            <a:chOff x="7775030" y="1615381"/>
            <a:chExt cx="3268770" cy="3419272"/>
          </a:xfrm>
        </p:grpSpPr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72015FEF-903B-9E71-7C5F-90ECD94BE9AD}"/>
                </a:ext>
              </a:extLst>
            </p:cNvPr>
            <p:cNvSpPr/>
            <p:nvPr/>
          </p:nvSpPr>
          <p:spPr>
            <a:xfrm>
              <a:off x="7775030" y="2407671"/>
              <a:ext cx="2626982" cy="2626982"/>
            </a:xfrm>
            <a:prstGeom prst="ellipse">
              <a:avLst/>
            </a:prstGeom>
            <a:noFill/>
            <a:ln w="457200">
              <a:solidFill>
                <a:srgbClr val="C5EB0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35AC66BF-A405-346F-B5CD-2C1A9802493C}"/>
                </a:ext>
              </a:extLst>
            </p:cNvPr>
            <p:cNvSpPr/>
            <p:nvPr/>
          </p:nvSpPr>
          <p:spPr>
            <a:xfrm rot="2080750">
              <a:off x="8193736" y="1615381"/>
              <a:ext cx="2850064" cy="2991191"/>
            </a:xfrm>
            <a:custGeom>
              <a:avLst/>
              <a:gdLst>
                <a:gd name="connsiteX0" fmla="*/ 1889889 w 1919541"/>
                <a:gd name="connsiteY0" fmla="*/ 584969 h 2014593"/>
                <a:gd name="connsiteX1" fmla="*/ 1905342 w 1919541"/>
                <a:gd name="connsiteY1" fmla="*/ 612936 h 2014593"/>
                <a:gd name="connsiteX2" fmla="*/ 1919541 w 1919541"/>
                <a:gd name="connsiteY2" fmla="*/ 658150 h 2014593"/>
                <a:gd name="connsiteX3" fmla="*/ 1919541 w 1919541"/>
                <a:gd name="connsiteY3" fmla="*/ 1365658 h 2014593"/>
                <a:gd name="connsiteX4" fmla="*/ 1916706 w 1919541"/>
                <a:gd name="connsiteY4" fmla="*/ 1374116 h 2014593"/>
                <a:gd name="connsiteX5" fmla="*/ 1889890 w 1919541"/>
                <a:gd name="connsiteY5" fmla="*/ 1434229 h 2014593"/>
                <a:gd name="connsiteX6" fmla="*/ 1784895 w 1919541"/>
                <a:gd name="connsiteY6" fmla="*/ 408786 h 2014593"/>
                <a:gd name="connsiteX7" fmla="*/ 1806640 w 1919541"/>
                <a:gd name="connsiteY7" fmla="*/ 434305 h 2014593"/>
                <a:gd name="connsiteX8" fmla="*/ 1814546 w 1919541"/>
                <a:gd name="connsiteY8" fmla="*/ 448614 h 2014593"/>
                <a:gd name="connsiteX9" fmla="*/ 1814547 w 1919541"/>
                <a:gd name="connsiteY9" fmla="*/ 1568106 h 2014593"/>
                <a:gd name="connsiteX10" fmla="*/ 1784895 w 1919541"/>
                <a:gd name="connsiteY10" fmla="*/ 1610113 h 2014593"/>
                <a:gd name="connsiteX11" fmla="*/ 1679901 w 1919541"/>
                <a:gd name="connsiteY11" fmla="*/ 285574 h 2014593"/>
                <a:gd name="connsiteX12" fmla="*/ 1709552 w 1919541"/>
                <a:gd name="connsiteY12" fmla="*/ 320371 h 2014593"/>
                <a:gd name="connsiteX13" fmla="*/ 1709553 w 1919541"/>
                <a:gd name="connsiteY13" fmla="*/ 1700476 h 2014593"/>
                <a:gd name="connsiteX14" fmla="*/ 1706693 w 1919541"/>
                <a:gd name="connsiteY14" fmla="*/ 1703778 h 2014593"/>
                <a:gd name="connsiteX15" fmla="*/ 1679902 w 1919541"/>
                <a:gd name="connsiteY15" fmla="*/ 1729075 h 2014593"/>
                <a:gd name="connsiteX16" fmla="*/ 1574907 w 1919541"/>
                <a:gd name="connsiteY16" fmla="*/ 201124 h 2014593"/>
                <a:gd name="connsiteX17" fmla="*/ 1604558 w 1919541"/>
                <a:gd name="connsiteY17" fmla="*/ 224353 h 2014593"/>
                <a:gd name="connsiteX18" fmla="*/ 1604559 w 1919541"/>
                <a:gd name="connsiteY18" fmla="*/ 1795220 h 2014593"/>
                <a:gd name="connsiteX19" fmla="*/ 1574908 w 1919541"/>
                <a:gd name="connsiteY19" fmla="*/ 1818029 h 2014593"/>
                <a:gd name="connsiteX20" fmla="*/ 1469912 w 1919541"/>
                <a:gd name="connsiteY20" fmla="*/ 132328 h 2014593"/>
                <a:gd name="connsiteX21" fmla="*/ 1499564 w 1919541"/>
                <a:gd name="connsiteY21" fmla="*/ 147324 h 2014593"/>
                <a:gd name="connsiteX22" fmla="*/ 1499565 w 1919541"/>
                <a:gd name="connsiteY22" fmla="*/ 1868245 h 2014593"/>
                <a:gd name="connsiteX23" fmla="*/ 1469914 w 1919541"/>
                <a:gd name="connsiteY23" fmla="*/ 1886621 h 2014593"/>
                <a:gd name="connsiteX24" fmla="*/ 1364919 w 1919541"/>
                <a:gd name="connsiteY24" fmla="*/ 79226 h 2014593"/>
                <a:gd name="connsiteX25" fmla="*/ 1394570 w 1919541"/>
                <a:gd name="connsiteY25" fmla="*/ 94223 h 2014593"/>
                <a:gd name="connsiteX26" fmla="*/ 1394571 w 1919541"/>
                <a:gd name="connsiteY26" fmla="*/ 1924194 h 2014593"/>
                <a:gd name="connsiteX27" fmla="*/ 1372724 w 1919541"/>
                <a:gd name="connsiteY27" fmla="*/ 1934850 h 2014593"/>
                <a:gd name="connsiteX28" fmla="*/ 1364920 w 1919541"/>
                <a:gd name="connsiteY28" fmla="*/ 1937730 h 2014593"/>
                <a:gd name="connsiteX29" fmla="*/ 1259925 w 1919541"/>
                <a:gd name="connsiteY29" fmla="*/ 44998 h 2014593"/>
                <a:gd name="connsiteX30" fmla="*/ 1289576 w 1919541"/>
                <a:gd name="connsiteY30" fmla="*/ 53386 h 2014593"/>
                <a:gd name="connsiteX31" fmla="*/ 1289578 w 1919541"/>
                <a:gd name="connsiteY31" fmla="*/ 1965539 h 2014593"/>
                <a:gd name="connsiteX32" fmla="*/ 1279192 w 1919541"/>
                <a:gd name="connsiteY32" fmla="*/ 1969373 h 2014593"/>
                <a:gd name="connsiteX33" fmla="*/ 1259926 w 1919541"/>
                <a:gd name="connsiteY33" fmla="*/ 1974382 h 2014593"/>
                <a:gd name="connsiteX34" fmla="*/ 1154931 w 1919541"/>
                <a:gd name="connsiteY34" fmla="*/ 15844 h 2014593"/>
                <a:gd name="connsiteX35" fmla="*/ 1158590 w 1919541"/>
                <a:gd name="connsiteY35" fmla="*/ 16331 h 2014593"/>
                <a:gd name="connsiteX36" fmla="*/ 1184582 w 1919541"/>
                <a:gd name="connsiteY36" fmla="*/ 23684 h 2014593"/>
                <a:gd name="connsiteX37" fmla="*/ 1184583 w 1919541"/>
                <a:gd name="connsiteY37" fmla="*/ 1993975 h 2014593"/>
                <a:gd name="connsiteX38" fmla="*/ 1183790 w 1919541"/>
                <a:gd name="connsiteY38" fmla="*/ 1994181 h 2014593"/>
                <a:gd name="connsiteX39" fmla="*/ 1154932 w 1919541"/>
                <a:gd name="connsiteY39" fmla="*/ 1998730 h 2014593"/>
                <a:gd name="connsiteX40" fmla="*/ 1049937 w 1919541"/>
                <a:gd name="connsiteY40" fmla="*/ 3093 h 2014593"/>
                <a:gd name="connsiteX41" fmla="*/ 1062750 w 1919541"/>
                <a:gd name="connsiteY41" fmla="*/ 3565 h 2014593"/>
                <a:gd name="connsiteX42" fmla="*/ 1079588 w 1919541"/>
                <a:gd name="connsiteY42" fmla="*/ 5808 h 2014593"/>
                <a:gd name="connsiteX43" fmla="*/ 1079590 w 1919541"/>
                <a:gd name="connsiteY43" fmla="*/ 2009857 h 2014593"/>
                <a:gd name="connsiteX44" fmla="*/ 1049938 w 1919541"/>
                <a:gd name="connsiteY44" fmla="*/ 2011618 h 2014593"/>
                <a:gd name="connsiteX45" fmla="*/ 29651 w 1919541"/>
                <a:gd name="connsiteY45" fmla="*/ 670270 h 2014593"/>
                <a:gd name="connsiteX46" fmla="*/ 29652 w 1919541"/>
                <a:gd name="connsiteY46" fmla="*/ 1334855 h 2014593"/>
                <a:gd name="connsiteX47" fmla="*/ 0 w 1919541"/>
                <a:gd name="connsiteY47" fmla="*/ 1240434 h 2014593"/>
                <a:gd name="connsiteX48" fmla="*/ 0 w 1919541"/>
                <a:gd name="connsiteY48" fmla="*/ 770241 h 2014593"/>
                <a:gd name="connsiteX49" fmla="*/ 8663 w 1919541"/>
                <a:gd name="connsiteY49" fmla="*/ 732883 h 2014593"/>
                <a:gd name="connsiteX50" fmla="*/ 944945 w 1919541"/>
                <a:gd name="connsiteY50" fmla="*/ 1248 h 2014593"/>
                <a:gd name="connsiteX51" fmla="*/ 965962 w 1919541"/>
                <a:gd name="connsiteY51" fmla="*/ 0 h 2014593"/>
                <a:gd name="connsiteX52" fmla="*/ 974596 w 1919541"/>
                <a:gd name="connsiteY52" fmla="*/ 318 h 2014593"/>
                <a:gd name="connsiteX53" fmla="*/ 974596 w 1919541"/>
                <a:gd name="connsiteY53" fmla="*/ 2014593 h 2014593"/>
                <a:gd name="connsiteX54" fmla="*/ 944945 w 1919541"/>
                <a:gd name="connsiteY54" fmla="*/ 2013501 h 2014593"/>
                <a:gd name="connsiteX55" fmla="*/ 839951 w 1919541"/>
                <a:gd name="connsiteY55" fmla="*/ 10332 h 2014593"/>
                <a:gd name="connsiteX56" fmla="*/ 868931 w 1919541"/>
                <a:gd name="connsiteY56" fmla="*/ 5764 h 2014593"/>
                <a:gd name="connsiteX57" fmla="*/ 869602 w 1919541"/>
                <a:gd name="connsiteY57" fmla="*/ 5725 h 2014593"/>
                <a:gd name="connsiteX58" fmla="*/ 869602 w 1919541"/>
                <a:gd name="connsiteY58" fmla="*/ 2008432 h 2014593"/>
                <a:gd name="connsiteX59" fmla="*/ 839951 w 1919541"/>
                <a:gd name="connsiteY59" fmla="*/ 2004483 h 2014593"/>
                <a:gd name="connsiteX60" fmla="*/ 134645 w 1919541"/>
                <a:gd name="connsiteY60" fmla="*/ 456921 h 2014593"/>
                <a:gd name="connsiteX61" fmla="*/ 134645 w 1919541"/>
                <a:gd name="connsiteY61" fmla="*/ 1553957 h 2014593"/>
                <a:gd name="connsiteX62" fmla="*/ 104995 w 1919541"/>
                <a:gd name="connsiteY62" fmla="*/ 1500295 h 2014593"/>
                <a:gd name="connsiteX63" fmla="*/ 104995 w 1919541"/>
                <a:gd name="connsiteY63" fmla="*/ 506603 h 2014593"/>
                <a:gd name="connsiteX64" fmla="*/ 127334 w 1919541"/>
                <a:gd name="connsiteY64" fmla="*/ 467279 h 2014593"/>
                <a:gd name="connsiteX65" fmla="*/ 734958 w 1919541"/>
                <a:gd name="connsiteY65" fmla="*/ 30713 h 2014593"/>
                <a:gd name="connsiteX66" fmla="*/ 764609 w 1919541"/>
                <a:gd name="connsiteY66" fmla="*/ 23003 h 2014593"/>
                <a:gd name="connsiteX67" fmla="*/ 764609 w 1919541"/>
                <a:gd name="connsiteY67" fmla="*/ 1989514 h 2014593"/>
                <a:gd name="connsiteX68" fmla="*/ 734958 w 1919541"/>
                <a:gd name="connsiteY68" fmla="*/ 1981126 h 2014593"/>
                <a:gd name="connsiteX69" fmla="*/ 629964 w 1919541"/>
                <a:gd name="connsiteY69" fmla="*/ 63142 h 2014593"/>
                <a:gd name="connsiteX70" fmla="*/ 659615 w 1919541"/>
                <a:gd name="connsiteY70" fmla="*/ 52197 h 2014593"/>
                <a:gd name="connsiteX71" fmla="*/ 659615 w 1919541"/>
                <a:gd name="connsiteY71" fmla="*/ 1959813 h 2014593"/>
                <a:gd name="connsiteX72" fmla="*/ 629964 w 1919541"/>
                <a:gd name="connsiteY72" fmla="*/ 1951425 h 2014593"/>
                <a:gd name="connsiteX73" fmla="*/ 239639 w 1919541"/>
                <a:gd name="connsiteY73" fmla="*/ 322726 h 2014593"/>
                <a:gd name="connsiteX74" fmla="*/ 239640 w 1919541"/>
                <a:gd name="connsiteY74" fmla="*/ 1686629 h 2014593"/>
                <a:gd name="connsiteX75" fmla="*/ 209989 w 1919541"/>
                <a:gd name="connsiteY75" fmla="*/ 1651833 h 2014593"/>
                <a:gd name="connsiteX76" fmla="*/ 209988 w 1919541"/>
                <a:gd name="connsiteY76" fmla="*/ 356954 h 2014593"/>
                <a:gd name="connsiteX77" fmla="*/ 524970 w 1919541"/>
                <a:gd name="connsiteY77" fmla="*/ 108832 h 2014593"/>
                <a:gd name="connsiteX78" fmla="*/ 554621 w 1919541"/>
                <a:gd name="connsiteY78" fmla="*/ 94369 h 2014593"/>
                <a:gd name="connsiteX79" fmla="*/ 554621 w 1919541"/>
                <a:gd name="connsiteY79" fmla="*/ 1917424 h 2014593"/>
                <a:gd name="connsiteX80" fmla="*/ 524970 w 1919541"/>
                <a:gd name="connsiteY80" fmla="*/ 1902428 h 2014593"/>
                <a:gd name="connsiteX81" fmla="*/ 344633 w 1919541"/>
                <a:gd name="connsiteY81" fmla="*/ 225302 h 2014593"/>
                <a:gd name="connsiteX82" fmla="*/ 344634 w 1919541"/>
                <a:gd name="connsiteY82" fmla="*/ 1785361 h 2014593"/>
                <a:gd name="connsiteX83" fmla="*/ 314982 w 1919541"/>
                <a:gd name="connsiteY83" fmla="*/ 1762132 h 2014593"/>
                <a:gd name="connsiteX84" fmla="*/ 314982 w 1919541"/>
                <a:gd name="connsiteY84" fmla="*/ 249522 h 2014593"/>
                <a:gd name="connsiteX85" fmla="*/ 323041 w 1919541"/>
                <a:gd name="connsiteY85" fmla="*/ 241912 h 2014593"/>
                <a:gd name="connsiteX86" fmla="*/ 419976 w 1919541"/>
                <a:gd name="connsiteY86" fmla="*/ 169613 h 2014593"/>
                <a:gd name="connsiteX87" fmla="*/ 449627 w 1919541"/>
                <a:gd name="connsiteY87" fmla="*/ 151237 h 2014593"/>
                <a:gd name="connsiteX88" fmla="*/ 449627 w 1919541"/>
                <a:gd name="connsiteY88" fmla="*/ 1864323 h 2014593"/>
                <a:gd name="connsiteX89" fmla="*/ 437771 w 1919541"/>
                <a:gd name="connsiteY89" fmla="*/ 1858326 h 2014593"/>
                <a:gd name="connsiteX90" fmla="*/ 419976 w 1919541"/>
                <a:gd name="connsiteY90" fmla="*/ 1844385 h 2014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1919541" h="2014593">
                  <a:moveTo>
                    <a:pt x="1889889" y="584969"/>
                  </a:moveTo>
                  <a:lnTo>
                    <a:pt x="1905342" y="612936"/>
                  </a:lnTo>
                  <a:lnTo>
                    <a:pt x="1919541" y="658150"/>
                  </a:lnTo>
                  <a:lnTo>
                    <a:pt x="1919541" y="1365658"/>
                  </a:lnTo>
                  <a:lnTo>
                    <a:pt x="1916706" y="1374116"/>
                  </a:lnTo>
                  <a:lnTo>
                    <a:pt x="1889890" y="1434229"/>
                  </a:lnTo>
                  <a:close/>
                  <a:moveTo>
                    <a:pt x="1784895" y="408786"/>
                  </a:moveTo>
                  <a:lnTo>
                    <a:pt x="1806640" y="434305"/>
                  </a:lnTo>
                  <a:lnTo>
                    <a:pt x="1814546" y="448614"/>
                  </a:lnTo>
                  <a:lnTo>
                    <a:pt x="1814547" y="1568106"/>
                  </a:lnTo>
                  <a:lnTo>
                    <a:pt x="1784895" y="1610113"/>
                  </a:lnTo>
                  <a:close/>
                  <a:moveTo>
                    <a:pt x="1679901" y="285574"/>
                  </a:moveTo>
                  <a:lnTo>
                    <a:pt x="1709552" y="320371"/>
                  </a:lnTo>
                  <a:lnTo>
                    <a:pt x="1709553" y="1700476"/>
                  </a:lnTo>
                  <a:lnTo>
                    <a:pt x="1706693" y="1703778"/>
                  </a:lnTo>
                  <a:lnTo>
                    <a:pt x="1679902" y="1729075"/>
                  </a:lnTo>
                  <a:close/>
                  <a:moveTo>
                    <a:pt x="1574907" y="201124"/>
                  </a:moveTo>
                  <a:lnTo>
                    <a:pt x="1604558" y="224353"/>
                  </a:lnTo>
                  <a:lnTo>
                    <a:pt x="1604559" y="1795220"/>
                  </a:lnTo>
                  <a:lnTo>
                    <a:pt x="1574908" y="1818029"/>
                  </a:lnTo>
                  <a:close/>
                  <a:moveTo>
                    <a:pt x="1469912" y="132328"/>
                  </a:moveTo>
                  <a:lnTo>
                    <a:pt x="1499564" y="147324"/>
                  </a:lnTo>
                  <a:lnTo>
                    <a:pt x="1499565" y="1868245"/>
                  </a:lnTo>
                  <a:lnTo>
                    <a:pt x="1469914" y="1886621"/>
                  </a:lnTo>
                  <a:close/>
                  <a:moveTo>
                    <a:pt x="1364919" y="79226"/>
                  </a:moveTo>
                  <a:lnTo>
                    <a:pt x="1394570" y="94223"/>
                  </a:lnTo>
                  <a:lnTo>
                    <a:pt x="1394571" y="1924194"/>
                  </a:lnTo>
                  <a:lnTo>
                    <a:pt x="1372724" y="1934850"/>
                  </a:lnTo>
                  <a:lnTo>
                    <a:pt x="1364920" y="1937730"/>
                  </a:lnTo>
                  <a:close/>
                  <a:moveTo>
                    <a:pt x="1259925" y="44998"/>
                  </a:moveTo>
                  <a:lnTo>
                    <a:pt x="1289576" y="53386"/>
                  </a:lnTo>
                  <a:lnTo>
                    <a:pt x="1289578" y="1965539"/>
                  </a:lnTo>
                  <a:lnTo>
                    <a:pt x="1279192" y="1969373"/>
                  </a:lnTo>
                  <a:lnTo>
                    <a:pt x="1259926" y="1974382"/>
                  </a:lnTo>
                  <a:close/>
                  <a:moveTo>
                    <a:pt x="1154931" y="15844"/>
                  </a:moveTo>
                  <a:lnTo>
                    <a:pt x="1158590" y="16331"/>
                  </a:lnTo>
                  <a:lnTo>
                    <a:pt x="1184582" y="23684"/>
                  </a:lnTo>
                  <a:lnTo>
                    <a:pt x="1184583" y="1993975"/>
                  </a:lnTo>
                  <a:lnTo>
                    <a:pt x="1183790" y="1994181"/>
                  </a:lnTo>
                  <a:lnTo>
                    <a:pt x="1154932" y="1998730"/>
                  </a:lnTo>
                  <a:close/>
                  <a:moveTo>
                    <a:pt x="1049937" y="3093"/>
                  </a:moveTo>
                  <a:lnTo>
                    <a:pt x="1062750" y="3565"/>
                  </a:lnTo>
                  <a:lnTo>
                    <a:pt x="1079588" y="5808"/>
                  </a:lnTo>
                  <a:lnTo>
                    <a:pt x="1079590" y="2009857"/>
                  </a:lnTo>
                  <a:lnTo>
                    <a:pt x="1049938" y="2011618"/>
                  </a:lnTo>
                  <a:close/>
                  <a:moveTo>
                    <a:pt x="29651" y="670270"/>
                  </a:moveTo>
                  <a:lnTo>
                    <a:pt x="29652" y="1334855"/>
                  </a:lnTo>
                  <a:lnTo>
                    <a:pt x="0" y="1240434"/>
                  </a:lnTo>
                  <a:lnTo>
                    <a:pt x="0" y="770241"/>
                  </a:lnTo>
                  <a:lnTo>
                    <a:pt x="8663" y="732883"/>
                  </a:lnTo>
                  <a:close/>
                  <a:moveTo>
                    <a:pt x="944945" y="1248"/>
                  </a:moveTo>
                  <a:lnTo>
                    <a:pt x="965962" y="0"/>
                  </a:lnTo>
                  <a:lnTo>
                    <a:pt x="974596" y="318"/>
                  </a:lnTo>
                  <a:lnTo>
                    <a:pt x="974596" y="2014593"/>
                  </a:lnTo>
                  <a:lnTo>
                    <a:pt x="944945" y="2013501"/>
                  </a:lnTo>
                  <a:close/>
                  <a:moveTo>
                    <a:pt x="839951" y="10332"/>
                  </a:moveTo>
                  <a:lnTo>
                    <a:pt x="868931" y="5764"/>
                  </a:lnTo>
                  <a:lnTo>
                    <a:pt x="869602" y="5725"/>
                  </a:lnTo>
                  <a:lnTo>
                    <a:pt x="869602" y="2008432"/>
                  </a:lnTo>
                  <a:lnTo>
                    <a:pt x="839951" y="2004483"/>
                  </a:lnTo>
                  <a:close/>
                  <a:moveTo>
                    <a:pt x="134645" y="456921"/>
                  </a:moveTo>
                  <a:lnTo>
                    <a:pt x="134645" y="1553957"/>
                  </a:lnTo>
                  <a:lnTo>
                    <a:pt x="104995" y="1500295"/>
                  </a:lnTo>
                  <a:lnTo>
                    <a:pt x="104995" y="506603"/>
                  </a:lnTo>
                  <a:lnTo>
                    <a:pt x="127334" y="467279"/>
                  </a:lnTo>
                  <a:close/>
                  <a:moveTo>
                    <a:pt x="734958" y="30713"/>
                  </a:moveTo>
                  <a:lnTo>
                    <a:pt x="764609" y="23003"/>
                  </a:lnTo>
                  <a:lnTo>
                    <a:pt x="764609" y="1989514"/>
                  </a:lnTo>
                  <a:lnTo>
                    <a:pt x="734958" y="1981126"/>
                  </a:lnTo>
                  <a:close/>
                  <a:moveTo>
                    <a:pt x="629964" y="63142"/>
                  </a:moveTo>
                  <a:lnTo>
                    <a:pt x="659615" y="52197"/>
                  </a:lnTo>
                  <a:lnTo>
                    <a:pt x="659615" y="1959813"/>
                  </a:lnTo>
                  <a:lnTo>
                    <a:pt x="629964" y="1951425"/>
                  </a:lnTo>
                  <a:close/>
                  <a:moveTo>
                    <a:pt x="239639" y="322726"/>
                  </a:moveTo>
                  <a:lnTo>
                    <a:pt x="239640" y="1686629"/>
                  </a:lnTo>
                  <a:lnTo>
                    <a:pt x="209989" y="1651833"/>
                  </a:lnTo>
                  <a:lnTo>
                    <a:pt x="209988" y="356954"/>
                  </a:lnTo>
                  <a:close/>
                  <a:moveTo>
                    <a:pt x="524970" y="108832"/>
                  </a:moveTo>
                  <a:lnTo>
                    <a:pt x="554621" y="94369"/>
                  </a:lnTo>
                  <a:lnTo>
                    <a:pt x="554621" y="1917424"/>
                  </a:lnTo>
                  <a:lnTo>
                    <a:pt x="524970" y="1902428"/>
                  </a:lnTo>
                  <a:close/>
                  <a:moveTo>
                    <a:pt x="344633" y="225302"/>
                  </a:moveTo>
                  <a:lnTo>
                    <a:pt x="344634" y="1785361"/>
                  </a:lnTo>
                  <a:lnTo>
                    <a:pt x="314982" y="1762132"/>
                  </a:lnTo>
                  <a:lnTo>
                    <a:pt x="314982" y="249522"/>
                  </a:lnTo>
                  <a:lnTo>
                    <a:pt x="323041" y="241912"/>
                  </a:lnTo>
                  <a:close/>
                  <a:moveTo>
                    <a:pt x="419976" y="169613"/>
                  </a:moveTo>
                  <a:lnTo>
                    <a:pt x="449627" y="151237"/>
                  </a:lnTo>
                  <a:lnTo>
                    <a:pt x="449627" y="1864323"/>
                  </a:lnTo>
                  <a:lnTo>
                    <a:pt x="437771" y="1858326"/>
                  </a:lnTo>
                  <a:lnTo>
                    <a:pt x="419976" y="1844385"/>
                  </a:lnTo>
                  <a:close/>
                </a:path>
              </a:pathLst>
            </a:custGeom>
            <a:solidFill>
              <a:srgbClr val="C4EA1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id="{6ACEDD43-237B-263D-A1A4-97E9AB9564BD}"/>
              </a:ext>
            </a:extLst>
          </p:cNvPr>
          <p:cNvSpPr/>
          <p:nvPr/>
        </p:nvSpPr>
        <p:spPr>
          <a:xfrm rot="2080750">
            <a:off x="872045" y="5288380"/>
            <a:ext cx="2850064" cy="2991191"/>
          </a:xfrm>
          <a:custGeom>
            <a:avLst/>
            <a:gdLst>
              <a:gd name="connsiteX0" fmla="*/ 1889889 w 1919541"/>
              <a:gd name="connsiteY0" fmla="*/ 584969 h 2014593"/>
              <a:gd name="connsiteX1" fmla="*/ 1905342 w 1919541"/>
              <a:gd name="connsiteY1" fmla="*/ 612936 h 2014593"/>
              <a:gd name="connsiteX2" fmla="*/ 1919541 w 1919541"/>
              <a:gd name="connsiteY2" fmla="*/ 658150 h 2014593"/>
              <a:gd name="connsiteX3" fmla="*/ 1919541 w 1919541"/>
              <a:gd name="connsiteY3" fmla="*/ 1365658 h 2014593"/>
              <a:gd name="connsiteX4" fmla="*/ 1916706 w 1919541"/>
              <a:gd name="connsiteY4" fmla="*/ 1374116 h 2014593"/>
              <a:gd name="connsiteX5" fmla="*/ 1889890 w 1919541"/>
              <a:gd name="connsiteY5" fmla="*/ 1434229 h 2014593"/>
              <a:gd name="connsiteX6" fmla="*/ 1784895 w 1919541"/>
              <a:gd name="connsiteY6" fmla="*/ 408786 h 2014593"/>
              <a:gd name="connsiteX7" fmla="*/ 1806640 w 1919541"/>
              <a:gd name="connsiteY7" fmla="*/ 434305 h 2014593"/>
              <a:gd name="connsiteX8" fmla="*/ 1814546 w 1919541"/>
              <a:gd name="connsiteY8" fmla="*/ 448614 h 2014593"/>
              <a:gd name="connsiteX9" fmla="*/ 1814547 w 1919541"/>
              <a:gd name="connsiteY9" fmla="*/ 1568106 h 2014593"/>
              <a:gd name="connsiteX10" fmla="*/ 1784895 w 1919541"/>
              <a:gd name="connsiteY10" fmla="*/ 1610113 h 2014593"/>
              <a:gd name="connsiteX11" fmla="*/ 1679901 w 1919541"/>
              <a:gd name="connsiteY11" fmla="*/ 285574 h 2014593"/>
              <a:gd name="connsiteX12" fmla="*/ 1709552 w 1919541"/>
              <a:gd name="connsiteY12" fmla="*/ 320371 h 2014593"/>
              <a:gd name="connsiteX13" fmla="*/ 1709553 w 1919541"/>
              <a:gd name="connsiteY13" fmla="*/ 1700476 h 2014593"/>
              <a:gd name="connsiteX14" fmla="*/ 1706693 w 1919541"/>
              <a:gd name="connsiteY14" fmla="*/ 1703778 h 2014593"/>
              <a:gd name="connsiteX15" fmla="*/ 1679902 w 1919541"/>
              <a:gd name="connsiteY15" fmla="*/ 1729075 h 2014593"/>
              <a:gd name="connsiteX16" fmla="*/ 1574907 w 1919541"/>
              <a:gd name="connsiteY16" fmla="*/ 201124 h 2014593"/>
              <a:gd name="connsiteX17" fmla="*/ 1604558 w 1919541"/>
              <a:gd name="connsiteY17" fmla="*/ 224353 h 2014593"/>
              <a:gd name="connsiteX18" fmla="*/ 1604559 w 1919541"/>
              <a:gd name="connsiteY18" fmla="*/ 1795220 h 2014593"/>
              <a:gd name="connsiteX19" fmla="*/ 1574908 w 1919541"/>
              <a:gd name="connsiteY19" fmla="*/ 1818029 h 2014593"/>
              <a:gd name="connsiteX20" fmla="*/ 1469912 w 1919541"/>
              <a:gd name="connsiteY20" fmla="*/ 132328 h 2014593"/>
              <a:gd name="connsiteX21" fmla="*/ 1499564 w 1919541"/>
              <a:gd name="connsiteY21" fmla="*/ 147324 h 2014593"/>
              <a:gd name="connsiteX22" fmla="*/ 1499565 w 1919541"/>
              <a:gd name="connsiteY22" fmla="*/ 1868245 h 2014593"/>
              <a:gd name="connsiteX23" fmla="*/ 1469914 w 1919541"/>
              <a:gd name="connsiteY23" fmla="*/ 1886621 h 2014593"/>
              <a:gd name="connsiteX24" fmla="*/ 1364919 w 1919541"/>
              <a:gd name="connsiteY24" fmla="*/ 79226 h 2014593"/>
              <a:gd name="connsiteX25" fmla="*/ 1394570 w 1919541"/>
              <a:gd name="connsiteY25" fmla="*/ 94223 h 2014593"/>
              <a:gd name="connsiteX26" fmla="*/ 1394571 w 1919541"/>
              <a:gd name="connsiteY26" fmla="*/ 1924194 h 2014593"/>
              <a:gd name="connsiteX27" fmla="*/ 1372724 w 1919541"/>
              <a:gd name="connsiteY27" fmla="*/ 1934850 h 2014593"/>
              <a:gd name="connsiteX28" fmla="*/ 1364920 w 1919541"/>
              <a:gd name="connsiteY28" fmla="*/ 1937730 h 2014593"/>
              <a:gd name="connsiteX29" fmla="*/ 1259925 w 1919541"/>
              <a:gd name="connsiteY29" fmla="*/ 44998 h 2014593"/>
              <a:gd name="connsiteX30" fmla="*/ 1289576 w 1919541"/>
              <a:gd name="connsiteY30" fmla="*/ 53386 h 2014593"/>
              <a:gd name="connsiteX31" fmla="*/ 1289578 w 1919541"/>
              <a:gd name="connsiteY31" fmla="*/ 1965539 h 2014593"/>
              <a:gd name="connsiteX32" fmla="*/ 1279192 w 1919541"/>
              <a:gd name="connsiteY32" fmla="*/ 1969373 h 2014593"/>
              <a:gd name="connsiteX33" fmla="*/ 1259926 w 1919541"/>
              <a:gd name="connsiteY33" fmla="*/ 1974382 h 2014593"/>
              <a:gd name="connsiteX34" fmla="*/ 1154931 w 1919541"/>
              <a:gd name="connsiteY34" fmla="*/ 15844 h 2014593"/>
              <a:gd name="connsiteX35" fmla="*/ 1158590 w 1919541"/>
              <a:gd name="connsiteY35" fmla="*/ 16331 h 2014593"/>
              <a:gd name="connsiteX36" fmla="*/ 1184582 w 1919541"/>
              <a:gd name="connsiteY36" fmla="*/ 23684 h 2014593"/>
              <a:gd name="connsiteX37" fmla="*/ 1184583 w 1919541"/>
              <a:gd name="connsiteY37" fmla="*/ 1993975 h 2014593"/>
              <a:gd name="connsiteX38" fmla="*/ 1183790 w 1919541"/>
              <a:gd name="connsiteY38" fmla="*/ 1994181 h 2014593"/>
              <a:gd name="connsiteX39" fmla="*/ 1154932 w 1919541"/>
              <a:gd name="connsiteY39" fmla="*/ 1998730 h 2014593"/>
              <a:gd name="connsiteX40" fmla="*/ 1049937 w 1919541"/>
              <a:gd name="connsiteY40" fmla="*/ 3093 h 2014593"/>
              <a:gd name="connsiteX41" fmla="*/ 1062750 w 1919541"/>
              <a:gd name="connsiteY41" fmla="*/ 3565 h 2014593"/>
              <a:gd name="connsiteX42" fmla="*/ 1079588 w 1919541"/>
              <a:gd name="connsiteY42" fmla="*/ 5808 h 2014593"/>
              <a:gd name="connsiteX43" fmla="*/ 1079590 w 1919541"/>
              <a:gd name="connsiteY43" fmla="*/ 2009857 h 2014593"/>
              <a:gd name="connsiteX44" fmla="*/ 1049938 w 1919541"/>
              <a:gd name="connsiteY44" fmla="*/ 2011618 h 2014593"/>
              <a:gd name="connsiteX45" fmla="*/ 29651 w 1919541"/>
              <a:gd name="connsiteY45" fmla="*/ 670270 h 2014593"/>
              <a:gd name="connsiteX46" fmla="*/ 29652 w 1919541"/>
              <a:gd name="connsiteY46" fmla="*/ 1334855 h 2014593"/>
              <a:gd name="connsiteX47" fmla="*/ 0 w 1919541"/>
              <a:gd name="connsiteY47" fmla="*/ 1240434 h 2014593"/>
              <a:gd name="connsiteX48" fmla="*/ 0 w 1919541"/>
              <a:gd name="connsiteY48" fmla="*/ 770241 h 2014593"/>
              <a:gd name="connsiteX49" fmla="*/ 8663 w 1919541"/>
              <a:gd name="connsiteY49" fmla="*/ 732883 h 2014593"/>
              <a:gd name="connsiteX50" fmla="*/ 944945 w 1919541"/>
              <a:gd name="connsiteY50" fmla="*/ 1248 h 2014593"/>
              <a:gd name="connsiteX51" fmla="*/ 965962 w 1919541"/>
              <a:gd name="connsiteY51" fmla="*/ 0 h 2014593"/>
              <a:gd name="connsiteX52" fmla="*/ 974596 w 1919541"/>
              <a:gd name="connsiteY52" fmla="*/ 318 h 2014593"/>
              <a:gd name="connsiteX53" fmla="*/ 974596 w 1919541"/>
              <a:gd name="connsiteY53" fmla="*/ 2014593 h 2014593"/>
              <a:gd name="connsiteX54" fmla="*/ 944945 w 1919541"/>
              <a:gd name="connsiteY54" fmla="*/ 2013501 h 2014593"/>
              <a:gd name="connsiteX55" fmla="*/ 839951 w 1919541"/>
              <a:gd name="connsiteY55" fmla="*/ 10332 h 2014593"/>
              <a:gd name="connsiteX56" fmla="*/ 868931 w 1919541"/>
              <a:gd name="connsiteY56" fmla="*/ 5764 h 2014593"/>
              <a:gd name="connsiteX57" fmla="*/ 869602 w 1919541"/>
              <a:gd name="connsiteY57" fmla="*/ 5725 h 2014593"/>
              <a:gd name="connsiteX58" fmla="*/ 869602 w 1919541"/>
              <a:gd name="connsiteY58" fmla="*/ 2008432 h 2014593"/>
              <a:gd name="connsiteX59" fmla="*/ 839951 w 1919541"/>
              <a:gd name="connsiteY59" fmla="*/ 2004483 h 2014593"/>
              <a:gd name="connsiteX60" fmla="*/ 134645 w 1919541"/>
              <a:gd name="connsiteY60" fmla="*/ 456921 h 2014593"/>
              <a:gd name="connsiteX61" fmla="*/ 134645 w 1919541"/>
              <a:gd name="connsiteY61" fmla="*/ 1553957 h 2014593"/>
              <a:gd name="connsiteX62" fmla="*/ 104995 w 1919541"/>
              <a:gd name="connsiteY62" fmla="*/ 1500295 h 2014593"/>
              <a:gd name="connsiteX63" fmla="*/ 104995 w 1919541"/>
              <a:gd name="connsiteY63" fmla="*/ 506603 h 2014593"/>
              <a:gd name="connsiteX64" fmla="*/ 127334 w 1919541"/>
              <a:gd name="connsiteY64" fmla="*/ 467279 h 2014593"/>
              <a:gd name="connsiteX65" fmla="*/ 734958 w 1919541"/>
              <a:gd name="connsiteY65" fmla="*/ 30713 h 2014593"/>
              <a:gd name="connsiteX66" fmla="*/ 764609 w 1919541"/>
              <a:gd name="connsiteY66" fmla="*/ 23003 h 2014593"/>
              <a:gd name="connsiteX67" fmla="*/ 764609 w 1919541"/>
              <a:gd name="connsiteY67" fmla="*/ 1989514 h 2014593"/>
              <a:gd name="connsiteX68" fmla="*/ 734958 w 1919541"/>
              <a:gd name="connsiteY68" fmla="*/ 1981126 h 2014593"/>
              <a:gd name="connsiteX69" fmla="*/ 629964 w 1919541"/>
              <a:gd name="connsiteY69" fmla="*/ 63142 h 2014593"/>
              <a:gd name="connsiteX70" fmla="*/ 659615 w 1919541"/>
              <a:gd name="connsiteY70" fmla="*/ 52197 h 2014593"/>
              <a:gd name="connsiteX71" fmla="*/ 659615 w 1919541"/>
              <a:gd name="connsiteY71" fmla="*/ 1959813 h 2014593"/>
              <a:gd name="connsiteX72" fmla="*/ 629964 w 1919541"/>
              <a:gd name="connsiteY72" fmla="*/ 1951425 h 2014593"/>
              <a:gd name="connsiteX73" fmla="*/ 239639 w 1919541"/>
              <a:gd name="connsiteY73" fmla="*/ 322726 h 2014593"/>
              <a:gd name="connsiteX74" fmla="*/ 239640 w 1919541"/>
              <a:gd name="connsiteY74" fmla="*/ 1686629 h 2014593"/>
              <a:gd name="connsiteX75" fmla="*/ 209989 w 1919541"/>
              <a:gd name="connsiteY75" fmla="*/ 1651833 h 2014593"/>
              <a:gd name="connsiteX76" fmla="*/ 209988 w 1919541"/>
              <a:gd name="connsiteY76" fmla="*/ 356954 h 2014593"/>
              <a:gd name="connsiteX77" fmla="*/ 524970 w 1919541"/>
              <a:gd name="connsiteY77" fmla="*/ 108832 h 2014593"/>
              <a:gd name="connsiteX78" fmla="*/ 554621 w 1919541"/>
              <a:gd name="connsiteY78" fmla="*/ 94369 h 2014593"/>
              <a:gd name="connsiteX79" fmla="*/ 554621 w 1919541"/>
              <a:gd name="connsiteY79" fmla="*/ 1917424 h 2014593"/>
              <a:gd name="connsiteX80" fmla="*/ 524970 w 1919541"/>
              <a:gd name="connsiteY80" fmla="*/ 1902428 h 2014593"/>
              <a:gd name="connsiteX81" fmla="*/ 344633 w 1919541"/>
              <a:gd name="connsiteY81" fmla="*/ 225302 h 2014593"/>
              <a:gd name="connsiteX82" fmla="*/ 344634 w 1919541"/>
              <a:gd name="connsiteY82" fmla="*/ 1785361 h 2014593"/>
              <a:gd name="connsiteX83" fmla="*/ 314982 w 1919541"/>
              <a:gd name="connsiteY83" fmla="*/ 1762132 h 2014593"/>
              <a:gd name="connsiteX84" fmla="*/ 314982 w 1919541"/>
              <a:gd name="connsiteY84" fmla="*/ 249522 h 2014593"/>
              <a:gd name="connsiteX85" fmla="*/ 323041 w 1919541"/>
              <a:gd name="connsiteY85" fmla="*/ 241912 h 2014593"/>
              <a:gd name="connsiteX86" fmla="*/ 419976 w 1919541"/>
              <a:gd name="connsiteY86" fmla="*/ 169613 h 2014593"/>
              <a:gd name="connsiteX87" fmla="*/ 449627 w 1919541"/>
              <a:gd name="connsiteY87" fmla="*/ 151237 h 2014593"/>
              <a:gd name="connsiteX88" fmla="*/ 449627 w 1919541"/>
              <a:gd name="connsiteY88" fmla="*/ 1864323 h 2014593"/>
              <a:gd name="connsiteX89" fmla="*/ 437771 w 1919541"/>
              <a:gd name="connsiteY89" fmla="*/ 1858326 h 2014593"/>
              <a:gd name="connsiteX90" fmla="*/ 419976 w 1919541"/>
              <a:gd name="connsiteY90" fmla="*/ 1844385 h 201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19541" h="2014593">
                <a:moveTo>
                  <a:pt x="1889889" y="584969"/>
                </a:moveTo>
                <a:lnTo>
                  <a:pt x="1905342" y="612936"/>
                </a:lnTo>
                <a:lnTo>
                  <a:pt x="1919541" y="658150"/>
                </a:lnTo>
                <a:lnTo>
                  <a:pt x="1919541" y="1365658"/>
                </a:lnTo>
                <a:lnTo>
                  <a:pt x="1916706" y="1374116"/>
                </a:lnTo>
                <a:lnTo>
                  <a:pt x="1889890" y="1434229"/>
                </a:lnTo>
                <a:close/>
                <a:moveTo>
                  <a:pt x="1784895" y="408786"/>
                </a:moveTo>
                <a:lnTo>
                  <a:pt x="1806640" y="434305"/>
                </a:lnTo>
                <a:lnTo>
                  <a:pt x="1814546" y="448614"/>
                </a:lnTo>
                <a:lnTo>
                  <a:pt x="1814547" y="1568106"/>
                </a:lnTo>
                <a:lnTo>
                  <a:pt x="1784895" y="1610113"/>
                </a:lnTo>
                <a:close/>
                <a:moveTo>
                  <a:pt x="1679901" y="285574"/>
                </a:moveTo>
                <a:lnTo>
                  <a:pt x="1709552" y="320371"/>
                </a:lnTo>
                <a:lnTo>
                  <a:pt x="1709553" y="1700476"/>
                </a:lnTo>
                <a:lnTo>
                  <a:pt x="1706693" y="1703778"/>
                </a:lnTo>
                <a:lnTo>
                  <a:pt x="1679902" y="1729075"/>
                </a:lnTo>
                <a:close/>
                <a:moveTo>
                  <a:pt x="1574907" y="201124"/>
                </a:moveTo>
                <a:lnTo>
                  <a:pt x="1604558" y="224353"/>
                </a:lnTo>
                <a:lnTo>
                  <a:pt x="1604559" y="1795220"/>
                </a:lnTo>
                <a:lnTo>
                  <a:pt x="1574908" y="1818029"/>
                </a:lnTo>
                <a:close/>
                <a:moveTo>
                  <a:pt x="1469912" y="132328"/>
                </a:moveTo>
                <a:lnTo>
                  <a:pt x="1499564" y="147324"/>
                </a:lnTo>
                <a:lnTo>
                  <a:pt x="1499565" y="1868245"/>
                </a:lnTo>
                <a:lnTo>
                  <a:pt x="1469914" y="1886621"/>
                </a:lnTo>
                <a:close/>
                <a:moveTo>
                  <a:pt x="1364919" y="79226"/>
                </a:moveTo>
                <a:lnTo>
                  <a:pt x="1394570" y="94223"/>
                </a:lnTo>
                <a:lnTo>
                  <a:pt x="1394571" y="1924194"/>
                </a:lnTo>
                <a:lnTo>
                  <a:pt x="1372724" y="1934850"/>
                </a:lnTo>
                <a:lnTo>
                  <a:pt x="1364920" y="1937730"/>
                </a:lnTo>
                <a:close/>
                <a:moveTo>
                  <a:pt x="1259925" y="44998"/>
                </a:moveTo>
                <a:lnTo>
                  <a:pt x="1289576" y="53386"/>
                </a:lnTo>
                <a:lnTo>
                  <a:pt x="1289578" y="1965539"/>
                </a:lnTo>
                <a:lnTo>
                  <a:pt x="1279192" y="1969373"/>
                </a:lnTo>
                <a:lnTo>
                  <a:pt x="1259926" y="1974382"/>
                </a:lnTo>
                <a:close/>
                <a:moveTo>
                  <a:pt x="1154931" y="15844"/>
                </a:moveTo>
                <a:lnTo>
                  <a:pt x="1158590" y="16331"/>
                </a:lnTo>
                <a:lnTo>
                  <a:pt x="1184582" y="23684"/>
                </a:lnTo>
                <a:lnTo>
                  <a:pt x="1184583" y="1993975"/>
                </a:lnTo>
                <a:lnTo>
                  <a:pt x="1183790" y="1994181"/>
                </a:lnTo>
                <a:lnTo>
                  <a:pt x="1154932" y="1998730"/>
                </a:lnTo>
                <a:close/>
                <a:moveTo>
                  <a:pt x="1049937" y="3093"/>
                </a:moveTo>
                <a:lnTo>
                  <a:pt x="1062750" y="3565"/>
                </a:lnTo>
                <a:lnTo>
                  <a:pt x="1079588" y="5808"/>
                </a:lnTo>
                <a:lnTo>
                  <a:pt x="1079590" y="2009857"/>
                </a:lnTo>
                <a:lnTo>
                  <a:pt x="1049938" y="2011618"/>
                </a:lnTo>
                <a:close/>
                <a:moveTo>
                  <a:pt x="29651" y="670270"/>
                </a:moveTo>
                <a:lnTo>
                  <a:pt x="29652" y="1334855"/>
                </a:lnTo>
                <a:lnTo>
                  <a:pt x="0" y="1240434"/>
                </a:lnTo>
                <a:lnTo>
                  <a:pt x="0" y="770241"/>
                </a:lnTo>
                <a:lnTo>
                  <a:pt x="8663" y="732883"/>
                </a:lnTo>
                <a:close/>
                <a:moveTo>
                  <a:pt x="944945" y="1248"/>
                </a:moveTo>
                <a:lnTo>
                  <a:pt x="965962" y="0"/>
                </a:lnTo>
                <a:lnTo>
                  <a:pt x="974596" y="318"/>
                </a:lnTo>
                <a:lnTo>
                  <a:pt x="974596" y="2014593"/>
                </a:lnTo>
                <a:lnTo>
                  <a:pt x="944945" y="2013501"/>
                </a:lnTo>
                <a:close/>
                <a:moveTo>
                  <a:pt x="839951" y="10332"/>
                </a:moveTo>
                <a:lnTo>
                  <a:pt x="868931" y="5764"/>
                </a:lnTo>
                <a:lnTo>
                  <a:pt x="869602" y="5725"/>
                </a:lnTo>
                <a:lnTo>
                  <a:pt x="869602" y="2008432"/>
                </a:lnTo>
                <a:lnTo>
                  <a:pt x="839951" y="2004483"/>
                </a:lnTo>
                <a:close/>
                <a:moveTo>
                  <a:pt x="134645" y="456921"/>
                </a:moveTo>
                <a:lnTo>
                  <a:pt x="134645" y="1553957"/>
                </a:lnTo>
                <a:lnTo>
                  <a:pt x="104995" y="1500295"/>
                </a:lnTo>
                <a:lnTo>
                  <a:pt x="104995" y="506603"/>
                </a:lnTo>
                <a:lnTo>
                  <a:pt x="127334" y="467279"/>
                </a:lnTo>
                <a:close/>
                <a:moveTo>
                  <a:pt x="734958" y="30713"/>
                </a:moveTo>
                <a:lnTo>
                  <a:pt x="764609" y="23003"/>
                </a:lnTo>
                <a:lnTo>
                  <a:pt x="764609" y="1989514"/>
                </a:lnTo>
                <a:lnTo>
                  <a:pt x="734958" y="1981126"/>
                </a:lnTo>
                <a:close/>
                <a:moveTo>
                  <a:pt x="629964" y="63142"/>
                </a:moveTo>
                <a:lnTo>
                  <a:pt x="659615" y="52197"/>
                </a:lnTo>
                <a:lnTo>
                  <a:pt x="659615" y="1959813"/>
                </a:lnTo>
                <a:lnTo>
                  <a:pt x="629964" y="1951425"/>
                </a:lnTo>
                <a:close/>
                <a:moveTo>
                  <a:pt x="239639" y="322726"/>
                </a:moveTo>
                <a:lnTo>
                  <a:pt x="239640" y="1686629"/>
                </a:lnTo>
                <a:lnTo>
                  <a:pt x="209989" y="1651833"/>
                </a:lnTo>
                <a:lnTo>
                  <a:pt x="209988" y="356954"/>
                </a:lnTo>
                <a:close/>
                <a:moveTo>
                  <a:pt x="524970" y="108832"/>
                </a:moveTo>
                <a:lnTo>
                  <a:pt x="554621" y="94369"/>
                </a:lnTo>
                <a:lnTo>
                  <a:pt x="554621" y="1917424"/>
                </a:lnTo>
                <a:lnTo>
                  <a:pt x="524970" y="1902428"/>
                </a:lnTo>
                <a:close/>
                <a:moveTo>
                  <a:pt x="344633" y="225302"/>
                </a:moveTo>
                <a:lnTo>
                  <a:pt x="344634" y="1785361"/>
                </a:lnTo>
                <a:lnTo>
                  <a:pt x="314982" y="1762132"/>
                </a:lnTo>
                <a:lnTo>
                  <a:pt x="314982" y="249522"/>
                </a:lnTo>
                <a:lnTo>
                  <a:pt x="323041" y="241912"/>
                </a:lnTo>
                <a:close/>
                <a:moveTo>
                  <a:pt x="419976" y="169613"/>
                </a:moveTo>
                <a:lnTo>
                  <a:pt x="449627" y="151237"/>
                </a:lnTo>
                <a:lnTo>
                  <a:pt x="449627" y="1864323"/>
                </a:lnTo>
                <a:lnTo>
                  <a:pt x="437771" y="1858326"/>
                </a:lnTo>
                <a:lnTo>
                  <a:pt x="419976" y="1844385"/>
                </a:lnTo>
                <a:close/>
              </a:path>
            </a:pathLst>
          </a:custGeom>
          <a:gradFill>
            <a:gsLst>
              <a:gs pos="0">
                <a:srgbClr val="C4EA10"/>
              </a:gs>
              <a:gs pos="100000">
                <a:srgbClr val="8854F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18" name="组合 217">
            <a:extLst>
              <a:ext uri="{FF2B5EF4-FFF2-40B4-BE49-F238E27FC236}">
                <a16:creationId xmlns:a16="http://schemas.microsoft.com/office/drawing/2014/main" id="{5E0EF9A2-A91C-6DFE-93C6-048E10A75881}"/>
              </a:ext>
            </a:extLst>
          </p:cNvPr>
          <p:cNvGrpSpPr/>
          <p:nvPr/>
        </p:nvGrpSpPr>
        <p:grpSpPr>
          <a:xfrm>
            <a:off x="5774421" y="2017270"/>
            <a:ext cx="1521839" cy="304368"/>
            <a:chOff x="8014047" y="6130156"/>
            <a:chExt cx="2419120" cy="483824"/>
          </a:xfrm>
          <a:gradFill flip="none" rotWithShape="1">
            <a:gsLst>
              <a:gs pos="0">
                <a:srgbClr val="C5EB01"/>
              </a:gs>
              <a:gs pos="100000">
                <a:srgbClr val="4F5F6C">
                  <a:alpha val="0"/>
                </a:srgbClr>
              </a:gs>
            </a:gsLst>
            <a:lin ang="0" scaled="1"/>
            <a:tileRect/>
          </a:gradFill>
        </p:grpSpPr>
        <p:sp>
          <p:nvSpPr>
            <p:cNvPr id="213" name="缺角矩形 212">
              <a:extLst>
                <a:ext uri="{FF2B5EF4-FFF2-40B4-BE49-F238E27FC236}">
                  <a16:creationId xmlns:a16="http://schemas.microsoft.com/office/drawing/2014/main" id="{A4EAC0A0-3D22-F195-2114-9B6E3FAD7F44}"/>
                </a:ext>
              </a:extLst>
            </p:cNvPr>
            <p:cNvSpPr/>
            <p:nvPr/>
          </p:nvSpPr>
          <p:spPr>
            <a:xfrm>
              <a:off x="8014047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缺角矩形 213">
              <a:extLst>
                <a:ext uri="{FF2B5EF4-FFF2-40B4-BE49-F238E27FC236}">
                  <a16:creationId xmlns:a16="http://schemas.microsoft.com/office/drawing/2014/main" id="{DD1FD141-8E33-32EC-8551-FA40DAF8A44B}"/>
                </a:ext>
              </a:extLst>
            </p:cNvPr>
            <p:cNvSpPr/>
            <p:nvPr/>
          </p:nvSpPr>
          <p:spPr>
            <a:xfrm>
              <a:off x="8497871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缺角矩形 214">
              <a:extLst>
                <a:ext uri="{FF2B5EF4-FFF2-40B4-BE49-F238E27FC236}">
                  <a16:creationId xmlns:a16="http://schemas.microsoft.com/office/drawing/2014/main" id="{CDC2A1B4-7BAB-EEF3-A9E2-40A95D6A6421}"/>
                </a:ext>
              </a:extLst>
            </p:cNvPr>
            <p:cNvSpPr/>
            <p:nvPr/>
          </p:nvSpPr>
          <p:spPr>
            <a:xfrm>
              <a:off x="8981695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缺角矩形 215">
              <a:extLst>
                <a:ext uri="{FF2B5EF4-FFF2-40B4-BE49-F238E27FC236}">
                  <a16:creationId xmlns:a16="http://schemas.microsoft.com/office/drawing/2014/main" id="{4FA68B1B-0189-8E29-5095-A016457F14B5}"/>
                </a:ext>
              </a:extLst>
            </p:cNvPr>
            <p:cNvSpPr/>
            <p:nvPr/>
          </p:nvSpPr>
          <p:spPr>
            <a:xfrm>
              <a:off x="9465519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缺角矩形 216">
              <a:extLst>
                <a:ext uri="{FF2B5EF4-FFF2-40B4-BE49-F238E27FC236}">
                  <a16:creationId xmlns:a16="http://schemas.microsoft.com/office/drawing/2014/main" id="{E8F9E87B-0FDC-D6AF-245E-9972475F6FAA}"/>
                </a:ext>
              </a:extLst>
            </p:cNvPr>
            <p:cNvSpPr/>
            <p:nvPr/>
          </p:nvSpPr>
          <p:spPr>
            <a:xfrm>
              <a:off x="9949343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9" name="平行四边形 228">
            <a:extLst>
              <a:ext uri="{FF2B5EF4-FFF2-40B4-BE49-F238E27FC236}">
                <a16:creationId xmlns:a16="http://schemas.microsoft.com/office/drawing/2014/main" id="{A8950988-4A63-80BC-C522-D9EDD12BB2DC}"/>
              </a:ext>
            </a:extLst>
          </p:cNvPr>
          <p:cNvSpPr/>
          <p:nvPr/>
        </p:nvSpPr>
        <p:spPr>
          <a:xfrm>
            <a:off x="4642244" y="6724307"/>
            <a:ext cx="7823991" cy="133694"/>
          </a:xfrm>
          <a:prstGeom prst="parallelogram">
            <a:avLst/>
          </a:prstGeom>
          <a:gradFill>
            <a:gsLst>
              <a:gs pos="0">
                <a:srgbClr val="C4EA10"/>
              </a:gs>
              <a:gs pos="100000">
                <a:srgbClr val="8854F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1FAE683-29FD-FF02-5DD5-0B72FA9EF1A3}"/>
              </a:ext>
            </a:extLst>
          </p:cNvPr>
          <p:cNvGrpSpPr/>
          <p:nvPr/>
        </p:nvGrpSpPr>
        <p:grpSpPr>
          <a:xfrm>
            <a:off x="4182960" y="2512986"/>
            <a:ext cx="3826079" cy="946590"/>
            <a:chOff x="1925601" y="2256469"/>
            <a:chExt cx="3826079" cy="946590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282CFF3A-F281-667A-393C-B5AB137A5172}"/>
                </a:ext>
              </a:extLst>
            </p:cNvPr>
            <p:cNvSpPr/>
            <p:nvPr/>
          </p:nvSpPr>
          <p:spPr>
            <a:xfrm>
              <a:off x="1925601" y="2398272"/>
              <a:ext cx="3798799" cy="80478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4EA10"/>
                </a:gs>
                <a:gs pos="100000">
                  <a:srgbClr val="8854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222A6E01-57AF-6503-7ABC-B209F1B4ABA6}"/>
                </a:ext>
              </a:extLst>
            </p:cNvPr>
            <p:cNvSpPr/>
            <p:nvPr/>
          </p:nvSpPr>
          <p:spPr>
            <a:xfrm>
              <a:off x="1952881" y="2256469"/>
              <a:ext cx="3798799" cy="804787"/>
            </a:xfrm>
            <a:prstGeom prst="roundRect">
              <a:avLst>
                <a:gd name="adj" fmla="val 50000"/>
              </a:avLst>
            </a:prstGeom>
            <a:solidFill>
              <a:srgbClr val="C4EA10"/>
            </a:solidFill>
            <a:ln w="25400">
              <a:solidFill>
                <a:srgbClr val="4F60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E565AD4-B7D0-C14C-EDB2-EFBE83649F40}"/>
                </a:ext>
              </a:extLst>
            </p:cNvPr>
            <p:cNvSpPr txBox="1"/>
            <p:nvPr/>
          </p:nvSpPr>
          <p:spPr>
            <a:xfrm>
              <a:off x="2863519" y="2428029"/>
              <a:ext cx="21520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4F6068"/>
                  </a:solidFill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16E2044-3F95-CA0C-78C0-EE1B9B15C783}"/>
              </a:ext>
            </a:extLst>
          </p:cNvPr>
          <p:cNvSpPr txBox="1"/>
          <p:nvPr/>
        </p:nvSpPr>
        <p:spPr>
          <a:xfrm>
            <a:off x="2624784" y="3634569"/>
            <a:ext cx="691515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rgbClr val="C4EA10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924525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6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548B3D0-6353-82D3-D509-27DD5D443B32}"/>
              </a:ext>
            </a:extLst>
          </p:cNvPr>
          <p:cNvGrpSpPr/>
          <p:nvPr/>
        </p:nvGrpSpPr>
        <p:grpSpPr>
          <a:xfrm>
            <a:off x="10537628" y="488950"/>
            <a:ext cx="1160547" cy="478968"/>
            <a:chOff x="8244408" y="263825"/>
            <a:chExt cx="575796" cy="237636"/>
          </a:xfrm>
          <a:solidFill>
            <a:srgbClr val="C4EA10"/>
          </a:solidFill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135598F-24CE-4454-F35F-681E0C42E70F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5B0DB8E-AE59-AACD-44E5-BFF2E3E9A559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文本框-2_矢量">
              <a:extLst>
                <a:ext uri="{FF2B5EF4-FFF2-40B4-BE49-F238E27FC236}">
                  <a16:creationId xmlns:a16="http://schemas.microsoft.com/office/drawing/2014/main" id="{41C87E9F-970C-12D9-E8D3-53EBDA52CE5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3DCE683-19AD-3356-3FF3-94DFFE06F254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208E2687-42C0-A635-EAF2-42931A4D373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8AB70660-1C77-F440-D076-0641EA67254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86AEE6D-639E-5576-3043-74E35DFB01A5}"/>
              </a:ext>
            </a:extLst>
          </p:cNvPr>
          <p:cNvGrpSpPr/>
          <p:nvPr/>
        </p:nvGrpSpPr>
        <p:grpSpPr>
          <a:xfrm>
            <a:off x="4182960" y="248622"/>
            <a:ext cx="3826079" cy="830997"/>
            <a:chOff x="1925601" y="2094540"/>
            <a:chExt cx="3826079" cy="1200420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7ED7B83A-4BF9-D85A-458C-3E24390A625A}"/>
                </a:ext>
              </a:extLst>
            </p:cNvPr>
            <p:cNvSpPr/>
            <p:nvPr/>
          </p:nvSpPr>
          <p:spPr>
            <a:xfrm>
              <a:off x="1925601" y="2398272"/>
              <a:ext cx="3798799" cy="80478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4EA10"/>
                </a:gs>
                <a:gs pos="100000">
                  <a:srgbClr val="8854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9098DDA0-8AEC-D5BF-8C29-6C1AA204B5F0}"/>
                </a:ext>
              </a:extLst>
            </p:cNvPr>
            <p:cNvSpPr/>
            <p:nvPr/>
          </p:nvSpPr>
          <p:spPr>
            <a:xfrm>
              <a:off x="1952881" y="2256469"/>
              <a:ext cx="3798799" cy="804787"/>
            </a:xfrm>
            <a:prstGeom prst="roundRect">
              <a:avLst>
                <a:gd name="adj" fmla="val 50000"/>
              </a:avLst>
            </a:prstGeom>
            <a:solidFill>
              <a:srgbClr val="C4EA10"/>
            </a:solidFill>
            <a:ln w="25400">
              <a:solidFill>
                <a:srgbClr val="4F60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F5333F5-4423-6D0D-F88C-2A2607A45C4C}"/>
                </a:ext>
              </a:extLst>
            </p:cNvPr>
            <p:cNvSpPr txBox="1"/>
            <p:nvPr/>
          </p:nvSpPr>
          <p:spPr>
            <a:xfrm>
              <a:off x="2245942" y="2094540"/>
              <a:ext cx="1064715" cy="12004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4F606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4800" dirty="0">
                <a:solidFill>
                  <a:srgbClr val="4F606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5A25500-BFF9-1612-5634-53F0C748DFE4}"/>
                </a:ext>
              </a:extLst>
            </p:cNvPr>
            <p:cNvSpPr txBox="1"/>
            <p:nvPr/>
          </p:nvSpPr>
          <p:spPr>
            <a:xfrm>
              <a:off x="3281372" y="2366519"/>
              <a:ext cx="21520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4F6068"/>
                  </a:solidFill>
                </a:rPr>
                <a:t>添加标题文本</a:t>
              </a:r>
            </a:p>
          </p:txBody>
        </p:sp>
      </p:grpSp>
      <p:sp>
        <p:nvSpPr>
          <p:cNvPr id="2" name="椭圆14"/>
          <p:cNvSpPr/>
          <p:nvPr/>
        </p:nvSpPr>
        <p:spPr>
          <a:xfrm rot="20300500">
            <a:off x="4704180" y="4888493"/>
            <a:ext cx="960082" cy="960080"/>
          </a:xfrm>
          <a:prstGeom prst="ellipse">
            <a:avLst/>
          </a:prstGeom>
          <a:solidFill>
            <a:srgbClr val="C4EA10"/>
          </a:solidFill>
          <a:ln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160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" name="Freeform 170"/>
          <p:cNvSpPr>
            <a:spLocks noEditPoints="1"/>
          </p:cNvSpPr>
          <p:nvPr/>
        </p:nvSpPr>
        <p:spPr bwMode="auto">
          <a:xfrm>
            <a:off x="4978353" y="5194526"/>
            <a:ext cx="411734" cy="348015"/>
          </a:xfrm>
          <a:custGeom>
            <a:avLst/>
            <a:gdLst/>
            <a:ahLst/>
            <a:cxnLst>
              <a:cxn ang="0">
                <a:pos x="244" y="216"/>
              </a:cxn>
              <a:cxn ang="0">
                <a:pos x="12" y="216"/>
              </a:cxn>
              <a:cxn ang="0">
                <a:pos x="0" y="204"/>
              </a:cxn>
              <a:cxn ang="0">
                <a:pos x="0" y="12"/>
              </a:cxn>
              <a:cxn ang="0">
                <a:pos x="12" y="0"/>
              </a:cxn>
              <a:cxn ang="0">
                <a:pos x="24" y="12"/>
              </a:cxn>
              <a:cxn ang="0">
                <a:pos x="24" y="164"/>
              </a:cxn>
              <a:cxn ang="0">
                <a:pos x="24" y="192"/>
              </a:cxn>
              <a:cxn ang="0">
                <a:pos x="244" y="192"/>
              </a:cxn>
              <a:cxn ang="0">
                <a:pos x="256" y="204"/>
              </a:cxn>
              <a:cxn ang="0">
                <a:pos x="244" y="216"/>
              </a:cxn>
              <a:cxn ang="0">
                <a:pos x="216" y="180"/>
              </a:cxn>
              <a:cxn ang="0">
                <a:pos x="192" y="180"/>
              </a:cxn>
              <a:cxn ang="0">
                <a:pos x="180" y="168"/>
              </a:cxn>
              <a:cxn ang="0">
                <a:pos x="180" y="84"/>
              </a:cxn>
              <a:cxn ang="0">
                <a:pos x="192" y="72"/>
              </a:cxn>
              <a:cxn ang="0">
                <a:pos x="216" y="72"/>
              </a:cxn>
              <a:cxn ang="0">
                <a:pos x="228" y="84"/>
              </a:cxn>
              <a:cxn ang="0">
                <a:pos x="228" y="168"/>
              </a:cxn>
              <a:cxn ang="0">
                <a:pos x="216" y="180"/>
              </a:cxn>
              <a:cxn ang="0">
                <a:pos x="148" y="180"/>
              </a:cxn>
              <a:cxn ang="0">
                <a:pos x="124" y="180"/>
              </a:cxn>
              <a:cxn ang="0">
                <a:pos x="112" y="168"/>
              </a:cxn>
              <a:cxn ang="0">
                <a:pos x="112" y="36"/>
              </a:cxn>
              <a:cxn ang="0">
                <a:pos x="124" y="24"/>
              </a:cxn>
              <a:cxn ang="0">
                <a:pos x="148" y="24"/>
              </a:cxn>
              <a:cxn ang="0">
                <a:pos x="160" y="36"/>
              </a:cxn>
              <a:cxn ang="0">
                <a:pos x="160" y="168"/>
              </a:cxn>
              <a:cxn ang="0">
                <a:pos x="148" y="180"/>
              </a:cxn>
              <a:cxn ang="0">
                <a:pos x="80" y="180"/>
              </a:cxn>
              <a:cxn ang="0">
                <a:pos x="56" y="180"/>
              </a:cxn>
              <a:cxn ang="0">
                <a:pos x="44" y="168"/>
              </a:cxn>
              <a:cxn ang="0">
                <a:pos x="44" y="144"/>
              </a:cxn>
              <a:cxn ang="0">
                <a:pos x="56" y="132"/>
              </a:cxn>
              <a:cxn ang="0">
                <a:pos x="80" y="132"/>
              </a:cxn>
              <a:cxn ang="0">
                <a:pos x="92" y="144"/>
              </a:cxn>
              <a:cxn ang="0">
                <a:pos x="92" y="168"/>
              </a:cxn>
              <a:cxn ang="0">
                <a:pos x="80" y="180"/>
              </a:cxn>
            </a:cxnLst>
            <a:rect l="0" t="0" r="r" b="b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rgbClr val="4F6068"/>
          </a:solidFill>
          <a:ln w="9525">
            <a:noFill/>
            <a:round/>
          </a:ln>
        </p:spPr>
        <p:txBody>
          <a:bodyPr vert="horz" wrap="square" lIns="79385" tIns="39693" rIns="79385" bIns="39693" numCol="1" anchor="t" anchorCtr="0" compatLnSpc="1"/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57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椭圆11"/>
          <p:cNvSpPr/>
          <p:nvPr/>
        </p:nvSpPr>
        <p:spPr>
          <a:xfrm rot="20300500">
            <a:off x="4704180" y="1740669"/>
            <a:ext cx="960082" cy="960080"/>
          </a:xfrm>
          <a:prstGeom prst="ellipse">
            <a:avLst/>
          </a:prstGeom>
          <a:solidFill>
            <a:srgbClr val="C4EA10"/>
          </a:solidFill>
          <a:ln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160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" name="Freeform 221"/>
          <p:cNvSpPr>
            <a:spLocks noEditPoints="1"/>
          </p:cNvSpPr>
          <p:nvPr/>
        </p:nvSpPr>
        <p:spPr bwMode="auto">
          <a:xfrm>
            <a:off x="5029819" y="2014840"/>
            <a:ext cx="308801" cy="411734"/>
          </a:xfrm>
          <a:custGeom>
            <a:avLst/>
            <a:gdLst/>
            <a:ahLst/>
            <a:cxnLst>
              <a:cxn ang="0">
                <a:pos x="96" y="256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96" y="256"/>
              </a:cxn>
              <a:cxn ang="0">
                <a:pos x="96" y="32"/>
              </a:cxn>
              <a:cxn ang="0">
                <a:pos x="32" y="96"/>
              </a:cxn>
              <a:cxn ang="0">
                <a:pos x="96" y="160"/>
              </a:cxn>
              <a:cxn ang="0">
                <a:pos x="160" y="96"/>
              </a:cxn>
              <a:cxn ang="0">
                <a:pos x="96" y="32"/>
              </a:cxn>
              <a:cxn ang="0">
                <a:pos x="96" y="128"/>
              </a:cxn>
              <a:cxn ang="0">
                <a:pos x="64" y="96"/>
              </a:cxn>
              <a:cxn ang="0">
                <a:pos x="96" y="64"/>
              </a:cxn>
              <a:cxn ang="0">
                <a:pos x="128" y="96"/>
              </a:cxn>
              <a:cxn ang="0">
                <a:pos x="96" y="128"/>
              </a:cxn>
            </a:cxnLst>
            <a:rect l="0" t="0" r="r" b="b"/>
            <a:pathLst>
              <a:path w="192" h="256">
                <a:moveTo>
                  <a:pt x="96" y="256"/>
                </a:moveTo>
                <a:cubicBezTo>
                  <a:pt x="96" y="256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49"/>
                  <a:pt x="96" y="256"/>
                  <a:pt x="96" y="256"/>
                </a:cubicBezTo>
                <a:moveTo>
                  <a:pt x="96" y="32"/>
                </a:moveTo>
                <a:cubicBezTo>
                  <a:pt x="61" y="32"/>
                  <a:pt x="32" y="61"/>
                  <a:pt x="32" y="96"/>
                </a:cubicBezTo>
                <a:cubicBezTo>
                  <a:pt x="32" y="131"/>
                  <a:pt x="61" y="160"/>
                  <a:pt x="96" y="160"/>
                </a:cubicBezTo>
                <a:cubicBezTo>
                  <a:pt x="131" y="160"/>
                  <a:pt x="160" y="131"/>
                  <a:pt x="160" y="96"/>
                </a:cubicBezTo>
                <a:cubicBezTo>
                  <a:pt x="160" y="61"/>
                  <a:pt x="131" y="32"/>
                  <a:pt x="96" y="32"/>
                </a:cubicBezTo>
                <a:moveTo>
                  <a:pt x="96" y="128"/>
                </a:moveTo>
                <a:cubicBezTo>
                  <a:pt x="78" y="128"/>
                  <a:pt x="64" y="114"/>
                  <a:pt x="64" y="96"/>
                </a:cubicBezTo>
                <a:cubicBezTo>
                  <a:pt x="64" y="78"/>
                  <a:pt x="78" y="64"/>
                  <a:pt x="96" y="64"/>
                </a:cubicBezTo>
                <a:cubicBezTo>
                  <a:pt x="114" y="64"/>
                  <a:pt x="128" y="78"/>
                  <a:pt x="128" y="96"/>
                </a:cubicBezTo>
                <a:cubicBezTo>
                  <a:pt x="128" y="114"/>
                  <a:pt x="114" y="128"/>
                  <a:pt x="96" y="128"/>
                </a:cubicBezTo>
              </a:path>
            </a:pathLst>
          </a:custGeom>
          <a:solidFill>
            <a:srgbClr val="4F6068"/>
          </a:solidFill>
          <a:ln w="9525">
            <a:noFill/>
            <a:round/>
          </a:ln>
        </p:spPr>
        <p:txBody>
          <a:bodyPr vert="horz" wrap="square" lIns="79385" tIns="39693" rIns="79385" bIns="39693" numCol="1" anchor="t" anchorCtr="0" compatLnSpc="1"/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57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椭圆15"/>
          <p:cNvSpPr/>
          <p:nvPr/>
        </p:nvSpPr>
        <p:spPr>
          <a:xfrm rot="20300500">
            <a:off x="4704180" y="3293341"/>
            <a:ext cx="960082" cy="960080"/>
          </a:xfrm>
          <a:prstGeom prst="ellipse">
            <a:avLst/>
          </a:prstGeom>
          <a:solidFill>
            <a:srgbClr val="4F6068"/>
          </a:solidFill>
          <a:ln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160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" name="Freeform 86" descr="D:\51PPT模板网\51pptmoban.com\图片.jpg"/>
          <p:cNvSpPr>
            <a:spLocks noEditPoints="1"/>
          </p:cNvSpPr>
          <p:nvPr/>
        </p:nvSpPr>
        <p:spPr bwMode="auto">
          <a:xfrm>
            <a:off x="4973452" y="3641853"/>
            <a:ext cx="421539" cy="263054"/>
          </a:xfrm>
          <a:custGeom>
            <a:avLst/>
            <a:gdLst/>
            <a:ahLst/>
            <a:cxnLst>
              <a:cxn ang="0">
                <a:pos x="244" y="160"/>
              </a:cxn>
              <a:cxn ang="0">
                <a:pos x="232" y="160"/>
              </a:cxn>
              <a:cxn ang="0">
                <a:pos x="24" y="160"/>
              </a:cxn>
              <a:cxn ang="0">
                <a:pos x="12" y="160"/>
              </a:cxn>
              <a:cxn ang="0">
                <a:pos x="0" y="148"/>
              </a:cxn>
              <a:cxn ang="0">
                <a:pos x="0" y="128"/>
              </a:cxn>
              <a:cxn ang="0">
                <a:pos x="24" y="128"/>
              </a:cxn>
              <a:cxn ang="0">
                <a:pos x="24" y="12"/>
              </a:cxn>
              <a:cxn ang="0">
                <a:pos x="36" y="0"/>
              </a:cxn>
              <a:cxn ang="0">
                <a:pos x="220" y="0"/>
              </a:cxn>
              <a:cxn ang="0">
                <a:pos x="232" y="12"/>
              </a:cxn>
              <a:cxn ang="0">
                <a:pos x="232" y="128"/>
              </a:cxn>
              <a:cxn ang="0">
                <a:pos x="256" y="128"/>
              </a:cxn>
              <a:cxn ang="0">
                <a:pos x="256" y="148"/>
              </a:cxn>
              <a:cxn ang="0">
                <a:pos x="244" y="160"/>
              </a:cxn>
              <a:cxn ang="0">
                <a:pos x="100" y="148"/>
              </a:cxn>
              <a:cxn ang="0">
                <a:pos x="156" y="148"/>
              </a:cxn>
              <a:cxn ang="0">
                <a:pos x="156" y="140"/>
              </a:cxn>
              <a:cxn ang="0">
                <a:pos x="100" y="140"/>
              </a:cxn>
              <a:cxn ang="0">
                <a:pos x="100" y="148"/>
              </a:cxn>
              <a:cxn ang="0">
                <a:pos x="216" y="16"/>
              </a:cxn>
              <a:cxn ang="0">
                <a:pos x="40" y="16"/>
              </a:cxn>
              <a:cxn ang="0">
                <a:pos x="40" y="120"/>
              </a:cxn>
              <a:cxn ang="0">
                <a:pos x="216" y="120"/>
              </a:cxn>
              <a:cxn ang="0">
                <a:pos x="216" y="16"/>
              </a:cxn>
            </a:cxnLst>
            <a:rect l="0" t="0" r="r" b="b"/>
            <a:pathLst>
              <a:path w="256" h="160">
                <a:moveTo>
                  <a:pt x="244" y="160"/>
                </a:moveTo>
                <a:cubicBezTo>
                  <a:pt x="232" y="160"/>
                  <a:pt x="232" y="160"/>
                  <a:pt x="232" y="160"/>
                </a:cubicBezTo>
                <a:cubicBezTo>
                  <a:pt x="24" y="160"/>
                  <a:pt x="24" y="160"/>
                  <a:pt x="24" y="160"/>
                </a:cubicBezTo>
                <a:cubicBezTo>
                  <a:pt x="12" y="160"/>
                  <a:pt x="12" y="160"/>
                  <a:pt x="12" y="160"/>
                </a:cubicBezTo>
                <a:cubicBezTo>
                  <a:pt x="5" y="160"/>
                  <a:pt x="0" y="155"/>
                  <a:pt x="0" y="148"/>
                </a:cubicBezTo>
                <a:cubicBezTo>
                  <a:pt x="0" y="128"/>
                  <a:pt x="0" y="128"/>
                  <a:pt x="0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29" y="0"/>
                  <a:pt x="36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cubicBezTo>
                  <a:pt x="232" y="128"/>
                  <a:pt x="232" y="128"/>
                  <a:pt x="232" y="128"/>
                </a:cubicBezTo>
                <a:cubicBezTo>
                  <a:pt x="256" y="128"/>
                  <a:pt x="256" y="128"/>
                  <a:pt x="256" y="128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moveTo>
                  <a:pt x="100" y="148"/>
                </a:moveTo>
                <a:cubicBezTo>
                  <a:pt x="156" y="148"/>
                  <a:pt x="156" y="148"/>
                  <a:pt x="156" y="148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00" y="140"/>
                  <a:pt x="100" y="140"/>
                  <a:pt x="100" y="140"/>
                </a:cubicBezTo>
                <a:lnTo>
                  <a:pt x="100" y="148"/>
                </a:lnTo>
                <a:close/>
                <a:moveTo>
                  <a:pt x="216" y="16"/>
                </a:moveTo>
                <a:cubicBezTo>
                  <a:pt x="40" y="16"/>
                  <a:pt x="40" y="16"/>
                  <a:pt x="40" y="16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216" y="120"/>
                  <a:pt x="216" y="120"/>
                  <a:pt x="216" y="120"/>
                </a:cubicBezTo>
                <a:lnTo>
                  <a:pt x="216" y="16"/>
                </a:lnTo>
                <a:close/>
              </a:path>
            </a:pathLst>
          </a:custGeom>
          <a:solidFill>
            <a:srgbClr val="C4EA10"/>
          </a:solidFill>
          <a:ln w="9525">
            <a:noFill/>
            <a:round/>
          </a:ln>
        </p:spPr>
        <p:txBody>
          <a:bodyPr vert="horz" wrap="square" lIns="79385" tIns="39693" rIns="79385" bIns="39693" numCol="1" anchor="t" anchorCtr="0" compatLnSpc="1"/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57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椭圆14"/>
          <p:cNvSpPr/>
          <p:nvPr/>
        </p:nvSpPr>
        <p:spPr>
          <a:xfrm rot="20300500">
            <a:off x="6523303" y="4888493"/>
            <a:ext cx="960082" cy="960080"/>
          </a:xfrm>
          <a:prstGeom prst="ellipse">
            <a:avLst/>
          </a:prstGeom>
          <a:solidFill>
            <a:srgbClr val="4F6068"/>
          </a:solidFill>
          <a:ln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160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5" name="Freeform 170"/>
          <p:cNvSpPr>
            <a:spLocks noEditPoints="1"/>
          </p:cNvSpPr>
          <p:nvPr/>
        </p:nvSpPr>
        <p:spPr bwMode="auto">
          <a:xfrm>
            <a:off x="6797476" y="5194526"/>
            <a:ext cx="411734" cy="348015"/>
          </a:xfrm>
          <a:custGeom>
            <a:avLst/>
            <a:gdLst/>
            <a:ahLst/>
            <a:cxnLst>
              <a:cxn ang="0">
                <a:pos x="244" y="216"/>
              </a:cxn>
              <a:cxn ang="0">
                <a:pos x="12" y="216"/>
              </a:cxn>
              <a:cxn ang="0">
                <a:pos x="0" y="204"/>
              </a:cxn>
              <a:cxn ang="0">
                <a:pos x="0" y="12"/>
              </a:cxn>
              <a:cxn ang="0">
                <a:pos x="12" y="0"/>
              </a:cxn>
              <a:cxn ang="0">
                <a:pos x="24" y="12"/>
              </a:cxn>
              <a:cxn ang="0">
                <a:pos x="24" y="164"/>
              </a:cxn>
              <a:cxn ang="0">
                <a:pos x="24" y="192"/>
              </a:cxn>
              <a:cxn ang="0">
                <a:pos x="244" y="192"/>
              </a:cxn>
              <a:cxn ang="0">
                <a:pos x="256" y="204"/>
              </a:cxn>
              <a:cxn ang="0">
                <a:pos x="244" y="216"/>
              </a:cxn>
              <a:cxn ang="0">
                <a:pos x="216" y="180"/>
              </a:cxn>
              <a:cxn ang="0">
                <a:pos x="192" y="180"/>
              </a:cxn>
              <a:cxn ang="0">
                <a:pos x="180" y="168"/>
              </a:cxn>
              <a:cxn ang="0">
                <a:pos x="180" y="84"/>
              </a:cxn>
              <a:cxn ang="0">
                <a:pos x="192" y="72"/>
              </a:cxn>
              <a:cxn ang="0">
                <a:pos x="216" y="72"/>
              </a:cxn>
              <a:cxn ang="0">
                <a:pos x="228" y="84"/>
              </a:cxn>
              <a:cxn ang="0">
                <a:pos x="228" y="168"/>
              </a:cxn>
              <a:cxn ang="0">
                <a:pos x="216" y="180"/>
              </a:cxn>
              <a:cxn ang="0">
                <a:pos x="148" y="180"/>
              </a:cxn>
              <a:cxn ang="0">
                <a:pos x="124" y="180"/>
              </a:cxn>
              <a:cxn ang="0">
                <a:pos x="112" y="168"/>
              </a:cxn>
              <a:cxn ang="0">
                <a:pos x="112" y="36"/>
              </a:cxn>
              <a:cxn ang="0">
                <a:pos x="124" y="24"/>
              </a:cxn>
              <a:cxn ang="0">
                <a:pos x="148" y="24"/>
              </a:cxn>
              <a:cxn ang="0">
                <a:pos x="160" y="36"/>
              </a:cxn>
              <a:cxn ang="0">
                <a:pos x="160" y="168"/>
              </a:cxn>
              <a:cxn ang="0">
                <a:pos x="148" y="180"/>
              </a:cxn>
              <a:cxn ang="0">
                <a:pos x="80" y="180"/>
              </a:cxn>
              <a:cxn ang="0">
                <a:pos x="56" y="180"/>
              </a:cxn>
              <a:cxn ang="0">
                <a:pos x="44" y="168"/>
              </a:cxn>
              <a:cxn ang="0">
                <a:pos x="44" y="144"/>
              </a:cxn>
              <a:cxn ang="0">
                <a:pos x="56" y="132"/>
              </a:cxn>
              <a:cxn ang="0">
                <a:pos x="80" y="132"/>
              </a:cxn>
              <a:cxn ang="0">
                <a:pos x="92" y="144"/>
              </a:cxn>
              <a:cxn ang="0">
                <a:pos x="92" y="168"/>
              </a:cxn>
              <a:cxn ang="0">
                <a:pos x="80" y="180"/>
              </a:cxn>
            </a:cxnLst>
            <a:rect l="0" t="0" r="r" b="b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rgbClr val="C4EA10"/>
          </a:solidFill>
          <a:ln w="9525">
            <a:noFill/>
            <a:round/>
          </a:ln>
        </p:spPr>
        <p:txBody>
          <a:bodyPr vert="horz" wrap="square" lIns="79385" tIns="39693" rIns="79385" bIns="39693" numCol="1" anchor="t" anchorCtr="0" compatLnSpc="1"/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57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11"/>
          <p:cNvSpPr/>
          <p:nvPr/>
        </p:nvSpPr>
        <p:spPr>
          <a:xfrm rot="20300500">
            <a:off x="6523303" y="1740669"/>
            <a:ext cx="960082" cy="960080"/>
          </a:xfrm>
          <a:prstGeom prst="ellipse">
            <a:avLst/>
          </a:prstGeom>
          <a:solidFill>
            <a:srgbClr val="4F6068"/>
          </a:solidFill>
          <a:ln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160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7" name="Freeform 221" descr="D:\51PPT模板网\51pptmoban.com\图片.jpg"/>
          <p:cNvSpPr>
            <a:spLocks noEditPoints="1"/>
          </p:cNvSpPr>
          <p:nvPr/>
        </p:nvSpPr>
        <p:spPr bwMode="auto">
          <a:xfrm>
            <a:off x="6848942" y="2014840"/>
            <a:ext cx="308801" cy="411734"/>
          </a:xfrm>
          <a:custGeom>
            <a:avLst/>
            <a:gdLst/>
            <a:ahLst/>
            <a:cxnLst>
              <a:cxn ang="0">
                <a:pos x="96" y="256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96" y="256"/>
              </a:cxn>
              <a:cxn ang="0">
                <a:pos x="96" y="32"/>
              </a:cxn>
              <a:cxn ang="0">
                <a:pos x="32" y="96"/>
              </a:cxn>
              <a:cxn ang="0">
                <a:pos x="96" y="160"/>
              </a:cxn>
              <a:cxn ang="0">
                <a:pos x="160" y="96"/>
              </a:cxn>
              <a:cxn ang="0">
                <a:pos x="96" y="32"/>
              </a:cxn>
              <a:cxn ang="0">
                <a:pos x="96" y="128"/>
              </a:cxn>
              <a:cxn ang="0">
                <a:pos x="64" y="96"/>
              </a:cxn>
              <a:cxn ang="0">
                <a:pos x="96" y="64"/>
              </a:cxn>
              <a:cxn ang="0">
                <a:pos x="128" y="96"/>
              </a:cxn>
              <a:cxn ang="0">
                <a:pos x="96" y="128"/>
              </a:cxn>
            </a:cxnLst>
            <a:rect l="0" t="0" r="r" b="b"/>
            <a:pathLst>
              <a:path w="192" h="256">
                <a:moveTo>
                  <a:pt x="96" y="256"/>
                </a:moveTo>
                <a:cubicBezTo>
                  <a:pt x="96" y="256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49"/>
                  <a:pt x="96" y="256"/>
                  <a:pt x="96" y="256"/>
                </a:cubicBezTo>
                <a:moveTo>
                  <a:pt x="96" y="32"/>
                </a:moveTo>
                <a:cubicBezTo>
                  <a:pt x="61" y="32"/>
                  <a:pt x="32" y="61"/>
                  <a:pt x="32" y="96"/>
                </a:cubicBezTo>
                <a:cubicBezTo>
                  <a:pt x="32" y="131"/>
                  <a:pt x="61" y="160"/>
                  <a:pt x="96" y="160"/>
                </a:cubicBezTo>
                <a:cubicBezTo>
                  <a:pt x="131" y="160"/>
                  <a:pt x="160" y="131"/>
                  <a:pt x="160" y="96"/>
                </a:cubicBezTo>
                <a:cubicBezTo>
                  <a:pt x="160" y="61"/>
                  <a:pt x="131" y="32"/>
                  <a:pt x="96" y="32"/>
                </a:cubicBezTo>
                <a:moveTo>
                  <a:pt x="96" y="128"/>
                </a:moveTo>
                <a:cubicBezTo>
                  <a:pt x="78" y="128"/>
                  <a:pt x="64" y="114"/>
                  <a:pt x="64" y="96"/>
                </a:cubicBezTo>
                <a:cubicBezTo>
                  <a:pt x="64" y="78"/>
                  <a:pt x="78" y="64"/>
                  <a:pt x="96" y="64"/>
                </a:cubicBezTo>
                <a:cubicBezTo>
                  <a:pt x="114" y="64"/>
                  <a:pt x="128" y="78"/>
                  <a:pt x="128" y="96"/>
                </a:cubicBezTo>
                <a:cubicBezTo>
                  <a:pt x="128" y="114"/>
                  <a:pt x="114" y="128"/>
                  <a:pt x="96" y="128"/>
                </a:cubicBezTo>
              </a:path>
            </a:pathLst>
          </a:custGeom>
          <a:solidFill>
            <a:srgbClr val="C4EA10"/>
          </a:solidFill>
          <a:ln w="9525">
            <a:noFill/>
            <a:round/>
          </a:ln>
        </p:spPr>
        <p:txBody>
          <a:bodyPr vert="horz" wrap="square" lIns="79385" tIns="39693" rIns="79385" bIns="39693" numCol="1" anchor="t" anchorCtr="0" compatLnSpc="1"/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57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椭圆15"/>
          <p:cNvSpPr/>
          <p:nvPr/>
        </p:nvSpPr>
        <p:spPr>
          <a:xfrm rot="20300500">
            <a:off x="6523303" y="3293341"/>
            <a:ext cx="960082" cy="960080"/>
          </a:xfrm>
          <a:prstGeom prst="ellipse">
            <a:avLst/>
          </a:prstGeom>
          <a:solidFill>
            <a:srgbClr val="C4EA10"/>
          </a:solidFill>
          <a:ln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160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9" name="Freeform 86"/>
          <p:cNvSpPr>
            <a:spLocks noEditPoints="1"/>
          </p:cNvSpPr>
          <p:nvPr/>
        </p:nvSpPr>
        <p:spPr bwMode="auto">
          <a:xfrm>
            <a:off x="6792575" y="3641853"/>
            <a:ext cx="421539" cy="263054"/>
          </a:xfrm>
          <a:custGeom>
            <a:avLst/>
            <a:gdLst/>
            <a:ahLst/>
            <a:cxnLst>
              <a:cxn ang="0">
                <a:pos x="244" y="160"/>
              </a:cxn>
              <a:cxn ang="0">
                <a:pos x="232" y="160"/>
              </a:cxn>
              <a:cxn ang="0">
                <a:pos x="24" y="160"/>
              </a:cxn>
              <a:cxn ang="0">
                <a:pos x="12" y="160"/>
              </a:cxn>
              <a:cxn ang="0">
                <a:pos x="0" y="148"/>
              </a:cxn>
              <a:cxn ang="0">
                <a:pos x="0" y="128"/>
              </a:cxn>
              <a:cxn ang="0">
                <a:pos x="24" y="128"/>
              </a:cxn>
              <a:cxn ang="0">
                <a:pos x="24" y="12"/>
              </a:cxn>
              <a:cxn ang="0">
                <a:pos x="36" y="0"/>
              </a:cxn>
              <a:cxn ang="0">
                <a:pos x="220" y="0"/>
              </a:cxn>
              <a:cxn ang="0">
                <a:pos x="232" y="12"/>
              </a:cxn>
              <a:cxn ang="0">
                <a:pos x="232" y="128"/>
              </a:cxn>
              <a:cxn ang="0">
                <a:pos x="256" y="128"/>
              </a:cxn>
              <a:cxn ang="0">
                <a:pos x="256" y="148"/>
              </a:cxn>
              <a:cxn ang="0">
                <a:pos x="244" y="160"/>
              </a:cxn>
              <a:cxn ang="0">
                <a:pos x="100" y="148"/>
              </a:cxn>
              <a:cxn ang="0">
                <a:pos x="156" y="148"/>
              </a:cxn>
              <a:cxn ang="0">
                <a:pos x="156" y="140"/>
              </a:cxn>
              <a:cxn ang="0">
                <a:pos x="100" y="140"/>
              </a:cxn>
              <a:cxn ang="0">
                <a:pos x="100" y="148"/>
              </a:cxn>
              <a:cxn ang="0">
                <a:pos x="216" y="16"/>
              </a:cxn>
              <a:cxn ang="0">
                <a:pos x="40" y="16"/>
              </a:cxn>
              <a:cxn ang="0">
                <a:pos x="40" y="120"/>
              </a:cxn>
              <a:cxn ang="0">
                <a:pos x="216" y="120"/>
              </a:cxn>
              <a:cxn ang="0">
                <a:pos x="216" y="16"/>
              </a:cxn>
            </a:cxnLst>
            <a:rect l="0" t="0" r="r" b="b"/>
            <a:pathLst>
              <a:path w="256" h="160">
                <a:moveTo>
                  <a:pt x="244" y="160"/>
                </a:moveTo>
                <a:cubicBezTo>
                  <a:pt x="232" y="160"/>
                  <a:pt x="232" y="160"/>
                  <a:pt x="232" y="160"/>
                </a:cubicBezTo>
                <a:cubicBezTo>
                  <a:pt x="24" y="160"/>
                  <a:pt x="24" y="160"/>
                  <a:pt x="24" y="160"/>
                </a:cubicBezTo>
                <a:cubicBezTo>
                  <a:pt x="12" y="160"/>
                  <a:pt x="12" y="160"/>
                  <a:pt x="12" y="160"/>
                </a:cubicBezTo>
                <a:cubicBezTo>
                  <a:pt x="5" y="160"/>
                  <a:pt x="0" y="155"/>
                  <a:pt x="0" y="148"/>
                </a:cubicBezTo>
                <a:cubicBezTo>
                  <a:pt x="0" y="128"/>
                  <a:pt x="0" y="128"/>
                  <a:pt x="0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29" y="0"/>
                  <a:pt x="36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cubicBezTo>
                  <a:pt x="232" y="128"/>
                  <a:pt x="232" y="128"/>
                  <a:pt x="232" y="128"/>
                </a:cubicBezTo>
                <a:cubicBezTo>
                  <a:pt x="256" y="128"/>
                  <a:pt x="256" y="128"/>
                  <a:pt x="256" y="128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moveTo>
                  <a:pt x="100" y="148"/>
                </a:moveTo>
                <a:cubicBezTo>
                  <a:pt x="156" y="148"/>
                  <a:pt x="156" y="148"/>
                  <a:pt x="156" y="148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00" y="140"/>
                  <a:pt x="100" y="140"/>
                  <a:pt x="100" y="140"/>
                </a:cubicBezTo>
                <a:lnTo>
                  <a:pt x="100" y="148"/>
                </a:lnTo>
                <a:close/>
                <a:moveTo>
                  <a:pt x="216" y="16"/>
                </a:moveTo>
                <a:cubicBezTo>
                  <a:pt x="40" y="16"/>
                  <a:pt x="40" y="16"/>
                  <a:pt x="40" y="16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216" y="120"/>
                  <a:pt x="216" y="120"/>
                  <a:pt x="216" y="120"/>
                </a:cubicBezTo>
                <a:lnTo>
                  <a:pt x="216" y="16"/>
                </a:lnTo>
                <a:close/>
              </a:path>
            </a:pathLst>
          </a:custGeom>
          <a:solidFill>
            <a:srgbClr val="4F6068"/>
          </a:solidFill>
          <a:ln w="9525">
            <a:noFill/>
            <a:round/>
          </a:ln>
        </p:spPr>
        <p:txBody>
          <a:bodyPr vert="horz" wrap="square" lIns="79385" tIns="39693" rIns="79385" bIns="39693" numCol="1" anchor="t" anchorCtr="0" compatLnSpc="1"/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57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0306054-40E4-17B9-00DE-1A5255B22149}"/>
              </a:ext>
            </a:extLst>
          </p:cNvPr>
          <p:cNvGrpSpPr/>
          <p:nvPr/>
        </p:nvGrpSpPr>
        <p:grpSpPr>
          <a:xfrm>
            <a:off x="7632817" y="1738389"/>
            <a:ext cx="2966425" cy="816522"/>
            <a:chOff x="283598" y="1906534"/>
            <a:chExt cx="2966425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45A8BF2-21F7-ED15-FEE3-F7EBD04F04C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C9ABE61-1046-DF82-6A00-B28A77DC17A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3BF86C2-92FD-D198-63F4-B8CE0B71EEFA}"/>
              </a:ext>
            </a:extLst>
          </p:cNvPr>
          <p:cNvGrpSpPr/>
          <p:nvPr/>
        </p:nvGrpSpPr>
        <p:grpSpPr>
          <a:xfrm>
            <a:off x="1518762" y="1738389"/>
            <a:ext cx="2984539" cy="816522"/>
            <a:chOff x="283598" y="1906534"/>
            <a:chExt cx="2984539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2E8A81D-B7A7-C32F-2E67-D7481013A5F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E965261-A1B2-9FE7-08A8-46009CC060C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C4EA1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D0FF4DC-B073-2D8C-82D2-FCC8BC638299}"/>
              </a:ext>
            </a:extLst>
          </p:cNvPr>
          <p:cNvGrpSpPr/>
          <p:nvPr/>
        </p:nvGrpSpPr>
        <p:grpSpPr>
          <a:xfrm>
            <a:off x="7632817" y="3346174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F9B131E-C629-FCB8-FD6B-7D1DF5128CC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AEEAB7D-162D-42BE-5D13-0F1774DFC99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FFA7018-1AF3-9155-5901-BB5E5F534CF1}"/>
              </a:ext>
            </a:extLst>
          </p:cNvPr>
          <p:cNvGrpSpPr/>
          <p:nvPr/>
        </p:nvGrpSpPr>
        <p:grpSpPr>
          <a:xfrm>
            <a:off x="1518762" y="3346174"/>
            <a:ext cx="2984539" cy="816522"/>
            <a:chOff x="283598" y="1906534"/>
            <a:chExt cx="2984539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C911446-537B-32C0-9E31-68E71BA4FDF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7460A2A-E748-9AA4-8B57-9C43EB924B6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C4EA1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97DA9E0-2ECE-8CF3-A612-500063E892DD}"/>
              </a:ext>
            </a:extLst>
          </p:cNvPr>
          <p:cNvGrpSpPr/>
          <p:nvPr/>
        </p:nvGrpSpPr>
        <p:grpSpPr>
          <a:xfrm>
            <a:off x="7632817" y="4917519"/>
            <a:ext cx="2966425" cy="816522"/>
            <a:chOff x="283598" y="1906534"/>
            <a:chExt cx="296642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428AF87-5770-06AF-B24F-558F82E2872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CCF7A17-D277-76E3-4CB1-1D98F21FA5B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FB646C3-8DDC-F54A-2CD5-C81D612AF48D}"/>
              </a:ext>
            </a:extLst>
          </p:cNvPr>
          <p:cNvGrpSpPr/>
          <p:nvPr/>
        </p:nvGrpSpPr>
        <p:grpSpPr>
          <a:xfrm>
            <a:off x="1518762" y="4917519"/>
            <a:ext cx="2984539" cy="816522"/>
            <a:chOff x="283598" y="1906534"/>
            <a:chExt cx="2984539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9C655A9-FFB8-2116-B7ED-705669E8609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B4C7854-49C0-072B-593B-448C3A02839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C4EA1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9008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6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C5905549-B271-C1A3-B67F-E1C94702260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46DAE659-9E70-18D3-FF93-DEB6F8EBE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227516" y="0"/>
              <a:ext cx="9964484" cy="6858000"/>
            </a:xfrm>
            <a:custGeom>
              <a:avLst/>
              <a:gdLst>
                <a:gd name="connsiteX0" fmla="*/ 0 w 9964484"/>
                <a:gd name="connsiteY0" fmla="*/ 0 h 6858000"/>
                <a:gd name="connsiteX1" fmla="*/ 9964484 w 9964484"/>
                <a:gd name="connsiteY1" fmla="*/ 0 h 6858000"/>
                <a:gd name="connsiteX2" fmla="*/ 9964484 w 9964484"/>
                <a:gd name="connsiteY2" fmla="*/ 6858000 h 6858000"/>
                <a:gd name="connsiteX3" fmla="*/ 0 w 9964484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64484" h="6858000">
                  <a:moveTo>
                    <a:pt x="0" y="0"/>
                  </a:moveTo>
                  <a:lnTo>
                    <a:pt x="9964484" y="0"/>
                  </a:lnTo>
                  <a:lnTo>
                    <a:pt x="9964484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52D193AB-9730-8E40-494E-FA4BB67BEEAB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4F6068">
                    <a:alpha val="0"/>
                  </a:srgbClr>
                </a:gs>
                <a:gs pos="55029">
                  <a:srgbClr val="4F5F6B">
                    <a:alpha val="91000"/>
                  </a:srgbClr>
                </a:gs>
                <a:gs pos="83000">
                  <a:srgbClr val="4F5F6C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7957746B-5D0E-FD60-FBA0-32218721C535}"/>
              </a:ext>
            </a:extLst>
          </p:cNvPr>
          <p:cNvSpPr/>
          <p:nvPr/>
        </p:nvSpPr>
        <p:spPr>
          <a:xfrm rot="2080750">
            <a:off x="395338" y="876314"/>
            <a:ext cx="1619013" cy="1699182"/>
          </a:xfrm>
          <a:custGeom>
            <a:avLst/>
            <a:gdLst>
              <a:gd name="connsiteX0" fmla="*/ 1889889 w 1919541"/>
              <a:gd name="connsiteY0" fmla="*/ 584969 h 2014593"/>
              <a:gd name="connsiteX1" fmla="*/ 1905342 w 1919541"/>
              <a:gd name="connsiteY1" fmla="*/ 612936 h 2014593"/>
              <a:gd name="connsiteX2" fmla="*/ 1919541 w 1919541"/>
              <a:gd name="connsiteY2" fmla="*/ 658150 h 2014593"/>
              <a:gd name="connsiteX3" fmla="*/ 1919541 w 1919541"/>
              <a:gd name="connsiteY3" fmla="*/ 1365658 h 2014593"/>
              <a:gd name="connsiteX4" fmla="*/ 1916706 w 1919541"/>
              <a:gd name="connsiteY4" fmla="*/ 1374116 h 2014593"/>
              <a:gd name="connsiteX5" fmla="*/ 1889890 w 1919541"/>
              <a:gd name="connsiteY5" fmla="*/ 1434229 h 2014593"/>
              <a:gd name="connsiteX6" fmla="*/ 1784895 w 1919541"/>
              <a:gd name="connsiteY6" fmla="*/ 408786 h 2014593"/>
              <a:gd name="connsiteX7" fmla="*/ 1806640 w 1919541"/>
              <a:gd name="connsiteY7" fmla="*/ 434305 h 2014593"/>
              <a:gd name="connsiteX8" fmla="*/ 1814546 w 1919541"/>
              <a:gd name="connsiteY8" fmla="*/ 448614 h 2014593"/>
              <a:gd name="connsiteX9" fmla="*/ 1814547 w 1919541"/>
              <a:gd name="connsiteY9" fmla="*/ 1568106 h 2014593"/>
              <a:gd name="connsiteX10" fmla="*/ 1784895 w 1919541"/>
              <a:gd name="connsiteY10" fmla="*/ 1610113 h 2014593"/>
              <a:gd name="connsiteX11" fmla="*/ 1679901 w 1919541"/>
              <a:gd name="connsiteY11" fmla="*/ 285574 h 2014593"/>
              <a:gd name="connsiteX12" fmla="*/ 1709552 w 1919541"/>
              <a:gd name="connsiteY12" fmla="*/ 320371 h 2014593"/>
              <a:gd name="connsiteX13" fmla="*/ 1709553 w 1919541"/>
              <a:gd name="connsiteY13" fmla="*/ 1700476 h 2014593"/>
              <a:gd name="connsiteX14" fmla="*/ 1706693 w 1919541"/>
              <a:gd name="connsiteY14" fmla="*/ 1703778 h 2014593"/>
              <a:gd name="connsiteX15" fmla="*/ 1679902 w 1919541"/>
              <a:gd name="connsiteY15" fmla="*/ 1729075 h 2014593"/>
              <a:gd name="connsiteX16" fmla="*/ 1574907 w 1919541"/>
              <a:gd name="connsiteY16" fmla="*/ 201124 h 2014593"/>
              <a:gd name="connsiteX17" fmla="*/ 1604558 w 1919541"/>
              <a:gd name="connsiteY17" fmla="*/ 224353 h 2014593"/>
              <a:gd name="connsiteX18" fmla="*/ 1604559 w 1919541"/>
              <a:gd name="connsiteY18" fmla="*/ 1795220 h 2014593"/>
              <a:gd name="connsiteX19" fmla="*/ 1574908 w 1919541"/>
              <a:gd name="connsiteY19" fmla="*/ 1818029 h 2014593"/>
              <a:gd name="connsiteX20" fmla="*/ 1469912 w 1919541"/>
              <a:gd name="connsiteY20" fmla="*/ 132328 h 2014593"/>
              <a:gd name="connsiteX21" fmla="*/ 1499564 w 1919541"/>
              <a:gd name="connsiteY21" fmla="*/ 147324 h 2014593"/>
              <a:gd name="connsiteX22" fmla="*/ 1499565 w 1919541"/>
              <a:gd name="connsiteY22" fmla="*/ 1868245 h 2014593"/>
              <a:gd name="connsiteX23" fmla="*/ 1469914 w 1919541"/>
              <a:gd name="connsiteY23" fmla="*/ 1886621 h 2014593"/>
              <a:gd name="connsiteX24" fmla="*/ 1364919 w 1919541"/>
              <a:gd name="connsiteY24" fmla="*/ 79226 h 2014593"/>
              <a:gd name="connsiteX25" fmla="*/ 1394570 w 1919541"/>
              <a:gd name="connsiteY25" fmla="*/ 94223 h 2014593"/>
              <a:gd name="connsiteX26" fmla="*/ 1394571 w 1919541"/>
              <a:gd name="connsiteY26" fmla="*/ 1924194 h 2014593"/>
              <a:gd name="connsiteX27" fmla="*/ 1372724 w 1919541"/>
              <a:gd name="connsiteY27" fmla="*/ 1934850 h 2014593"/>
              <a:gd name="connsiteX28" fmla="*/ 1364920 w 1919541"/>
              <a:gd name="connsiteY28" fmla="*/ 1937730 h 2014593"/>
              <a:gd name="connsiteX29" fmla="*/ 1259925 w 1919541"/>
              <a:gd name="connsiteY29" fmla="*/ 44998 h 2014593"/>
              <a:gd name="connsiteX30" fmla="*/ 1289576 w 1919541"/>
              <a:gd name="connsiteY30" fmla="*/ 53386 h 2014593"/>
              <a:gd name="connsiteX31" fmla="*/ 1289578 w 1919541"/>
              <a:gd name="connsiteY31" fmla="*/ 1965539 h 2014593"/>
              <a:gd name="connsiteX32" fmla="*/ 1279192 w 1919541"/>
              <a:gd name="connsiteY32" fmla="*/ 1969373 h 2014593"/>
              <a:gd name="connsiteX33" fmla="*/ 1259926 w 1919541"/>
              <a:gd name="connsiteY33" fmla="*/ 1974382 h 2014593"/>
              <a:gd name="connsiteX34" fmla="*/ 1154931 w 1919541"/>
              <a:gd name="connsiteY34" fmla="*/ 15844 h 2014593"/>
              <a:gd name="connsiteX35" fmla="*/ 1158590 w 1919541"/>
              <a:gd name="connsiteY35" fmla="*/ 16331 h 2014593"/>
              <a:gd name="connsiteX36" fmla="*/ 1184582 w 1919541"/>
              <a:gd name="connsiteY36" fmla="*/ 23684 h 2014593"/>
              <a:gd name="connsiteX37" fmla="*/ 1184583 w 1919541"/>
              <a:gd name="connsiteY37" fmla="*/ 1993975 h 2014593"/>
              <a:gd name="connsiteX38" fmla="*/ 1183790 w 1919541"/>
              <a:gd name="connsiteY38" fmla="*/ 1994181 h 2014593"/>
              <a:gd name="connsiteX39" fmla="*/ 1154932 w 1919541"/>
              <a:gd name="connsiteY39" fmla="*/ 1998730 h 2014593"/>
              <a:gd name="connsiteX40" fmla="*/ 1049937 w 1919541"/>
              <a:gd name="connsiteY40" fmla="*/ 3093 h 2014593"/>
              <a:gd name="connsiteX41" fmla="*/ 1062750 w 1919541"/>
              <a:gd name="connsiteY41" fmla="*/ 3565 h 2014593"/>
              <a:gd name="connsiteX42" fmla="*/ 1079588 w 1919541"/>
              <a:gd name="connsiteY42" fmla="*/ 5808 h 2014593"/>
              <a:gd name="connsiteX43" fmla="*/ 1079590 w 1919541"/>
              <a:gd name="connsiteY43" fmla="*/ 2009857 h 2014593"/>
              <a:gd name="connsiteX44" fmla="*/ 1049938 w 1919541"/>
              <a:gd name="connsiteY44" fmla="*/ 2011618 h 2014593"/>
              <a:gd name="connsiteX45" fmla="*/ 29651 w 1919541"/>
              <a:gd name="connsiteY45" fmla="*/ 670270 h 2014593"/>
              <a:gd name="connsiteX46" fmla="*/ 29652 w 1919541"/>
              <a:gd name="connsiteY46" fmla="*/ 1334855 h 2014593"/>
              <a:gd name="connsiteX47" fmla="*/ 0 w 1919541"/>
              <a:gd name="connsiteY47" fmla="*/ 1240434 h 2014593"/>
              <a:gd name="connsiteX48" fmla="*/ 0 w 1919541"/>
              <a:gd name="connsiteY48" fmla="*/ 770241 h 2014593"/>
              <a:gd name="connsiteX49" fmla="*/ 8663 w 1919541"/>
              <a:gd name="connsiteY49" fmla="*/ 732883 h 2014593"/>
              <a:gd name="connsiteX50" fmla="*/ 944945 w 1919541"/>
              <a:gd name="connsiteY50" fmla="*/ 1248 h 2014593"/>
              <a:gd name="connsiteX51" fmla="*/ 965962 w 1919541"/>
              <a:gd name="connsiteY51" fmla="*/ 0 h 2014593"/>
              <a:gd name="connsiteX52" fmla="*/ 974596 w 1919541"/>
              <a:gd name="connsiteY52" fmla="*/ 318 h 2014593"/>
              <a:gd name="connsiteX53" fmla="*/ 974596 w 1919541"/>
              <a:gd name="connsiteY53" fmla="*/ 2014593 h 2014593"/>
              <a:gd name="connsiteX54" fmla="*/ 944945 w 1919541"/>
              <a:gd name="connsiteY54" fmla="*/ 2013501 h 2014593"/>
              <a:gd name="connsiteX55" fmla="*/ 839951 w 1919541"/>
              <a:gd name="connsiteY55" fmla="*/ 10332 h 2014593"/>
              <a:gd name="connsiteX56" fmla="*/ 868931 w 1919541"/>
              <a:gd name="connsiteY56" fmla="*/ 5764 h 2014593"/>
              <a:gd name="connsiteX57" fmla="*/ 869602 w 1919541"/>
              <a:gd name="connsiteY57" fmla="*/ 5725 h 2014593"/>
              <a:gd name="connsiteX58" fmla="*/ 869602 w 1919541"/>
              <a:gd name="connsiteY58" fmla="*/ 2008432 h 2014593"/>
              <a:gd name="connsiteX59" fmla="*/ 839951 w 1919541"/>
              <a:gd name="connsiteY59" fmla="*/ 2004483 h 2014593"/>
              <a:gd name="connsiteX60" fmla="*/ 134645 w 1919541"/>
              <a:gd name="connsiteY60" fmla="*/ 456921 h 2014593"/>
              <a:gd name="connsiteX61" fmla="*/ 134645 w 1919541"/>
              <a:gd name="connsiteY61" fmla="*/ 1553957 h 2014593"/>
              <a:gd name="connsiteX62" fmla="*/ 104995 w 1919541"/>
              <a:gd name="connsiteY62" fmla="*/ 1500295 h 2014593"/>
              <a:gd name="connsiteX63" fmla="*/ 104995 w 1919541"/>
              <a:gd name="connsiteY63" fmla="*/ 506603 h 2014593"/>
              <a:gd name="connsiteX64" fmla="*/ 127334 w 1919541"/>
              <a:gd name="connsiteY64" fmla="*/ 467279 h 2014593"/>
              <a:gd name="connsiteX65" fmla="*/ 734958 w 1919541"/>
              <a:gd name="connsiteY65" fmla="*/ 30713 h 2014593"/>
              <a:gd name="connsiteX66" fmla="*/ 764609 w 1919541"/>
              <a:gd name="connsiteY66" fmla="*/ 23003 h 2014593"/>
              <a:gd name="connsiteX67" fmla="*/ 764609 w 1919541"/>
              <a:gd name="connsiteY67" fmla="*/ 1989514 h 2014593"/>
              <a:gd name="connsiteX68" fmla="*/ 734958 w 1919541"/>
              <a:gd name="connsiteY68" fmla="*/ 1981126 h 2014593"/>
              <a:gd name="connsiteX69" fmla="*/ 629964 w 1919541"/>
              <a:gd name="connsiteY69" fmla="*/ 63142 h 2014593"/>
              <a:gd name="connsiteX70" fmla="*/ 659615 w 1919541"/>
              <a:gd name="connsiteY70" fmla="*/ 52197 h 2014593"/>
              <a:gd name="connsiteX71" fmla="*/ 659615 w 1919541"/>
              <a:gd name="connsiteY71" fmla="*/ 1959813 h 2014593"/>
              <a:gd name="connsiteX72" fmla="*/ 629964 w 1919541"/>
              <a:gd name="connsiteY72" fmla="*/ 1951425 h 2014593"/>
              <a:gd name="connsiteX73" fmla="*/ 239639 w 1919541"/>
              <a:gd name="connsiteY73" fmla="*/ 322726 h 2014593"/>
              <a:gd name="connsiteX74" fmla="*/ 239640 w 1919541"/>
              <a:gd name="connsiteY74" fmla="*/ 1686629 h 2014593"/>
              <a:gd name="connsiteX75" fmla="*/ 209989 w 1919541"/>
              <a:gd name="connsiteY75" fmla="*/ 1651833 h 2014593"/>
              <a:gd name="connsiteX76" fmla="*/ 209988 w 1919541"/>
              <a:gd name="connsiteY76" fmla="*/ 356954 h 2014593"/>
              <a:gd name="connsiteX77" fmla="*/ 524970 w 1919541"/>
              <a:gd name="connsiteY77" fmla="*/ 108832 h 2014593"/>
              <a:gd name="connsiteX78" fmla="*/ 554621 w 1919541"/>
              <a:gd name="connsiteY78" fmla="*/ 94369 h 2014593"/>
              <a:gd name="connsiteX79" fmla="*/ 554621 w 1919541"/>
              <a:gd name="connsiteY79" fmla="*/ 1917424 h 2014593"/>
              <a:gd name="connsiteX80" fmla="*/ 524970 w 1919541"/>
              <a:gd name="connsiteY80" fmla="*/ 1902428 h 2014593"/>
              <a:gd name="connsiteX81" fmla="*/ 344633 w 1919541"/>
              <a:gd name="connsiteY81" fmla="*/ 225302 h 2014593"/>
              <a:gd name="connsiteX82" fmla="*/ 344634 w 1919541"/>
              <a:gd name="connsiteY82" fmla="*/ 1785361 h 2014593"/>
              <a:gd name="connsiteX83" fmla="*/ 314982 w 1919541"/>
              <a:gd name="connsiteY83" fmla="*/ 1762132 h 2014593"/>
              <a:gd name="connsiteX84" fmla="*/ 314982 w 1919541"/>
              <a:gd name="connsiteY84" fmla="*/ 249522 h 2014593"/>
              <a:gd name="connsiteX85" fmla="*/ 323041 w 1919541"/>
              <a:gd name="connsiteY85" fmla="*/ 241912 h 2014593"/>
              <a:gd name="connsiteX86" fmla="*/ 419976 w 1919541"/>
              <a:gd name="connsiteY86" fmla="*/ 169613 h 2014593"/>
              <a:gd name="connsiteX87" fmla="*/ 449627 w 1919541"/>
              <a:gd name="connsiteY87" fmla="*/ 151237 h 2014593"/>
              <a:gd name="connsiteX88" fmla="*/ 449627 w 1919541"/>
              <a:gd name="connsiteY88" fmla="*/ 1864323 h 2014593"/>
              <a:gd name="connsiteX89" fmla="*/ 437771 w 1919541"/>
              <a:gd name="connsiteY89" fmla="*/ 1858326 h 2014593"/>
              <a:gd name="connsiteX90" fmla="*/ 419976 w 1919541"/>
              <a:gd name="connsiteY90" fmla="*/ 1844385 h 201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19541" h="2014593">
                <a:moveTo>
                  <a:pt x="1889889" y="584969"/>
                </a:moveTo>
                <a:lnTo>
                  <a:pt x="1905342" y="612936"/>
                </a:lnTo>
                <a:lnTo>
                  <a:pt x="1919541" y="658150"/>
                </a:lnTo>
                <a:lnTo>
                  <a:pt x="1919541" y="1365658"/>
                </a:lnTo>
                <a:lnTo>
                  <a:pt x="1916706" y="1374116"/>
                </a:lnTo>
                <a:lnTo>
                  <a:pt x="1889890" y="1434229"/>
                </a:lnTo>
                <a:close/>
                <a:moveTo>
                  <a:pt x="1784895" y="408786"/>
                </a:moveTo>
                <a:lnTo>
                  <a:pt x="1806640" y="434305"/>
                </a:lnTo>
                <a:lnTo>
                  <a:pt x="1814546" y="448614"/>
                </a:lnTo>
                <a:lnTo>
                  <a:pt x="1814547" y="1568106"/>
                </a:lnTo>
                <a:lnTo>
                  <a:pt x="1784895" y="1610113"/>
                </a:lnTo>
                <a:close/>
                <a:moveTo>
                  <a:pt x="1679901" y="285574"/>
                </a:moveTo>
                <a:lnTo>
                  <a:pt x="1709552" y="320371"/>
                </a:lnTo>
                <a:lnTo>
                  <a:pt x="1709553" y="1700476"/>
                </a:lnTo>
                <a:lnTo>
                  <a:pt x="1706693" y="1703778"/>
                </a:lnTo>
                <a:lnTo>
                  <a:pt x="1679902" y="1729075"/>
                </a:lnTo>
                <a:close/>
                <a:moveTo>
                  <a:pt x="1574907" y="201124"/>
                </a:moveTo>
                <a:lnTo>
                  <a:pt x="1604558" y="224353"/>
                </a:lnTo>
                <a:lnTo>
                  <a:pt x="1604559" y="1795220"/>
                </a:lnTo>
                <a:lnTo>
                  <a:pt x="1574908" y="1818029"/>
                </a:lnTo>
                <a:close/>
                <a:moveTo>
                  <a:pt x="1469912" y="132328"/>
                </a:moveTo>
                <a:lnTo>
                  <a:pt x="1499564" y="147324"/>
                </a:lnTo>
                <a:lnTo>
                  <a:pt x="1499565" y="1868245"/>
                </a:lnTo>
                <a:lnTo>
                  <a:pt x="1469914" y="1886621"/>
                </a:lnTo>
                <a:close/>
                <a:moveTo>
                  <a:pt x="1364919" y="79226"/>
                </a:moveTo>
                <a:lnTo>
                  <a:pt x="1394570" y="94223"/>
                </a:lnTo>
                <a:lnTo>
                  <a:pt x="1394571" y="1924194"/>
                </a:lnTo>
                <a:lnTo>
                  <a:pt x="1372724" y="1934850"/>
                </a:lnTo>
                <a:lnTo>
                  <a:pt x="1364920" y="1937730"/>
                </a:lnTo>
                <a:close/>
                <a:moveTo>
                  <a:pt x="1259925" y="44998"/>
                </a:moveTo>
                <a:lnTo>
                  <a:pt x="1289576" y="53386"/>
                </a:lnTo>
                <a:lnTo>
                  <a:pt x="1289578" y="1965539"/>
                </a:lnTo>
                <a:lnTo>
                  <a:pt x="1279192" y="1969373"/>
                </a:lnTo>
                <a:lnTo>
                  <a:pt x="1259926" y="1974382"/>
                </a:lnTo>
                <a:close/>
                <a:moveTo>
                  <a:pt x="1154931" y="15844"/>
                </a:moveTo>
                <a:lnTo>
                  <a:pt x="1158590" y="16331"/>
                </a:lnTo>
                <a:lnTo>
                  <a:pt x="1184582" y="23684"/>
                </a:lnTo>
                <a:lnTo>
                  <a:pt x="1184583" y="1993975"/>
                </a:lnTo>
                <a:lnTo>
                  <a:pt x="1183790" y="1994181"/>
                </a:lnTo>
                <a:lnTo>
                  <a:pt x="1154932" y="1998730"/>
                </a:lnTo>
                <a:close/>
                <a:moveTo>
                  <a:pt x="1049937" y="3093"/>
                </a:moveTo>
                <a:lnTo>
                  <a:pt x="1062750" y="3565"/>
                </a:lnTo>
                <a:lnTo>
                  <a:pt x="1079588" y="5808"/>
                </a:lnTo>
                <a:lnTo>
                  <a:pt x="1079590" y="2009857"/>
                </a:lnTo>
                <a:lnTo>
                  <a:pt x="1049938" y="2011618"/>
                </a:lnTo>
                <a:close/>
                <a:moveTo>
                  <a:pt x="29651" y="670270"/>
                </a:moveTo>
                <a:lnTo>
                  <a:pt x="29652" y="1334855"/>
                </a:lnTo>
                <a:lnTo>
                  <a:pt x="0" y="1240434"/>
                </a:lnTo>
                <a:lnTo>
                  <a:pt x="0" y="770241"/>
                </a:lnTo>
                <a:lnTo>
                  <a:pt x="8663" y="732883"/>
                </a:lnTo>
                <a:close/>
                <a:moveTo>
                  <a:pt x="944945" y="1248"/>
                </a:moveTo>
                <a:lnTo>
                  <a:pt x="965962" y="0"/>
                </a:lnTo>
                <a:lnTo>
                  <a:pt x="974596" y="318"/>
                </a:lnTo>
                <a:lnTo>
                  <a:pt x="974596" y="2014593"/>
                </a:lnTo>
                <a:lnTo>
                  <a:pt x="944945" y="2013501"/>
                </a:lnTo>
                <a:close/>
                <a:moveTo>
                  <a:pt x="839951" y="10332"/>
                </a:moveTo>
                <a:lnTo>
                  <a:pt x="868931" y="5764"/>
                </a:lnTo>
                <a:lnTo>
                  <a:pt x="869602" y="5725"/>
                </a:lnTo>
                <a:lnTo>
                  <a:pt x="869602" y="2008432"/>
                </a:lnTo>
                <a:lnTo>
                  <a:pt x="839951" y="2004483"/>
                </a:lnTo>
                <a:close/>
                <a:moveTo>
                  <a:pt x="134645" y="456921"/>
                </a:moveTo>
                <a:lnTo>
                  <a:pt x="134645" y="1553957"/>
                </a:lnTo>
                <a:lnTo>
                  <a:pt x="104995" y="1500295"/>
                </a:lnTo>
                <a:lnTo>
                  <a:pt x="104995" y="506603"/>
                </a:lnTo>
                <a:lnTo>
                  <a:pt x="127334" y="467279"/>
                </a:lnTo>
                <a:close/>
                <a:moveTo>
                  <a:pt x="734958" y="30713"/>
                </a:moveTo>
                <a:lnTo>
                  <a:pt x="764609" y="23003"/>
                </a:lnTo>
                <a:lnTo>
                  <a:pt x="764609" y="1989514"/>
                </a:lnTo>
                <a:lnTo>
                  <a:pt x="734958" y="1981126"/>
                </a:lnTo>
                <a:close/>
                <a:moveTo>
                  <a:pt x="629964" y="63142"/>
                </a:moveTo>
                <a:lnTo>
                  <a:pt x="659615" y="52197"/>
                </a:lnTo>
                <a:lnTo>
                  <a:pt x="659615" y="1959813"/>
                </a:lnTo>
                <a:lnTo>
                  <a:pt x="629964" y="1951425"/>
                </a:lnTo>
                <a:close/>
                <a:moveTo>
                  <a:pt x="239639" y="322726"/>
                </a:moveTo>
                <a:lnTo>
                  <a:pt x="239640" y="1686629"/>
                </a:lnTo>
                <a:lnTo>
                  <a:pt x="209989" y="1651833"/>
                </a:lnTo>
                <a:lnTo>
                  <a:pt x="209988" y="356954"/>
                </a:lnTo>
                <a:close/>
                <a:moveTo>
                  <a:pt x="524970" y="108832"/>
                </a:moveTo>
                <a:lnTo>
                  <a:pt x="554621" y="94369"/>
                </a:lnTo>
                <a:lnTo>
                  <a:pt x="554621" y="1917424"/>
                </a:lnTo>
                <a:lnTo>
                  <a:pt x="524970" y="1902428"/>
                </a:lnTo>
                <a:close/>
                <a:moveTo>
                  <a:pt x="344633" y="225302"/>
                </a:moveTo>
                <a:lnTo>
                  <a:pt x="344634" y="1785361"/>
                </a:lnTo>
                <a:lnTo>
                  <a:pt x="314982" y="1762132"/>
                </a:lnTo>
                <a:lnTo>
                  <a:pt x="314982" y="249522"/>
                </a:lnTo>
                <a:lnTo>
                  <a:pt x="323041" y="241912"/>
                </a:lnTo>
                <a:close/>
                <a:moveTo>
                  <a:pt x="419976" y="169613"/>
                </a:moveTo>
                <a:lnTo>
                  <a:pt x="449627" y="151237"/>
                </a:lnTo>
                <a:lnTo>
                  <a:pt x="449627" y="1864323"/>
                </a:lnTo>
                <a:lnTo>
                  <a:pt x="437771" y="1858326"/>
                </a:lnTo>
                <a:lnTo>
                  <a:pt x="419976" y="1844385"/>
                </a:lnTo>
                <a:close/>
              </a:path>
            </a:pathLst>
          </a:custGeom>
          <a:gradFill>
            <a:gsLst>
              <a:gs pos="0">
                <a:srgbClr val="C4EA10"/>
              </a:gs>
              <a:gs pos="100000">
                <a:srgbClr val="00B0F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D09896C9-1AA7-C363-A7E1-254DEFFF30F4}"/>
              </a:ext>
            </a:extLst>
          </p:cNvPr>
          <p:cNvSpPr/>
          <p:nvPr/>
        </p:nvSpPr>
        <p:spPr>
          <a:xfrm>
            <a:off x="-1039256" y="-1396148"/>
            <a:ext cx="2626982" cy="2626982"/>
          </a:xfrm>
          <a:prstGeom prst="ellipse">
            <a:avLst/>
          </a:prstGeom>
          <a:noFill/>
          <a:ln w="635000">
            <a:solidFill>
              <a:srgbClr val="C5EB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ED6B7A6-308A-7B4C-4A25-F8C9DF0CC419}"/>
              </a:ext>
            </a:extLst>
          </p:cNvPr>
          <p:cNvSpPr txBox="1"/>
          <p:nvPr/>
        </p:nvSpPr>
        <p:spPr>
          <a:xfrm>
            <a:off x="1987182" y="136810"/>
            <a:ext cx="18838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C4EA1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6" name="组合 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C41325A-7C45-89FE-442F-AC080C9122D4}"/>
              </a:ext>
            </a:extLst>
          </p:cNvPr>
          <p:cNvGrpSpPr/>
          <p:nvPr/>
        </p:nvGrpSpPr>
        <p:grpSpPr>
          <a:xfrm>
            <a:off x="10537628" y="488950"/>
            <a:ext cx="1160547" cy="478968"/>
            <a:chOff x="8244408" y="263825"/>
            <a:chExt cx="575796" cy="237636"/>
          </a:xfrm>
          <a:solidFill>
            <a:srgbClr val="C4EA10"/>
          </a:solid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8310FB0-0A29-160C-4DAB-2D17D43D6D04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9832DC7-547F-B58E-082A-E113C296A86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9" name="文本框-2_矢量">
              <a:extLst>
                <a:ext uri="{FF2B5EF4-FFF2-40B4-BE49-F238E27FC236}">
                  <a16:creationId xmlns:a16="http://schemas.microsoft.com/office/drawing/2014/main" id="{B5076088-5570-C092-E6DC-F50BD7FD60AE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35F3D94-33E9-94E7-6D89-59BF7E64634A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F1D6771-BA69-BFA7-B1EC-5FE535853AB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01A1447-F39A-E182-3B1B-8D507CFFBB8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8E713212-EDFA-AC5B-5425-E159C86FADBA}"/>
              </a:ext>
            </a:extLst>
          </p:cNvPr>
          <p:cNvSpPr txBox="1"/>
          <p:nvPr/>
        </p:nvSpPr>
        <p:spPr>
          <a:xfrm>
            <a:off x="3747605" y="583572"/>
            <a:ext cx="2004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4EA10"/>
                </a:solidFill>
                <a:latin typeface="+mj-lt"/>
                <a:ea typeface="优设标题黑" panose="00000500000000000000" pitchFamily="2" charset="-122"/>
                <a:cs typeface="+mn-ea"/>
                <a:sym typeface="+mn-lt"/>
              </a:rPr>
              <a:t>CONTENTS</a:t>
            </a:r>
            <a:endParaRPr lang="zh-CN" altLang="en-US" sz="2800" dirty="0">
              <a:solidFill>
                <a:srgbClr val="C4EA10"/>
              </a:solidFill>
              <a:latin typeface="+mj-lt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5BB202A3-9517-2F7C-C5FC-1800F33CAE71}"/>
              </a:ext>
            </a:extLst>
          </p:cNvPr>
          <p:cNvSpPr/>
          <p:nvPr/>
        </p:nvSpPr>
        <p:spPr>
          <a:xfrm rot="8100000" flipV="1">
            <a:off x="10909838" y="3406900"/>
            <a:ext cx="288218" cy="288218"/>
          </a:xfrm>
          <a:custGeom>
            <a:avLst/>
            <a:gdLst>
              <a:gd name="connsiteX0" fmla="*/ 0 w 1328614"/>
              <a:gd name="connsiteY0" fmla="*/ 664305 h 1328614"/>
              <a:gd name="connsiteX1" fmla="*/ 115202 w 1328614"/>
              <a:gd name="connsiteY1" fmla="*/ 549103 h 1328614"/>
              <a:gd name="connsiteX2" fmla="*/ 548903 w 1328614"/>
              <a:gd name="connsiteY2" fmla="*/ 549103 h 1328614"/>
              <a:gd name="connsiteX3" fmla="*/ 548903 w 1328614"/>
              <a:gd name="connsiteY3" fmla="*/ 115202 h 1328614"/>
              <a:gd name="connsiteX4" fmla="*/ 664105 w 1328614"/>
              <a:gd name="connsiteY4" fmla="*/ 0 h 1328614"/>
              <a:gd name="connsiteX5" fmla="*/ 779307 w 1328614"/>
              <a:gd name="connsiteY5" fmla="*/ 115202 h 1328614"/>
              <a:gd name="connsiteX6" fmla="*/ 779307 w 1328614"/>
              <a:gd name="connsiteY6" fmla="*/ 549104 h 1328614"/>
              <a:gd name="connsiteX7" fmla="*/ 1213412 w 1328614"/>
              <a:gd name="connsiteY7" fmla="*/ 549104 h 1328614"/>
              <a:gd name="connsiteX8" fmla="*/ 1328614 w 1328614"/>
              <a:gd name="connsiteY8" fmla="*/ 664306 h 1328614"/>
              <a:gd name="connsiteX9" fmla="*/ 1328613 w 1328614"/>
              <a:gd name="connsiteY9" fmla="*/ 664305 h 1328614"/>
              <a:gd name="connsiteX10" fmla="*/ 1213411 w 1328614"/>
              <a:gd name="connsiteY10" fmla="*/ 779507 h 1328614"/>
              <a:gd name="connsiteX11" fmla="*/ 779306 w 1328614"/>
              <a:gd name="connsiteY11" fmla="*/ 779507 h 1328614"/>
              <a:gd name="connsiteX12" fmla="*/ 779306 w 1328614"/>
              <a:gd name="connsiteY12" fmla="*/ 1213412 h 1328614"/>
              <a:gd name="connsiteX13" fmla="*/ 664104 w 1328614"/>
              <a:gd name="connsiteY13" fmla="*/ 1328614 h 1328614"/>
              <a:gd name="connsiteX14" fmla="*/ 664105 w 1328614"/>
              <a:gd name="connsiteY14" fmla="*/ 1328613 h 1328614"/>
              <a:gd name="connsiteX15" fmla="*/ 548903 w 1328614"/>
              <a:gd name="connsiteY15" fmla="*/ 1213411 h 1328614"/>
              <a:gd name="connsiteX16" fmla="*/ 548903 w 1328614"/>
              <a:gd name="connsiteY16" fmla="*/ 779507 h 1328614"/>
              <a:gd name="connsiteX17" fmla="*/ 115202 w 1328614"/>
              <a:gd name="connsiteY17" fmla="*/ 779507 h 1328614"/>
              <a:gd name="connsiteX18" fmla="*/ 0 w 1328614"/>
              <a:gd name="connsiteY18" fmla="*/ 664305 h 13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8614" h="1328614">
                <a:moveTo>
                  <a:pt x="0" y="664305"/>
                </a:moveTo>
                <a:cubicBezTo>
                  <a:pt x="0" y="600681"/>
                  <a:pt x="51578" y="549103"/>
                  <a:pt x="115202" y="549103"/>
                </a:cubicBezTo>
                <a:lnTo>
                  <a:pt x="548903" y="549103"/>
                </a:lnTo>
                <a:lnTo>
                  <a:pt x="548903" y="115202"/>
                </a:lnTo>
                <a:cubicBezTo>
                  <a:pt x="548903" y="51578"/>
                  <a:pt x="600481" y="0"/>
                  <a:pt x="664105" y="0"/>
                </a:cubicBezTo>
                <a:cubicBezTo>
                  <a:pt x="727729" y="0"/>
                  <a:pt x="779307" y="51578"/>
                  <a:pt x="779307" y="115202"/>
                </a:cubicBezTo>
                <a:lnTo>
                  <a:pt x="779307" y="549104"/>
                </a:lnTo>
                <a:lnTo>
                  <a:pt x="1213412" y="549104"/>
                </a:lnTo>
                <a:cubicBezTo>
                  <a:pt x="1277036" y="549104"/>
                  <a:pt x="1328614" y="600682"/>
                  <a:pt x="1328614" y="664306"/>
                </a:cubicBezTo>
                <a:lnTo>
                  <a:pt x="1328613" y="664305"/>
                </a:lnTo>
                <a:cubicBezTo>
                  <a:pt x="1328613" y="727929"/>
                  <a:pt x="1277035" y="779507"/>
                  <a:pt x="1213411" y="779507"/>
                </a:cubicBezTo>
                <a:lnTo>
                  <a:pt x="779306" y="779507"/>
                </a:lnTo>
                <a:lnTo>
                  <a:pt x="779306" y="1213412"/>
                </a:lnTo>
                <a:cubicBezTo>
                  <a:pt x="779306" y="1277036"/>
                  <a:pt x="727728" y="1328614"/>
                  <a:pt x="664104" y="1328614"/>
                </a:cubicBezTo>
                <a:lnTo>
                  <a:pt x="664105" y="1328613"/>
                </a:lnTo>
                <a:cubicBezTo>
                  <a:pt x="600481" y="1328613"/>
                  <a:pt x="548903" y="1277035"/>
                  <a:pt x="548903" y="1213411"/>
                </a:cubicBezTo>
                <a:lnTo>
                  <a:pt x="548903" y="779507"/>
                </a:lnTo>
                <a:lnTo>
                  <a:pt x="115202" y="779507"/>
                </a:lnTo>
                <a:cubicBezTo>
                  <a:pt x="51578" y="779507"/>
                  <a:pt x="0" y="727929"/>
                  <a:pt x="0" y="664305"/>
                </a:cubicBezTo>
                <a:close/>
              </a:path>
            </a:pathLst>
          </a:custGeom>
          <a:solidFill>
            <a:srgbClr val="C4EA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A1F29E09-CB3D-A18A-7DC4-B8F4D3D4D15C}"/>
              </a:ext>
            </a:extLst>
          </p:cNvPr>
          <p:cNvSpPr/>
          <p:nvPr/>
        </p:nvSpPr>
        <p:spPr>
          <a:xfrm rot="8100000" flipV="1">
            <a:off x="11326260" y="5779862"/>
            <a:ext cx="604344" cy="604344"/>
          </a:xfrm>
          <a:custGeom>
            <a:avLst/>
            <a:gdLst>
              <a:gd name="connsiteX0" fmla="*/ 0 w 1328614"/>
              <a:gd name="connsiteY0" fmla="*/ 664305 h 1328614"/>
              <a:gd name="connsiteX1" fmla="*/ 115202 w 1328614"/>
              <a:gd name="connsiteY1" fmla="*/ 549103 h 1328614"/>
              <a:gd name="connsiteX2" fmla="*/ 548903 w 1328614"/>
              <a:gd name="connsiteY2" fmla="*/ 549103 h 1328614"/>
              <a:gd name="connsiteX3" fmla="*/ 548903 w 1328614"/>
              <a:gd name="connsiteY3" fmla="*/ 115202 h 1328614"/>
              <a:gd name="connsiteX4" fmla="*/ 664105 w 1328614"/>
              <a:gd name="connsiteY4" fmla="*/ 0 h 1328614"/>
              <a:gd name="connsiteX5" fmla="*/ 779307 w 1328614"/>
              <a:gd name="connsiteY5" fmla="*/ 115202 h 1328614"/>
              <a:gd name="connsiteX6" fmla="*/ 779307 w 1328614"/>
              <a:gd name="connsiteY6" fmla="*/ 549104 h 1328614"/>
              <a:gd name="connsiteX7" fmla="*/ 1213412 w 1328614"/>
              <a:gd name="connsiteY7" fmla="*/ 549104 h 1328614"/>
              <a:gd name="connsiteX8" fmla="*/ 1328614 w 1328614"/>
              <a:gd name="connsiteY8" fmla="*/ 664306 h 1328614"/>
              <a:gd name="connsiteX9" fmla="*/ 1328613 w 1328614"/>
              <a:gd name="connsiteY9" fmla="*/ 664305 h 1328614"/>
              <a:gd name="connsiteX10" fmla="*/ 1213411 w 1328614"/>
              <a:gd name="connsiteY10" fmla="*/ 779507 h 1328614"/>
              <a:gd name="connsiteX11" fmla="*/ 779306 w 1328614"/>
              <a:gd name="connsiteY11" fmla="*/ 779507 h 1328614"/>
              <a:gd name="connsiteX12" fmla="*/ 779306 w 1328614"/>
              <a:gd name="connsiteY12" fmla="*/ 1213412 h 1328614"/>
              <a:gd name="connsiteX13" fmla="*/ 664104 w 1328614"/>
              <a:gd name="connsiteY13" fmla="*/ 1328614 h 1328614"/>
              <a:gd name="connsiteX14" fmla="*/ 664105 w 1328614"/>
              <a:gd name="connsiteY14" fmla="*/ 1328613 h 1328614"/>
              <a:gd name="connsiteX15" fmla="*/ 548903 w 1328614"/>
              <a:gd name="connsiteY15" fmla="*/ 1213411 h 1328614"/>
              <a:gd name="connsiteX16" fmla="*/ 548903 w 1328614"/>
              <a:gd name="connsiteY16" fmla="*/ 779507 h 1328614"/>
              <a:gd name="connsiteX17" fmla="*/ 115202 w 1328614"/>
              <a:gd name="connsiteY17" fmla="*/ 779507 h 1328614"/>
              <a:gd name="connsiteX18" fmla="*/ 0 w 1328614"/>
              <a:gd name="connsiteY18" fmla="*/ 664305 h 13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8614" h="1328614">
                <a:moveTo>
                  <a:pt x="0" y="664305"/>
                </a:moveTo>
                <a:cubicBezTo>
                  <a:pt x="0" y="600681"/>
                  <a:pt x="51578" y="549103"/>
                  <a:pt x="115202" y="549103"/>
                </a:cubicBezTo>
                <a:lnTo>
                  <a:pt x="548903" y="549103"/>
                </a:lnTo>
                <a:lnTo>
                  <a:pt x="548903" y="115202"/>
                </a:lnTo>
                <a:cubicBezTo>
                  <a:pt x="548903" y="51578"/>
                  <a:pt x="600481" y="0"/>
                  <a:pt x="664105" y="0"/>
                </a:cubicBezTo>
                <a:cubicBezTo>
                  <a:pt x="727729" y="0"/>
                  <a:pt x="779307" y="51578"/>
                  <a:pt x="779307" y="115202"/>
                </a:cubicBezTo>
                <a:lnTo>
                  <a:pt x="779307" y="549104"/>
                </a:lnTo>
                <a:lnTo>
                  <a:pt x="1213412" y="549104"/>
                </a:lnTo>
                <a:cubicBezTo>
                  <a:pt x="1277036" y="549104"/>
                  <a:pt x="1328614" y="600682"/>
                  <a:pt x="1328614" y="664306"/>
                </a:cubicBezTo>
                <a:lnTo>
                  <a:pt x="1328613" y="664305"/>
                </a:lnTo>
                <a:cubicBezTo>
                  <a:pt x="1328613" y="727929"/>
                  <a:pt x="1277035" y="779507"/>
                  <a:pt x="1213411" y="779507"/>
                </a:cubicBezTo>
                <a:lnTo>
                  <a:pt x="779306" y="779507"/>
                </a:lnTo>
                <a:lnTo>
                  <a:pt x="779306" y="1213412"/>
                </a:lnTo>
                <a:cubicBezTo>
                  <a:pt x="779306" y="1277036"/>
                  <a:pt x="727728" y="1328614"/>
                  <a:pt x="664104" y="1328614"/>
                </a:cubicBezTo>
                <a:lnTo>
                  <a:pt x="664105" y="1328613"/>
                </a:lnTo>
                <a:cubicBezTo>
                  <a:pt x="600481" y="1328613"/>
                  <a:pt x="548903" y="1277035"/>
                  <a:pt x="548903" y="1213411"/>
                </a:cubicBezTo>
                <a:lnTo>
                  <a:pt x="548903" y="779507"/>
                </a:lnTo>
                <a:lnTo>
                  <a:pt x="115202" y="779507"/>
                </a:lnTo>
                <a:cubicBezTo>
                  <a:pt x="51578" y="779507"/>
                  <a:pt x="0" y="727929"/>
                  <a:pt x="0" y="664305"/>
                </a:cubicBezTo>
                <a:close/>
              </a:path>
            </a:pathLst>
          </a:custGeom>
          <a:solidFill>
            <a:srgbClr val="C4EA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45564C7-01F0-17A2-CBC1-25840F2760EC}"/>
              </a:ext>
            </a:extLst>
          </p:cNvPr>
          <p:cNvGrpSpPr/>
          <p:nvPr/>
        </p:nvGrpSpPr>
        <p:grpSpPr>
          <a:xfrm>
            <a:off x="9298369" y="3868546"/>
            <a:ext cx="2216460" cy="2318512"/>
            <a:chOff x="7775030" y="1615381"/>
            <a:chExt cx="3268770" cy="3419272"/>
          </a:xfrm>
        </p:grpSpPr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72015FEF-903B-9E71-7C5F-90ECD94BE9AD}"/>
                </a:ext>
              </a:extLst>
            </p:cNvPr>
            <p:cNvSpPr/>
            <p:nvPr/>
          </p:nvSpPr>
          <p:spPr>
            <a:xfrm>
              <a:off x="7775030" y="2407671"/>
              <a:ext cx="2626982" cy="2626982"/>
            </a:xfrm>
            <a:prstGeom prst="ellipse">
              <a:avLst/>
            </a:prstGeom>
            <a:noFill/>
            <a:ln w="457200">
              <a:solidFill>
                <a:srgbClr val="C5EB0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35AC66BF-A405-346F-B5CD-2C1A9802493C}"/>
                </a:ext>
              </a:extLst>
            </p:cNvPr>
            <p:cNvSpPr/>
            <p:nvPr/>
          </p:nvSpPr>
          <p:spPr>
            <a:xfrm rot="2080750">
              <a:off x="8193736" y="1615381"/>
              <a:ext cx="2850064" cy="2991191"/>
            </a:xfrm>
            <a:custGeom>
              <a:avLst/>
              <a:gdLst>
                <a:gd name="connsiteX0" fmla="*/ 1889889 w 1919541"/>
                <a:gd name="connsiteY0" fmla="*/ 584969 h 2014593"/>
                <a:gd name="connsiteX1" fmla="*/ 1905342 w 1919541"/>
                <a:gd name="connsiteY1" fmla="*/ 612936 h 2014593"/>
                <a:gd name="connsiteX2" fmla="*/ 1919541 w 1919541"/>
                <a:gd name="connsiteY2" fmla="*/ 658150 h 2014593"/>
                <a:gd name="connsiteX3" fmla="*/ 1919541 w 1919541"/>
                <a:gd name="connsiteY3" fmla="*/ 1365658 h 2014593"/>
                <a:gd name="connsiteX4" fmla="*/ 1916706 w 1919541"/>
                <a:gd name="connsiteY4" fmla="*/ 1374116 h 2014593"/>
                <a:gd name="connsiteX5" fmla="*/ 1889890 w 1919541"/>
                <a:gd name="connsiteY5" fmla="*/ 1434229 h 2014593"/>
                <a:gd name="connsiteX6" fmla="*/ 1784895 w 1919541"/>
                <a:gd name="connsiteY6" fmla="*/ 408786 h 2014593"/>
                <a:gd name="connsiteX7" fmla="*/ 1806640 w 1919541"/>
                <a:gd name="connsiteY7" fmla="*/ 434305 h 2014593"/>
                <a:gd name="connsiteX8" fmla="*/ 1814546 w 1919541"/>
                <a:gd name="connsiteY8" fmla="*/ 448614 h 2014593"/>
                <a:gd name="connsiteX9" fmla="*/ 1814547 w 1919541"/>
                <a:gd name="connsiteY9" fmla="*/ 1568106 h 2014593"/>
                <a:gd name="connsiteX10" fmla="*/ 1784895 w 1919541"/>
                <a:gd name="connsiteY10" fmla="*/ 1610113 h 2014593"/>
                <a:gd name="connsiteX11" fmla="*/ 1679901 w 1919541"/>
                <a:gd name="connsiteY11" fmla="*/ 285574 h 2014593"/>
                <a:gd name="connsiteX12" fmla="*/ 1709552 w 1919541"/>
                <a:gd name="connsiteY12" fmla="*/ 320371 h 2014593"/>
                <a:gd name="connsiteX13" fmla="*/ 1709553 w 1919541"/>
                <a:gd name="connsiteY13" fmla="*/ 1700476 h 2014593"/>
                <a:gd name="connsiteX14" fmla="*/ 1706693 w 1919541"/>
                <a:gd name="connsiteY14" fmla="*/ 1703778 h 2014593"/>
                <a:gd name="connsiteX15" fmla="*/ 1679902 w 1919541"/>
                <a:gd name="connsiteY15" fmla="*/ 1729075 h 2014593"/>
                <a:gd name="connsiteX16" fmla="*/ 1574907 w 1919541"/>
                <a:gd name="connsiteY16" fmla="*/ 201124 h 2014593"/>
                <a:gd name="connsiteX17" fmla="*/ 1604558 w 1919541"/>
                <a:gd name="connsiteY17" fmla="*/ 224353 h 2014593"/>
                <a:gd name="connsiteX18" fmla="*/ 1604559 w 1919541"/>
                <a:gd name="connsiteY18" fmla="*/ 1795220 h 2014593"/>
                <a:gd name="connsiteX19" fmla="*/ 1574908 w 1919541"/>
                <a:gd name="connsiteY19" fmla="*/ 1818029 h 2014593"/>
                <a:gd name="connsiteX20" fmla="*/ 1469912 w 1919541"/>
                <a:gd name="connsiteY20" fmla="*/ 132328 h 2014593"/>
                <a:gd name="connsiteX21" fmla="*/ 1499564 w 1919541"/>
                <a:gd name="connsiteY21" fmla="*/ 147324 h 2014593"/>
                <a:gd name="connsiteX22" fmla="*/ 1499565 w 1919541"/>
                <a:gd name="connsiteY22" fmla="*/ 1868245 h 2014593"/>
                <a:gd name="connsiteX23" fmla="*/ 1469914 w 1919541"/>
                <a:gd name="connsiteY23" fmla="*/ 1886621 h 2014593"/>
                <a:gd name="connsiteX24" fmla="*/ 1364919 w 1919541"/>
                <a:gd name="connsiteY24" fmla="*/ 79226 h 2014593"/>
                <a:gd name="connsiteX25" fmla="*/ 1394570 w 1919541"/>
                <a:gd name="connsiteY25" fmla="*/ 94223 h 2014593"/>
                <a:gd name="connsiteX26" fmla="*/ 1394571 w 1919541"/>
                <a:gd name="connsiteY26" fmla="*/ 1924194 h 2014593"/>
                <a:gd name="connsiteX27" fmla="*/ 1372724 w 1919541"/>
                <a:gd name="connsiteY27" fmla="*/ 1934850 h 2014593"/>
                <a:gd name="connsiteX28" fmla="*/ 1364920 w 1919541"/>
                <a:gd name="connsiteY28" fmla="*/ 1937730 h 2014593"/>
                <a:gd name="connsiteX29" fmla="*/ 1259925 w 1919541"/>
                <a:gd name="connsiteY29" fmla="*/ 44998 h 2014593"/>
                <a:gd name="connsiteX30" fmla="*/ 1289576 w 1919541"/>
                <a:gd name="connsiteY30" fmla="*/ 53386 h 2014593"/>
                <a:gd name="connsiteX31" fmla="*/ 1289578 w 1919541"/>
                <a:gd name="connsiteY31" fmla="*/ 1965539 h 2014593"/>
                <a:gd name="connsiteX32" fmla="*/ 1279192 w 1919541"/>
                <a:gd name="connsiteY32" fmla="*/ 1969373 h 2014593"/>
                <a:gd name="connsiteX33" fmla="*/ 1259926 w 1919541"/>
                <a:gd name="connsiteY33" fmla="*/ 1974382 h 2014593"/>
                <a:gd name="connsiteX34" fmla="*/ 1154931 w 1919541"/>
                <a:gd name="connsiteY34" fmla="*/ 15844 h 2014593"/>
                <a:gd name="connsiteX35" fmla="*/ 1158590 w 1919541"/>
                <a:gd name="connsiteY35" fmla="*/ 16331 h 2014593"/>
                <a:gd name="connsiteX36" fmla="*/ 1184582 w 1919541"/>
                <a:gd name="connsiteY36" fmla="*/ 23684 h 2014593"/>
                <a:gd name="connsiteX37" fmla="*/ 1184583 w 1919541"/>
                <a:gd name="connsiteY37" fmla="*/ 1993975 h 2014593"/>
                <a:gd name="connsiteX38" fmla="*/ 1183790 w 1919541"/>
                <a:gd name="connsiteY38" fmla="*/ 1994181 h 2014593"/>
                <a:gd name="connsiteX39" fmla="*/ 1154932 w 1919541"/>
                <a:gd name="connsiteY39" fmla="*/ 1998730 h 2014593"/>
                <a:gd name="connsiteX40" fmla="*/ 1049937 w 1919541"/>
                <a:gd name="connsiteY40" fmla="*/ 3093 h 2014593"/>
                <a:gd name="connsiteX41" fmla="*/ 1062750 w 1919541"/>
                <a:gd name="connsiteY41" fmla="*/ 3565 h 2014593"/>
                <a:gd name="connsiteX42" fmla="*/ 1079588 w 1919541"/>
                <a:gd name="connsiteY42" fmla="*/ 5808 h 2014593"/>
                <a:gd name="connsiteX43" fmla="*/ 1079590 w 1919541"/>
                <a:gd name="connsiteY43" fmla="*/ 2009857 h 2014593"/>
                <a:gd name="connsiteX44" fmla="*/ 1049938 w 1919541"/>
                <a:gd name="connsiteY44" fmla="*/ 2011618 h 2014593"/>
                <a:gd name="connsiteX45" fmla="*/ 29651 w 1919541"/>
                <a:gd name="connsiteY45" fmla="*/ 670270 h 2014593"/>
                <a:gd name="connsiteX46" fmla="*/ 29652 w 1919541"/>
                <a:gd name="connsiteY46" fmla="*/ 1334855 h 2014593"/>
                <a:gd name="connsiteX47" fmla="*/ 0 w 1919541"/>
                <a:gd name="connsiteY47" fmla="*/ 1240434 h 2014593"/>
                <a:gd name="connsiteX48" fmla="*/ 0 w 1919541"/>
                <a:gd name="connsiteY48" fmla="*/ 770241 h 2014593"/>
                <a:gd name="connsiteX49" fmla="*/ 8663 w 1919541"/>
                <a:gd name="connsiteY49" fmla="*/ 732883 h 2014593"/>
                <a:gd name="connsiteX50" fmla="*/ 944945 w 1919541"/>
                <a:gd name="connsiteY50" fmla="*/ 1248 h 2014593"/>
                <a:gd name="connsiteX51" fmla="*/ 965962 w 1919541"/>
                <a:gd name="connsiteY51" fmla="*/ 0 h 2014593"/>
                <a:gd name="connsiteX52" fmla="*/ 974596 w 1919541"/>
                <a:gd name="connsiteY52" fmla="*/ 318 h 2014593"/>
                <a:gd name="connsiteX53" fmla="*/ 974596 w 1919541"/>
                <a:gd name="connsiteY53" fmla="*/ 2014593 h 2014593"/>
                <a:gd name="connsiteX54" fmla="*/ 944945 w 1919541"/>
                <a:gd name="connsiteY54" fmla="*/ 2013501 h 2014593"/>
                <a:gd name="connsiteX55" fmla="*/ 839951 w 1919541"/>
                <a:gd name="connsiteY55" fmla="*/ 10332 h 2014593"/>
                <a:gd name="connsiteX56" fmla="*/ 868931 w 1919541"/>
                <a:gd name="connsiteY56" fmla="*/ 5764 h 2014593"/>
                <a:gd name="connsiteX57" fmla="*/ 869602 w 1919541"/>
                <a:gd name="connsiteY57" fmla="*/ 5725 h 2014593"/>
                <a:gd name="connsiteX58" fmla="*/ 869602 w 1919541"/>
                <a:gd name="connsiteY58" fmla="*/ 2008432 h 2014593"/>
                <a:gd name="connsiteX59" fmla="*/ 839951 w 1919541"/>
                <a:gd name="connsiteY59" fmla="*/ 2004483 h 2014593"/>
                <a:gd name="connsiteX60" fmla="*/ 134645 w 1919541"/>
                <a:gd name="connsiteY60" fmla="*/ 456921 h 2014593"/>
                <a:gd name="connsiteX61" fmla="*/ 134645 w 1919541"/>
                <a:gd name="connsiteY61" fmla="*/ 1553957 h 2014593"/>
                <a:gd name="connsiteX62" fmla="*/ 104995 w 1919541"/>
                <a:gd name="connsiteY62" fmla="*/ 1500295 h 2014593"/>
                <a:gd name="connsiteX63" fmla="*/ 104995 w 1919541"/>
                <a:gd name="connsiteY63" fmla="*/ 506603 h 2014593"/>
                <a:gd name="connsiteX64" fmla="*/ 127334 w 1919541"/>
                <a:gd name="connsiteY64" fmla="*/ 467279 h 2014593"/>
                <a:gd name="connsiteX65" fmla="*/ 734958 w 1919541"/>
                <a:gd name="connsiteY65" fmla="*/ 30713 h 2014593"/>
                <a:gd name="connsiteX66" fmla="*/ 764609 w 1919541"/>
                <a:gd name="connsiteY66" fmla="*/ 23003 h 2014593"/>
                <a:gd name="connsiteX67" fmla="*/ 764609 w 1919541"/>
                <a:gd name="connsiteY67" fmla="*/ 1989514 h 2014593"/>
                <a:gd name="connsiteX68" fmla="*/ 734958 w 1919541"/>
                <a:gd name="connsiteY68" fmla="*/ 1981126 h 2014593"/>
                <a:gd name="connsiteX69" fmla="*/ 629964 w 1919541"/>
                <a:gd name="connsiteY69" fmla="*/ 63142 h 2014593"/>
                <a:gd name="connsiteX70" fmla="*/ 659615 w 1919541"/>
                <a:gd name="connsiteY70" fmla="*/ 52197 h 2014593"/>
                <a:gd name="connsiteX71" fmla="*/ 659615 w 1919541"/>
                <a:gd name="connsiteY71" fmla="*/ 1959813 h 2014593"/>
                <a:gd name="connsiteX72" fmla="*/ 629964 w 1919541"/>
                <a:gd name="connsiteY72" fmla="*/ 1951425 h 2014593"/>
                <a:gd name="connsiteX73" fmla="*/ 239639 w 1919541"/>
                <a:gd name="connsiteY73" fmla="*/ 322726 h 2014593"/>
                <a:gd name="connsiteX74" fmla="*/ 239640 w 1919541"/>
                <a:gd name="connsiteY74" fmla="*/ 1686629 h 2014593"/>
                <a:gd name="connsiteX75" fmla="*/ 209989 w 1919541"/>
                <a:gd name="connsiteY75" fmla="*/ 1651833 h 2014593"/>
                <a:gd name="connsiteX76" fmla="*/ 209988 w 1919541"/>
                <a:gd name="connsiteY76" fmla="*/ 356954 h 2014593"/>
                <a:gd name="connsiteX77" fmla="*/ 524970 w 1919541"/>
                <a:gd name="connsiteY77" fmla="*/ 108832 h 2014593"/>
                <a:gd name="connsiteX78" fmla="*/ 554621 w 1919541"/>
                <a:gd name="connsiteY78" fmla="*/ 94369 h 2014593"/>
                <a:gd name="connsiteX79" fmla="*/ 554621 w 1919541"/>
                <a:gd name="connsiteY79" fmla="*/ 1917424 h 2014593"/>
                <a:gd name="connsiteX80" fmla="*/ 524970 w 1919541"/>
                <a:gd name="connsiteY80" fmla="*/ 1902428 h 2014593"/>
                <a:gd name="connsiteX81" fmla="*/ 344633 w 1919541"/>
                <a:gd name="connsiteY81" fmla="*/ 225302 h 2014593"/>
                <a:gd name="connsiteX82" fmla="*/ 344634 w 1919541"/>
                <a:gd name="connsiteY82" fmla="*/ 1785361 h 2014593"/>
                <a:gd name="connsiteX83" fmla="*/ 314982 w 1919541"/>
                <a:gd name="connsiteY83" fmla="*/ 1762132 h 2014593"/>
                <a:gd name="connsiteX84" fmla="*/ 314982 w 1919541"/>
                <a:gd name="connsiteY84" fmla="*/ 249522 h 2014593"/>
                <a:gd name="connsiteX85" fmla="*/ 323041 w 1919541"/>
                <a:gd name="connsiteY85" fmla="*/ 241912 h 2014593"/>
                <a:gd name="connsiteX86" fmla="*/ 419976 w 1919541"/>
                <a:gd name="connsiteY86" fmla="*/ 169613 h 2014593"/>
                <a:gd name="connsiteX87" fmla="*/ 449627 w 1919541"/>
                <a:gd name="connsiteY87" fmla="*/ 151237 h 2014593"/>
                <a:gd name="connsiteX88" fmla="*/ 449627 w 1919541"/>
                <a:gd name="connsiteY88" fmla="*/ 1864323 h 2014593"/>
                <a:gd name="connsiteX89" fmla="*/ 437771 w 1919541"/>
                <a:gd name="connsiteY89" fmla="*/ 1858326 h 2014593"/>
                <a:gd name="connsiteX90" fmla="*/ 419976 w 1919541"/>
                <a:gd name="connsiteY90" fmla="*/ 1844385 h 2014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1919541" h="2014593">
                  <a:moveTo>
                    <a:pt x="1889889" y="584969"/>
                  </a:moveTo>
                  <a:lnTo>
                    <a:pt x="1905342" y="612936"/>
                  </a:lnTo>
                  <a:lnTo>
                    <a:pt x="1919541" y="658150"/>
                  </a:lnTo>
                  <a:lnTo>
                    <a:pt x="1919541" y="1365658"/>
                  </a:lnTo>
                  <a:lnTo>
                    <a:pt x="1916706" y="1374116"/>
                  </a:lnTo>
                  <a:lnTo>
                    <a:pt x="1889890" y="1434229"/>
                  </a:lnTo>
                  <a:close/>
                  <a:moveTo>
                    <a:pt x="1784895" y="408786"/>
                  </a:moveTo>
                  <a:lnTo>
                    <a:pt x="1806640" y="434305"/>
                  </a:lnTo>
                  <a:lnTo>
                    <a:pt x="1814546" y="448614"/>
                  </a:lnTo>
                  <a:lnTo>
                    <a:pt x="1814547" y="1568106"/>
                  </a:lnTo>
                  <a:lnTo>
                    <a:pt x="1784895" y="1610113"/>
                  </a:lnTo>
                  <a:close/>
                  <a:moveTo>
                    <a:pt x="1679901" y="285574"/>
                  </a:moveTo>
                  <a:lnTo>
                    <a:pt x="1709552" y="320371"/>
                  </a:lnTo>
                  <a:lnTo>
                    <a:pt x="1709553" y="1700476"/>
                  </a:lnTo>
                  <a:lnTo>
                    <a:pt x="1706693" y="1703778"/>
                  </a:lnTo>
                  <a:lnTo>
                    <a:pt x="1679902" y="1729075"/>
                  </a:lnTo>
                  <a:close/>
                  <a:moveTo>
                    <a:pt x="1574907" y="201124"/>
                  </a:moveTo>
                  <a:lnTo>
                    <a:pt x="1604558" y="224353"/>
                  </a:lnTo>
                  <a:lnTo>
                    <a:pt x="1604559" y="1795220"/>
                  </a:lnTo>
                  <a:lnTo>
                    <a:pt x="1574908" y="1818029"/>
                  </a:lnTo>
                  <a:close/>
                  <a:moveTo>
                    <a:pt x="1469912" y="132328"/>
                  </a:moveTo>
                  <a:lnTo>
                    <a:pt x="1499564" y="147324"/>
                  </a:lnTo>
                  <a:lnTo>
                    <a:pt x="1499565" y="1868245"/>
                  </a:lnTo>
                  <a:lnTo>
                    <a:pt x="1469914" y="1886621"/>
                  </a:lnTo>
                  <a:close/>
                  <a:moveTo>
                    <a:pt x="1364919" y="79226"/>
                  </a:moveTo>
                  <a:lnTo>
                    <a:pt x="1394570" y="94223"/>
                  </a:lnTo>
                  <a:lnTo>
                    <a:pt x="1394571" y="1924194"/>
                  </a:lnTo>
                  <a:lnTo>
                    <a:pt x="1372724" y="1934850"/>
                  </a:lnTo>
                  <a:lnTo>
                    <a:pt x="1364920" y="1937730"/>
                  </a:lnTo>
                  <a:close/>
                  <a:moveTo>
                    <a:pt x="1259925" y="44998"/>
                  </a:moveTo>
                  <a:lnTo>
                    <a:pt x="1289576" y="53386"/>
                  </a:lnTo>
                  <a:lnTo>
                    <a:pt x="1289578" y="1965539"/>
                  </a:lnTo>
                  <a:lnTo>
                    <a:pt x="1279192" y="1969373"/>
                  </a:lnTo>
                  <a:lnTo>
                    <a:pt x="1259926" y="1974382"/>
                  </a:lnTo>
                  <a:close/>
                  <a:moveTo>
                    <a:pt x="1154931" y="15844"/>
                  </a:moveTo>
                  <a:lnTo>
                    <a:pt x="1158590" y="16331"/>
                  </a:lnTo>
                  <a:lnTo>
                    <a:pt x="1184582" y="23684"/>
                  </a:lnTo>
                  <a:lnTo>
                    <a:pt x="1184583" y="1993975"/>
                  </a:lnTo>
                  <a:lnTo>
                    <a:pt x="1183790" y="1994181"/>
                  </a:lnTo>
                  <a:lnTo>
                    <a:pt x="1154932" y="1998730"/>
                  </a:lnTo>
                  <a:close/>
                  <a:moveTo>
                    <a:pt x="1049937" y="3093"/>
                  </a:moveTo>
                  <a:lnTo>
                    <a:pt x="1062750" y="3565"/>
                  </a:lnTo>
                  <a:lnTo>
                    <a:pt x="1079588" y="5808"/>
                  </a:lnTo>
                  <a:lnTo>
                    <a:pt x="1079590" y="2009857"/>
                  </a:lnTo>
                  <a:lnTo>
                    <a:pt x="1049938" y="2011618"/>
                  </a:lnTo>
                  <a:close/>
                  <a:moveTo>
                    <a:pt x="29651" y="670270"/>
                  </a:moveTo>
                  <a:lnTo>
                    <a:pt x="29652" y="1334855"/>
                  </a:lnTo>
                  <a:lnTo>
                    <a:pt x="0" y="1240434"/>
                  </a:lnTo>
                  <a:lnTo>
                    <a:pt x="0" y="770241"/>
                  </a:lnTo>
                  <a:lnTo>
                    <a:pt x="8663" y="732883"/>
                  </a:lnTo>
                  <a:close/>
                  <a:moveTo>
                    <a:pt x="944945" y="1248"/>
                  </a:moveTo>
                  <a:lnTo>
                    <a:pt x="965962" y="0"/>
                  </a:lnTo>
                  <a:lnTo>
                    <a:pt x="974596" y="318"/>
                  </a:lnTo>
                  <a:lnTo>
                    <a:pt x="974596" y="2014593"/>
                  </a:lnTo>
                  <a:lnTo>
                    <a:pt x="944945" y="2013501"/>
                  </a:lnTo>
                  <a:close/>
                  <a:moveTo>
                    <a:pt x="839951" y="10332"/>
                  </a:moveTo>
                  <a:lnTo>
                    <a:pt x="868931" y="5764"/>
                  </a:lnTo>
                  <a:lnTo>
                    <a:pt x="869602" y="5725"/>
                  </a:lnTo>
                  <a:lnTo>
                    <a:pt x="869602" y="2008432"/>
                  </a:lnTo>
                  <a:lnTo>
                    <a:pt x="839951" y="2004483"/>
                  </a:lnTo>
                  <a:close/>
                  <a:moveTo>
                    <a:pt x="134645" y="456921"/>
                  </a:moveTo>
                  <a:lnTo>
                    <a:pt x="134645" y="1553957"/>
                  </a:lnTo>
                  <a:lnTo>
                    <a:pt x="104995" y="1500295"/>
                  </a:lnTo>
                  <a:lnTo>
                    <a:pt x="104995" y="506603"/>
                  </a:lnTo>
                  <a:lnTo>
                    <a:pt x="127334" y="467279"/>
                  </a:lnTo>
                  <a:close/>
                  <a:moveTo>
                    <a:pt x="734958" y="30713"/>
                  </a:moveTo>
                  <a:lnTo>
                    <a:pt x="764609" y="23003"/>
                  </a:lnTo>
                  <a:lnTo>
                    <a:pt x="764609" y="1989514"/>
                  </a:lnTo>
                  <a:lnTo>
                    <a:pt x="734958" y="1981126"/>
                  </a:lnTo>
                  <a:close/>
                  <a:moveTo>
                    <a:pt x="629964" y="63142"/>
                  </a:moveTo>
                  <a:lnTo>
                    <a:pt x="659615" y="52197"/>
                  </a:lnTo>
                  <a:lnTo>
                    <a:pt x="659615" y="1959813"/>
                  </a:lnTo>
                  <a:lnTo>
                    <a:pt x="629964" y="1951425"/>
                  </a:lnTo>
                  <a:close/>
                  <a:moveTo>
                    <a:pt x="239639" y="322726"/>
                  </a:moveTo>
                  <a:lnTo>
                    <a:pt x="239640" y="1686629"/>
                  </a:lnTo>
                  <a:lnTo>
                    <a:pt x="209989" y="1651833"/>
                  </a:lnTo>
                  <a:lnTo>
                    <a:pt x="209988" y="356954"/>
                  </a:lnTo>
                  <a:close/>
                  <a:moveTo>
                    <a:pt x="524970" y="108832"/>
                  </a:moveTo>
                  <a:lnTo>
                    <a:pt x="554621" y="94369"/>
                  </a:lnTo>
                  <a:lnTo>
                    <a:pt x="554621" y="1917424"/>
                  </a:lnTo>
                  <a:lnTo>
                    <a:pt x="524970" y="1902428"/>
                  </a:lnTo>
                  <a:close/>
                  <a:moveTo>
                    <a:pt x="344633" y="225302"/>
                  </a:moveTo>
                  <a:lnTo>
                    <a:pt x="344634" y="1785361"/>
                  </a:lnTo>
                  <a:lnTo>
                    <a:pt x="314982" y="1762132"/>
                  </a:lnTo>
                  <a:lnTo>
                    <a:pt x="314982" y="249522"/>
                  </a:lnTo>
                  <a:lnTo>
                    <a:pt x="323041" y="241912"/>
                  </a:lnTo>
                  <a:close/>
                  <a:moveTo>
                    <a:pt x="419976" y="169613"/>
                  </a:moveTo>
                  <a:lnTo>
                    <a:pt x="449627" y="151237"/>
                  </a:lnTo>
                  <a:lnTo>
                    <a:pt x="449627" y="1864323"/>
                  </a:lnTo>
                  <a:lnTo>
                    <a:pt x="437771" y="1858326"/>
                  </a:lnTo>
                  <a:lnTo>
                    <a:pt x="419976" y="1844385"/>
                  </a:lnTo>
                  <a:close/>
                </a:path>
              </a:pathLst>
            </a:custGeom>
            <a:solidFill>
              <a:srgbClr val="C4EA1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id="{6ACEDD43-237B-263D-A1A4-97E9AB9564BD}"/>
              </a:ext>
            </a:extLst>
          </p:cNvPr>
          <p:cNvSpPr/>
          <p:nvPr/>
        </p:nvSpPr>
        <p:spPr>
          <a:xfrm rot="2080750">
            <a:off x="872045" y="5288380"/>
            <a:ext cx="2850064" cy="2991191"/>
          </a:xfrm>
          <a:custGeom>
            <a:avLst/>
            <a:gdLst>
              <a:gd name="connsiteX0" fmla="*/ 1889889 w 1919541"/>
              <a:gd name="connsiteY0" fmla="*/ 584969 h 2014593"/>
              <a:gd name="connsiteX1" fmla="*/ 1905342 w 1919541"/>
              <a:gd name="connsiteY1" fmla="*/ 612936 h 2014593"/>
              <a:gd name="connsiteX2" fmla="*/ 1919541 w 1919541"/>
              <a:gd name="connsiteY2" fmla="*/ 658150 h 2014593"/>
              <a:gd name="connsiteX3" fmla="*/ 1919541 w 1919541"/>
              <a:gd name="connsiteY3" fmla="*/ 1365658 h 2014593"/>
              <a:gd name="connsiteX4" fmla="*/ 1916706 w 1919541"/>
              <a:gd name="connsiteY4" fmla="*/ 1374116 h 2014593"/>
              <a:gd name="connsiteX5" fmla="*/ 1889890 w 1919541"/>
              <a:gd name="connsiteY5" fmla="*/ 1434229 h 2014593"/>
              <a:gd name="connsiteX6" fmla="*/ 1784895 w 1919541"/>
              <a:gd name="connsiteY6" fmla="*/ 408786 h 2014593"/>
              <a:gd name="connsiteX7" fmla="*/ 1806640 w 1919541"/>
              <a:gd name="connsiteY7" fmla="*/ 434305 h 2014593"/>
              <a:gd name="connsiteX8" fmla="*/ 1814546 w 1919541"/>
              <a:gd name="connsiteY8" fmla="*/ 448614 h 2014593"/>
              <a:gd name="connsiteX9" fmla="*/ 1814547 w 1919541"/>
              <a:gd name="connsiteY9" fmla="*/ 1568106 h 2014593"/>
              <a:gd name="connsiteX10" fmla="*/ 1784895 w 1919541"/>
              <a:gd name="connsiteY10" fmla="*/ 1610113 h 2014593"/>
              <a:gd name="connsiteX11" fmla="*/ 1679901 w 1919541"/>
              <a:gd name="connsiteY11" fmla="*/ 285574 h 2014593"/>
              <a:gd name="connsiteX12" fmla="*/ 1709552 w 1919541"/>
              <a:gd name="connsiteY12" fmla="*/ 320371 h 2014593"/>
              <a:gd name="connsiteX13" fmla="*/ 1709553 w 1919541"/>
              <a:gd name="connsiteY13" fmla="*/ 1700476 h 2014593"/>
              <a:gd name="connsiteX14" fmla="*/ 1706693 w 1919541"/>
              <a:gd name="connsiteY14" fmla="*/ 1703778 h 2014593"/>
              <a:gd name="connsiteX15" fmla="*/ 1679902 w 1919541"/>
              <a:gd name="connsiteY15" fmla="*/ 1729075 h 2014593"/>
              <a:gd name="connsiteX16" fmla="*/ 1574907 w 1919541"/>
              <a:gd name="connsiteY16" fmla="*/ 201124 h 2014593"/>
              <a:gd name="connsiteX17" fmla="*/ 1604558 w 1919541"/>
              <a:gd name="connsiteY17" fmla="*/ 224353 h 2014593"/>
              <a:gd name="connsiteX18" fmla="*/ 1604559 w 1919541"/>
              <a:gd name="connsiteY18" fmla="*/ 1795220 h 2014593"/>
              <a:gd name="connsiteX19" fmla="*/ 1574908 w 1919541"/>
              <a:gd name="connsiteY19" fmla="*/ 1818029 h 2014593"/>
              <a:gd name="connsiteX20" fmla="*/ 1469912 w 1919541"/>
              <a:gd name="connsiteY20" fmla="*/ 132328 h 2014593"/>
              <a:gd name="connsiteX21" fmla="*/ 1499564 w 1919541"/>
              <a:gd name="connsiteY21" fmla="*/ 147324 h 2014593"/>
              <a:gd name="connsiteX22" fmla="*/ 1499565 w 1919541"/>
              <a:gd name="connsiteY22" fmla="*/ 1868245 h 2014593"/>
              <a:gd name="connsiteX23" fmla="*/ 1469914 w 1919541"/>
              <a:gd name="connsiteY23" fmla="*/ 1886621 h 2014593"/>
              <a:gd name="connsiteX24" fmla="*/ 1364919 w 1919541"/>
              <a:gd name="connsiteY24" fmla="*/ 79226 h 2014593"/>
              <a:gd name="connsiteX25" fmla="*/ 1394570 w 1919541"/>
              <a:gd name="connsiteY25" fmla="*/ 94223 h 2014593"/>
              <a:gd name="connsiteX26" fmla="*/ 1394571 w 1919541"/>
              <a:gd name="connsiteY26" fmla="*/ 1924194 h 2014593"/>
              <a:gd name="connsiteX27" fmla="*/ 1372724 w 1919541"/>
              <a:gd name="connsiteY27" fmla="*/ 1934850 h 2014593"/>
              <a:gd name="connsiteX28" fmla="*/ 1364920 w 1919541"/>
              <a:gd name="connsiteY28" fmla="*/ 1937730 h 2014593"/>
              <a:gd name="connsiteX29" fmla="*/ 1259925 w 1919541"/>
              <a:gd name="connsiteY29" fmla="*/ 44998 h 2014593"/>
              <a:gd name="connsiteX30" fmla="*/ 1289576 w 1919541"/>
              <a:gd name="connsiteY30" fmla="*/ 53386 h 2014593"/>
              <a:gd name="connsiteX31" fmla="*/ 1289578 w 1919541"/>
              <a:gd name="connsiteY31" fmla="*/ 1965539 h 2014593"/>
              <a:gd name="connsiteX32" fmla="*/ 1279192 w 1919541"/>
              <a:gd name="connsiteY32" fmla="*/ 1969373 h 2014593"/>
              <a:gd name="connsiteX33" fmla="*/ 1259926 w 1919541"/>
              <a:gd name="connsiteY33" fmla="*/ 1974382 h 2014593"/>
              <a:gd name="connsiteX34" fmla="*/ 1154931 w 1919541"/>
              <a:gd name="connsiteY34" fmla="*/ 15844 h 2014593"/>
              <a:gd name="connsiteX35" fmla="*/ 1158590 w 1919541"/>
              <a:gd name="connsiteY35" fmla="*/ 16331 h 2014593"/>
              <a:gd name="connsiteX36" fmla="*/ 1184582 w 1919541"/>
              <a:gd name="connsiteY36" fmla="*/ 23684 h 2014593"/>
              <a:gd name="connsiteX37" fmla="*/ 1184583 w 1919541"/>
              <a:gd name="connsiteY37" fmla="*/ 1993975 h 2014593"/>
              <a:gd name="connsiteX38" fmla="*/ 1183790 w 1919541"/>
              <a:gd name="connsiteY38" fmla="*/ 1994181 h 2014593"/>
              <a:gd name="connsiteX39" fmla="*/ 1154932 w 1919541"/>
              <a:gd name="connsiteY39" fmla="*/ 1998730 h 2014593"/>
              <a:gd name="connsiteX40" fmla="*/ 1049937 w 1919541"/>
              <a:gd name="connsiteY40" fmla="*/ 3093 h 2014593"/>
              <a:gd name="connsiteX41" fmla="*/ 1062750 w 1919541"/>
              <a:gd name="connsiteY41" fmla="*/ 3565 h 2014593"/>
              <a:gd name="connsiteX42" fmla="*/ 1079588 w 1919541"/>
              <a:gd name="connsiteY42" fmla="*/ 5808 h 2014593"/>
              <a:gd name="connsiteX43" fmla="*/ 1079590 w 1919541"/>
              <a:gd name="connsiteY43" fmla="*/ 2009857 h 2014593"/>
              <a:gd name="connsiteX44" fmla="*/ 1049938 w 1919541"/>
              <a:gd name="connsiteY44" fmla="*/ 2011618 h 2014593"/>
              <a:gd name="connsiteX45" fmla="*/ 29651 w 1919541"/>
              <a:gd name="connsiteY45" fmla="*/ 670270 h 2014593"/>
              <a:gd name="connsiteX46" fmla="*/ 29652 w 1919541"/>
              <a:gd name="connsiteY46" fmla="*/ 1334855 h 2014593"/>
              <a:gd name="connsiteX47" fmla="*/ 0 w 1919541"/>
              <a:gd name="connsiteY47" fmla="*/ 1240434 h 2014593"/>
              <a:gd name="connsiteX48" fmla="*/ 0 w 1919541"/>
              <a:gd name="connsiteY48" fmla="*/ 770241 h 2014593"/>
              <a:gd name="connsiteX49" fmla="*/ 8663 w 1919541"/>
              <a:gd name="connsiteY49" fmla="*/ 732883 h 2014593"/>
              <a:gd name="connsiteX50" fmla="*/ 944945 w 1919541"/>
              <a:gd name="connsiteY50" fmla="*/ 1248 h 2014593"/>
              <a:gd name="connsiteX51" fmla="*/ 965962 w 1919541"/>
              <a:gd name="connsiteY51" fmla="*/ 0 h 2014593"/>
              <a:gd name="connsiteX52" fmla="*/ 974596 w 1919541"/>
              <a:gd name="connsiteY52" fmla="*/ 318 h 2014593"/>
              <a:gd name="connsiteX53" fmla="*/ 974596 w 1919541"/>
              <a:gd name="connsiteY53" fmla="*/ 2014593 h 2014593"/>
              <a:gd name="connsiteX54" fmla="*/ 944945 w 1919541"/>
              <a:gd name="connsiteY54" fmla="*/ 2013501 h 2014593"/>
              <a:gd name="connsiteX55" fmla="*/ 839951 w 1919541"/>
              <a:gd name="connsiteY55" fmla="*/ 10332 h 2014593"/>
              <a:gd name="connsiteX56" fmla="*/ 868931 w 1919541"/>
              <a:gd name="connsiteY56" fmla="*/ 5764 h 2014593"/>
              <a:gd name="connsiteX57" fmla="*/ 869602 w 1919541"/>
              <a:gd name="connsiteY57" fmla="*/ 5725 h 2014593"/>
              <a:gd name="connsiteX58" fmla="*/ 869602 w 1919541"/>
              <a:gd name="connsiteY58" fmla="*/ 2008432 h 2014593"/>
              <a:gd name="connsiteX59" fmla="*/ 839951 w 1919541"/>
              <a:gd name="connsiteY59" fmla="*/ 2004483 h 2014593"/>
              <a:gd name="connsiteX60" fmla="*/ 134645 w 1919541"/>
              <a:gd name="connsiteY60" fmla="*/ 456921 h 2014593"/>
              <a:gd name="connsiteX61" fmla="*/ 134645 w 1919541"/>
              <a:gd name="connsiteY61" fmla="*/ 1553957 h 2014593"/>
              <a:gd name="connsiteX62" fmla="*/ 104995 w 1919541"/>
              <a:gd name="connsiteY62" fmla="*/ 1500295 h 2014593"/>
              <a:gd name="connsiteX63" fmla="*/ 104995 w 1919541"/>
              <a:gd name="connsiteY63" fmla="*/ 506603 h 2014593"/>
              <a:gd name="connsiteX64" fmla="*/ 127334 w 1919541"/>
              <a:gd name="connsiteY64" fmla="*/ 467279 h 2014593"/>
              <a:gd name="connsiteX65" fmla="*/ 734958 w 1919541"/>
              <a:gd name="connsiteY65" fmla="*/ 30713 h 2014593"/>
              <a:gd name="connsiteX66" fmla="*/ 764609 w 1919541"/>
              <a:gd name="connsiteY66" fmla="*/ 23003 h 2014593"/>
              <a:gd name="connsiteX67" fmla="*/ 764609 w 1919541"/>
              <a:gd name="connsiteY67" fmla="*/ 1989514 h 2014593"/>
              <a:gd name="connsiteX68" fmla="*/ 734958 w 1919541"/>
              <a:gd name="connsiteY68" fmla="*/ 1981126 h 2014593"/>
              <a:gd name="connsiteX69" fmla="*/ 629964 w 1919541"/>
              <a:gd name="connsiteY69" fmla="*/ 63142 h 2014593"/>
              <a:gd name="connsiteX70" fmla="*/ 659615 w 1919541"/>
              <a:gd name="connsiteY70" fmla="*/ 52197 h 2014593"/>
              <a:gd name="connsiteX71" fmla="*/ 659615 w 1919541"/>
              <a:gd name="connsiteY71" fmla="*/ 1959813 h 2014593"/>
              <a:gd name="connsiteX72" fmla="*/ 629964 w 1919541"/>
              <a:gd name="connsiteY72" fmla="*/ 1951425 h 2014593"/>
              <a:gd name="connsiteX73" fmla="*/ 239639 w 1919541"/>
              <a:gd name="connsiteY73" fmla="*/ 322726 h 2014593"/>
              <a:gd name="connsiteX74" fmla="*/ 239640 w 1919541"/>
              <a:gd name="connsiteY74" fmla="*/ 1686629 h 2014593"/>
              <a:gd name="connsiteX75" fmla="*/ 209989 w 1919541"/>
              <a:gd name="connsiteY75" fmla="*/ 1651833 h 2014593"/>
              <a:gd name="connsiteX76" fmla="*/ 209988 w 1919541"/>
              <a:gd name="connsiteY76" fmla="*/ 356954 h 2014593"/>
              <a:gd name="connsiteX77" fmla="*/ 524970 w 1919541"/>
              <a:gd name="connsiteY77" fmla="*/ 108832 h 2014593"/>
              <a:gd name="connsiteX78" fmla="*/ 554621 w 1919541"/>
              <a:gd name="connsiteY78" fmla="*/ 94369 h 2014593"/>
              <a:gd name="connsiteX79" fmla="*/ 554621 w 1919541"/>
              <a:gd name="connsiteY79" fmla="*/ 1917424 h 2014593"/>
              <a:gd name="connsiteX80" fmla="*/ 524970 w 1919541"/>
              <a:gd name="connsiteY80" fmla="*/ 1902428 h 2014593"/>
              <a:gd name="connsiteX81" fmla="*/ 344633 w 1919541"/>
              <a:gd name="connsiteY81" fmla="*/ 225302 h 2014593"/>
              <a:gd name="connsiteX82" fmla="*/ 344634 w 1919541"/>
              <a:gd name="connsiteY82" fmla="*/ 1785361 h 2014593"/>
              <a:gd name="connsiteX83" fmla="*/ 314982 w 1919541"/>
              <a:gd name="connsiteY83" fmla="*/ 1762132 h 2014593"/>
              <a:gd name="connsiteX84" fmla="*/ 314982 w 1919541"/>
              <a:gd name="connsiteY84" fmla="*/ 249522 h 2014593"/>
              <a:gd name="connsiteX85" fmla="*/ 323041 w 1919541"/>
              <a:gd name="connsiteY85" fmla="*/ 241912 h 2014593"/>
              <a:gd name="connsiteX86" fmla="*/ 419976 w 1919541"/>
              <a:gd name="connsiteY86" fmla="*/ 169613 h 2014593"/>
              <a:gd name="connsiteX87" fmla="*/ 449627 w 1919541"/>
              <a:gd name="connsiteY87" fmla="*/ 151237 h 2014593"/>
              <a:gd name="connsiteX88" fmla="*/ 449627 w 1919541"/>
              <a:gd name="connsiteY88" fmla="*/ 1864323 h 2014593"/>
              <a:gd name="connsiteX89" fmla="*/ 437771 w 1919541"/>
              <a:gd name="connsiteY89" fmla="*/ 1858326 h 2014593"/>
              <a:gd name="connsiteX90" fmla="*/ 419976 w 1919541"/>
              <a:gd name="connsiteY90" fmla="*/ 1844385 h 201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19541" h="2014593">
                <a:moveTo>
                  <a:pt x="1889889" y="584969"/>
                </a:moveTo>
                <a:lnTo>
                  <a:pt x="1905342" y="612936"/>
                </a:lnTo>
                <a:lnTo>
                  <a:pt x="1919541" y="658150"/>
                </a:lnTo>
                <a:lnTo>
                  <a:pt x="1919541" y="1365658"/>
                </a:lnTo>
                <a:lnTo>
                  <a:pt x="1916706" y="1374116"/>
                </a:lnTo>
                <a:lnTo>
                  <a:pt x="1889890" y="1434229"/>
                </a:lnTo>
                <a:close/>
                <a:moveTo>
                  <a:pt x="1784895" y="408786"/>
                </a:moveTo>
                <a:lnTo>
                  <a:pt x="1806640" y="434305"/>
                </a:lnTo>
                <a:lnTo>
                  <a:pt x="1814546" y="448614"/>
                </a:lnTo>
                <a:lnTo>
                  <a:pt x="1814547" y="1568106"/>
                </a:lnTo>
                <a:lnTo>
                  <a:pt x="1784895" y="1610113"/>
                </a:lnTo>
                <a:close/>
                <a:moveTo>
                  <a:pt x="1679901" y="285574"/>
                </a:moveTo>
                <a:lnTo>
                  <a:pt x="1709552" y="320371"/>
                </a:lnTo>
                <a:lnTo>
                  <a:pt x="1709553" y="1700476"/>
                </a:lnTo>
                <a:lnTo>
                  <a:pt x="1706693" y="1703778"/>
                </a:lnTo>
                <a:lnTo>
                  <a:pt x="1679902" y="1729075"/>
                </a:lnTo>
                <a:close/>
                <a:moveTo>
                  <a:pt x="1574907" y="201124"/>
                </a:moveTo>
                <a:lnTo>
                  <a:pt x="1604558" y="224353"/>
                </a:lnTo>
                <a:lnTo>
                  <a:pt x="1604559" y="1795220"/>
                </a:lnTo>
                <a:lnTo>
                  <a:pt x="1574908" y="1818029"/>
                </a:lnTo>
                <a:close/>
                <a:moveTo>
                  <a:pt x="1469912" y="132328"/>
                </a:moveTo>
                <a:lnTo>
                  <a:pt x="1499564" y="147324"/>
                </a:lnTo>
                <a:lnTo>
                  <a:pt x="1499565" y="1868245"/>
                </a:lnTo>
                <a:lnTo>
                  <a:pt x="1469914" y="1886621"/>
                </a:lnTo>
                <a:close/>
                <a:moveTo>
                  <a:pt x="1364919" y="79226"/>
                </a:moveTo>
                <a:lnTo>
                  <a:pt x="1394570" y="94223"/>
                </a:lnTo>
                <a:lnTo>
                  <a:pt x="1394571" y="1924194"/>
                </a:lnTo>
                <a:lnTo>
                  <a:pt x="1372724" y="1934850"/>
                </a:lnTo>
                <a:lnTo>
                  <a:pt x="1364920" y="1937730"/>
                </a:lnTo>
                <a:close/>
                <a:moveTo>
                  <a:pt x="1259925" y="44998"/>
                </a:moveTo>
                <a:lnTo>
                  <a:pt x="1289576" y="53386"/>
                </a:lnTo>
                <a:lnTo>
                  <a:pt x="1289578" y="1965539"/>
                </a:lnTo>
                <a:lnTo>
                  <a:pt x="1279192" y="1969373"/>
                </a:lnTo>
                <a:lnTo>
                  <a:pt x="1259926" y="1974382"/>
                </a:lnTo>
                <a:close/>
                <a:moveTo>
                  <a:pt x="1154931" y="15844"/>
                </a:moveTo>
                <a:lnTo>
                  <a:pt x="1158590" y="16331"/>
                </a:lnTo>
                <a:lnTo>
                  <a:pt x="1184582" y="23684"/>
                </a:lnTo>
                <a:lnTo>
                  <a:pt x="1184583" y="1993975"/>
                </a:lnTo>
                <a:lnTo>
                  <a:pt x="1183790" y="1994181"/>
                </a:lnTo>
                <a:lnTo>
                  <a:pt x="1154932" y="1998730"/>
                </a:lnTo>
                <a:close/>
                <a:moveTo>
                  <a:pt x="1049937" y="3093"/>
                </a:moveTo>
                <a:lnTo>
                  <a:pt x="1062750" y="3565"/>
                </a:lnTo>
                <a:lnTo>
                  <a:pt x="1079588" y="5808"/>
                </a:lnTo>
                <a:lnTo>
                  <a:pt x="1079590" y="2009857"/>
                </a:lnTo>
                <a:lnTo>
                  <a:pt x="1049938" y="2011618"/>
                </a:lnTo>
                <a:close/>
                <a:moveTo>
                  <a:pt x="29651" y="670270"/>
                </a:moveTo>
                <a:lnTo>
                  <a:pt x="29652" y="1334855"/>
                </a:lnTo>
                <a:lnTo>
                  <a:pt x="0" y="1240434"/>
                </a:lnTo>
                <a:lnTo>
                  <a:pt x="0" y="770241"/>
                </a:lnTo>
                <a:lnTo>
                  <a:pt x="8663" y="732883"/>
                </a:lnTo>
                <a:close/>
                <a:moveTo>
                  <a:pt x="944945" y="1248"/>
                </a:moveTo>
                <a:lnTo>
                  <a:pt x="965962" y="0"/>
                </a:lnTo>
                <a:lnTo>
                  <a:pt x="974596" y="318"/>
                </a:lnTo>
                <a:lnTo>
                  <a:pt x="974596" y="2014593"/>
                </a:lnTo>
                <a:lnTo>
                  <a:pt x="944945" y="2013501"/>
                </a:lnTo>
                <a:close/>
                <a:moveTo>
                  <a:pt x="839951" y="10332"/>
                </a:moveTo>
                <a:lnTo>
                  <a:pt x="868931" y="5764"/>
                </a:lnTo>
                <a:lnTo>
                  <a:pt x="869602" y="5725"/>
                </a:lnTo>
                <a:lnTo>
                  <a:pt x="869602" y="2008432"/>
                </a:lnTo>
                <a:lnTo>
                  <a:pt x="839951" y="2004483"/>
                </a:lnTo>
                <a:close/>
                <a:moveTo>
                  <a:pt x="134645" y="456921"/>
                </a:moveTo>
                <a:lnTo>
                  <a:pt x="134645" y="1553957"/>
                </a:lnTo>
                <a:lnTo>
                  <a:pt x="104995" y="1500295"/>
                </a:lnTo>
                <a:lnTo>
                  <a:pt x="104995" y="506603"/>
                </a:lnTo>
                <a:lnTo>
                  <a:pt x="127334" y="467279"/>
                </a:lnTo>
                <a:close/>
                <a:moveTo>
                  <a:pt x="734958" y="30713"/>
                </a:moveTo>
                <a:lnTo>
                  <a:pt x="764609" y="23003"/>
                </a:lnTo>
                <a:lnTo>
                  <a:pt x="764609" y="1989514"/>
                </a:lnTo>
                <a:lnTo>
                  <a:pt x="734958" y="1981126"/>
                </a:lnTo>
                <a:close/>
                <a:moveTo>
                  <a:pt x="629964" y="63142"/>
                </a:moveTo>
                <a:lnTo>
                  <a:pt x="659615" y="52197"/>
                </a:lnTo>
                <a:lnTo>
                  <a:pt x="659615" y="1959813"/>
                </a:lnTo>
                <a:lnTo>
                  <a:pt x="629964" y="1951425"/>
                </a:lnTo>
                <a:close/>
                <a:moveTo>
                  <a:pt x="239639" y="322726"/>
                </a:moveTo>
                <a:lnTo>
                  <a:pt x="239640" y="1686629"/>
                </a:lnTo>
                <a:lnTo>
                  <a:pt x="209989" y="1651833"/>
                </a:lnTo>
                <a:lnTo>
                  <a:pt x="209988" y="356954"/>
                </a:lnTo>
                <a:close/>
                <a:moveTo>
                  <a:pt x="524970" y="108832"/>
                </a:moveTo>
                <a:lnTo>
                  <a:pt x="554621" y="94369"/>
                </a:lnTo>
                <a:lnTo>
                  <a:pt x="554621" y="1917424"/>
                </a:lnTo>
                <a:lnTo>
                  <a:pt x="524970" y="1902428"/>
                </a:lnTo>
                <a:close/>
                <a:moveTo>
                  <a:pt x="344633" y="225302"/>
                </a:moveTo>
                <a:lnTo>
                  <a:pt x="344634" y="1785361"/>
                </a:lnTo>
                <a:lnTo>
                  <a:pt x="314982" y="1762132"/>
                </a:lnTo>
                <a:lnTo>
                  <a:pt x="314982" y="249522"/>
                </a:lnTo>
                <a:lnTo>
                  <a:pt x="323041" y="241912"/>
                </a:lnTo>
                <a:close/>
                <a:moveTo>
                  <a:pt x="419976" y="169613"/>
                </a:moveTo>
                <a:lnTo>
                  <a:pt x="449627" y="151237"/>
                </a:lnTo>
                <a:lnTo>
                  <a:pt x="449627" y="1864323"/>
                </a:lnTo>
                <a:lnTo>
                  <a:pt x="437771" y="1858326"/>
                </a:lnTo>
                <a:lnTo>
                  <a:pt x="419976" y="1844385"/>
                </a:lnTo>
                <a:close/>
              </a:path>
            </a:pathLst>
          </a:custGeom>
          <a:gradFill>
            <a:gsLst>
              <a:gs pos="0">
                <a:srgbClr val="C4EA10"/>
              </a:gs>
              <a:gs pos="100000">
                <a:srgbClr val="8854F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18" name="组合 217">
            <a:extLst>
              <a:ext uri="{FF2B5EF4-FFF2-40B4-BE49-F238E27FC236}">
                <a16:creationId xmlns:a16="http://schemas.microsoft.com/office/drawing/2014/main" id="{5E0EF9A2-A91C-6DFE-93C6-048E10A75881}"/>
              </a:ext>
            </a:extLst>
          </p:cNvPr>
          <p:cNvGrpSpPr/>
          <p:nvPr/>
        </p:nvGrpSpPr>
        <p:grpSpPr>
          <a:xfrm>
            <a:off x="3911626" y="350524"/>
            <a:ext cx="1521839" cy="304368"/>
            <a:chOff x="8014047" y="6130156"/>
            <a:chExt cx="2419120" cy="483824"/>
          </a:xfrm>
          <a:gradFill flip="none" rotWithShape="1">
            <a:gsLst>
              <a:gs pos="0">
                <a:srgbClr val="C5EB01"/>
              </a:gs>
              <a:gs pos="100000">
                <a:srgbClr val="4F5F6C">
                  <a:alpha val="0"/>
                </a:srgbClr>
              </a:gs>
            </a:gsLst>
            <a:lin ang="0" scaled="1"/>
            <a:tileRect/>
          </a:gradFill>
        </p:grpSpPr>
        <p:sp>
          <p:nvSpPr>
            <p:cNvPr id="213" name="缺角矩形 212">
              <a:extLst>
                <a:ext uri="{FF2B5EF4-FFF2-40B4-BE49-F238E27FC236}">
                  <a16:creationId xmlns:a16="http://schemas.microsoft.com/office/drawing/2014/main" id="{A4EAC0A0-3D22-F195-2114-9B6E3FAD7F44}"/>
                </a:ext>
              </a:extLst>
            </p:cNvPr>
            <p:cNvSpPr/>
            <p:nvPr/>
          </p:nvSpPr>
          <p:spPr>
            <a:xfrm>
              <a:off x="8014047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缺角矩形 213">
              <a:extLst>
                <a:ext uri="{FF2B5EF4-FFF2-40B4-BE49-F238E27FC236}">
                  <a16:creationId xmlns:a16="http://schemas.microsoft.com/office/drawing/2014/main" id="{DD1FD141-8E33-32EC-8551-FA40DAF8A44B}"/>
                </a:ext>
              </a:extLst>
            </p:cNvPr>
            <p:cNvSpPr/>
            <p:nvPr/>
          </p:nvSpPr>
          <p:spPr>
            <a:xfrm>
              <a:off x="8497871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缺角矩形 214">
              <a:extLst>
                <a:ext uri="{FF2B5EF4-FFF2-40B4-BE49-F238E27FC236}">
                  <a16:creationId xmlns:a16="http://schemas.microsoft.com/office/drawing/2014/main" id="{CDC2A1B4-7BAB-EEF3-A9E2-40A95D6A6421}"/>
                </a:ext>
              </a:extLst>
            </p:cNvPr>
            <p:cNvSpPr/>
            <p:nvPr/>
          </p:nvSpPr>
          <p:spPr>
            <a:xfrm>
              <a:off x="8981695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缺角矩形 215">
              <a:extLst>
                <a:ext uri="{FF2B5EF4-FFF2-40B4-BE49-F238E27FC236}">
                  <a16:creationId xmlns:a16="http://schemas.microsoft.com/office/drawing/2014/main" id="{4FA68B1B-0189-8E29-5095-A016457F14B5}"/>
                </a:ext>
              </a:extLst>
            </p:cNvPr>
            <p:cNvSpPr/>
            <p:nvPr/>
          </p:nvSpPr>
          <p:spPr>
            <a:xfrm>
              <a:off x="9465519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缺角矩形 216">
              <a:extLst>
                <a:ext uri="{FF2B5EF4-FFF2-40B4-BE49-F238E27FC236}">
                  <a16:creationId xmlns:a16="http://schemas.microsoft.com/office/drawing/2014/main" id="{E8F9E87B-0FDC-D6AF-245E-9972475F6FAA}"/>
                </a:ext>
              </a:extLst>
            </p:cNvPr>
            <p:cNvSpPr/>
            <p:nvPr/>
          </p:nvSpPr>
          <p:spPr>
            <a:xfrm>
              <a:off x="9949343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9" name="平行四边形 228">
            <a:extLst>
              <a:ext uri="{FF2B5EF4-FFF2-40B4-BE49-F238E27FC236}">
                <a16:creationId xmlns:a16="http://schemas.microsoft.com/office/drawing/2014/main" id="{A8950988-4A63-80BC-C522-D9EDD12BB2DC}"/>
              </a:ext>
            </a:extLst>
          </p:cNvPr>
          <p:cNvSpPr/>
          <p:nvPr/>
        </p:nvSpPr>
        <p:spPr>
          <a:xfrm>
            <a:off x="4642244" y="6724307"/>
            <a:ext cx="7823991" cy="133694"/>
          </a:xfrm>
          <a:prstGeom prst="parallelogram">
            <a:avLst/>
          </a:prstGeom>
          <a:gradFill>
            <a:gsLst>
              <a:gs pos="0">
                <a:srgbClr val="C4EA10"/>
              </a:gs>
              <a:gs pos="100000">
                <a:srgbClr val="8854F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1FAE683-29FD-FF02-5DD5-0B72FA9EF1A3}"/>
              </a:ext>
            </a:extLst>
          </p:cNvPr>
          <p:cNvGrpSpPr/>
          <p:nvPr/>
        </p:nvGrpSpPr>
        <p:grpSpPr>
          <a:xfrm>
            <a:off x="1697001" y="2051605"/>
            <a:ext cx="3826079" cy="946590"/>
            <a:chOff x="1925601" y="2256469"/>
            <a:chExt cx="3826079" cy="946590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282CFF3A-F281-667A-393C-B5AB137A5172}"/>
                </a:ext>
              </a:extLst>
            </p:cNvPr>
            <p:cNvSpPr/>
            <p:nvPr/>
          </p:nvSpPr>
          <p:spPr>
            <a:xfrm>
              <a:off x="1925601" y="2398272"/>
              <a:ext cx="3798799" cy="80478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4EA10"/>
                </a:gs>
                <a:gs pos="100000">
                  <a:srgbClr val="8854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222A6E01-57AF-6503-7ABC-B209F1B4ABA6}"/>
                </a:ext>
              </a:extLst>
            </p:cNvPr>
            <p:cNvSpPr/>
            <p:nvPr/>
          </p:nvSpPr>
          <p:spPr>
            <a:xfrm>
              <a:off x="1952881" y="2256469"/>
              <a:ext cx="3798799" cy="804787"/>
            </a:xfrm>
            <a:prstGeom prst="roundRect">
              <a:avLst>
                <a:gd name="adj" fmla="val 50000"/>
              </a:avLst>
            </a:prstGeom>
            <a:solidFill>
              <a:srgbClr val="C4EA10"/>
            </a:solidFill>
            <a:ln w="25400">
              <a:solidFill>
                <a:srgbClr val="4F60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C83F406-F753-EC50-35B3-AD53075A643D}"/>
                </a:ext>
              </a:extLst>
            </p:cNvPr>
            <p:cNvSpPr txBox="1"/>
            <p:nvPr/>
          </p:nvSpPr>
          <p:spPr>
            <a:xfrm>
              <a:off x="2284042" y="2256469"/>
              <a:ext cx="87716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4F606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4800" dirty="0">
                <a:solidFill>
                  <a:srgbClr val="4F606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E565AD4-B7D0-C14C-EDB2-EFBE83649F40}"/>
                </a:ext>
              </a:extLst>
            </p:cNvPr>
            <p:cNvSpPr txBox="1"/>
            <p:nvPr/>
          </p:nvSpPr>
          <p:spPr>
            <a:xfrm>
              <a:off x="3281372" y="2428029"/>
              <a:ext cx="21520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4F6068"/>
                  </a:solidFill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E92813B-F221-AA43-78AE-DBFA6727A3A3}"/>
              </a:ext>
            </a:extLst>
          </p:cNvPr>
          <p:cNvGrpSpPr/>
          <p:nvPr/>
        </p:nvGrpSpPr>
        <p:grpSpPr>
          <a:xfrm>
            <a:off x="5909805" y="2051605"/>
            <a:ext cx="3826079" cy="946590"/>
            <a:chOff x="1925601" y="2256469"/>
            <a:chExt cx="3826079" cy="946590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AAD434FB-34B6-35E0-B699-9240EF0677B5}"/>
                </a:ext>
              </a:extLst>
            </p:cNvPr>
            <p:cNvSpPr/>
            <p:nvPr/>
          </p:nvSpPr>
          <p:spPr>
            <a:xfrm>
              <a:off x="1925601" y="2398272"/>
              <a:ext cx="3798799" cy="80478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4EA10"/>
                </a:gs>
                <a:gs pos="100000">
                  <a:srgbClr val="8854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E9AEEC6D-4E1B-451B-619B-ED551F454D57}"/>
                </a:ext>
              </a:extLst>
            </p:cNvPr>
            <p:cNvSpPr/>
            <p:nvPr/>
          </p:nvSpPr>
          <p:spPr>
            <a:xfrm>
              <a:off x="1952881" y="2256469"/>
              <a:ext cx="3798799" cy="804787"/>
            </a:xfrm>
            <a:prstGeom prst="roundRect">
              <a:avLst>
                <a:gd name="adj" fmla="val 50000"/>
              </a:avLst>
            </a:prstGeom>
            <a:solidFill>
              <a:srgbClr val="C4EA10"/>
            </a:solidFill>
            <a:ln w="25400">
              <a:solidFill>
                <a:srgbClr val="4F60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33B1719-7B98-7233-62FA-932B179C7852}"/>
                </a:ext>
              </a:extLst>
            </p:cNvPr>
            <p:cNvSpPr txBox="1"/>
            <p:nvPr/>
          </p:nvSpPr>
          <p:spPr>
            <a:xfrm>
              <a:off x="2284042" y="2256469"/>
              <a:ext cx="109036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4F606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4800" dirty="0">
                <a:solidFill>
                  <a:srgbClr val="4F606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DF78B88-6702-39F3-458E-2E6BDC1FB539}"/>
                </a:ext>
              </a:extLst>
            </p:cNvPr>
            <p:cNvSpPr txBox="1"/>
            <p:nvPr/>
          </p:nvSpPr>
          <p:spPr>
            <a:xfrm>
              <a:off x="3281372" y="2428029"/>
              <a:ext cx="21520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4F6068"/>
                  </a:solidFill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E1F3B27-8449-AAE4-7683-605C45E4CC8A}"/>
              </a:ext>
            </a:extLst>
          </p:cNvPr>
          <p:cNvGrpSpPr/>
          <p:nvPr/>
        </p:nvGrpSpPr>
        <p:grpSpPr>
          <a:xfrm>
            <a:off x="1697001" y="3659425"/>
            <a:ext cx="3826079" cy="946590"/>
            <a:chOff x="1925601" y="2256469"/>
            <a:chExt cx="3826079" cy="946590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393E5041-D410-9C44-C421-ED2DA5F79546}"/>
                </a:ext>
              </a:extLst>
            </p:cNvPr>
            <p:cNvSpPr/>
            <p:nvPr/>
          </p:nvSpPr>
          <p:spPr>
            <a:xfrm>
              <a:off x="1925601" y="2398272"/>
              <a:ext cx="3798799" cy="80478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4EA10"/>
                </a:gs>
                <a:gs pos="100000">
                  <a:srgbClr val="8854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C1FB0BC7-7C54-9769-A2C0-0210B10F8A3F}"/>
                </a:ext>
              </a:extLst>
            </p:cNvPr>
            <p:cNvSpPr/>
            <p:nvPr/>
          </p:nvSpPr>
          <p:spPr>
            <a:xfrm>
              <a:off x="1952881" y="2256469"/>
              <a:ext cx="3798799" cy="804787"/>
            </a:xfrm>
            <a:prstGeom prst="roundRect">
              <a:avLst>
                <a:gd name="adj" fmla="val 50000"/>
              </a:avLst>
            </a:prstGeom>
            <a:solidFill>
              <a:srgbClr val="C4EA10"/>
            </a:solidFill>
            <a:ln w="25400">
              <a:solidFill>
                <a:srgbClr val="4F60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0427E45-426A-6E18-7911-807919282DCD}"/>
                </a:ext>
              </a:extLst>
            </p:cNvPr>
            <p:cNvSpPr txBox="1"/>
            <p:nvPr/>
          </p:nvSpPr>
          <p:spPr>
            <a:xfrm>
              <a:off x="2284042" y="2256469"/>
              <a:ext cx="10743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4F606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4800" dirty="0">
                <a:solidFill>
                  <a:srgbClr val="4F606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A724E41-393A-60EC-86A6-929F31429363}"/>
                </a:ext>
              </a:extLst>
            </p:cNvPr>
            <p:cNvSpPr txBox="1"/>
            <p:nvPr/>
          </p:nvSpPr>
          <p:spPr>
            <a:xfrm>
              <a:off x="3281372" y="2428029"/>
              <a:ext cx="21520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4F6068"/>
                  </a:solidFill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9E8CF1B1-CAD0-822D-FD1B-0A853EA20417}"/>
              </a:ext>
            </a:extLst>
          </p:cNvPr>
          <p:cNvGrpSpPr/>
          <p:nvPr/>
        </p:nvGrpSpPr>
        <p:grpSpPr>
          <a:xfrm>
            <a:off x="5909805" y="3659425"/>
            <a:ext cx="3826079" cy="946590"/>
            <a:chOff x="1925601" y="2256469"/>
            <a:chExt cx="3826079" cy="946590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76340A4D-F3A8-7924-477A-B911A8BB4015}"/>
                </a:ext>
              </a:extLst>
            </p:cNvPr>
            <p:cNvSpPr/>
            <p:nvPr/>
          </p:nvSpPr>
          <p:spPr>
            <a:xfrm>
              <a:off x="1925601" y="2398272"/>
              <a:ext cx="3798799" cy="80478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4EA10"/>
                </a:gs>
                <a:gs pos="100000">
                  <a:srgbClr val="8854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5C1B3305-C366-DB98-B7D8-D2B729F0B90E}"/>
                </a:ext>
              </a:extLst>
            </p:cNvPr>
            <p:cNvSpPr/>
            <p:nvPr/>
          </p:nvSpPr>
          <p:spPr>
            <a:xfrm>
              <a:off x="1952881" y="2256469"/>
              <a:ext cx="3798799" cy="804787"/>
            </a:xfrm>
            <a:prstGeom prst="roundRect">
              <a:avLst>
                <a:gd name="adj" fmla="val 50000"/>
              </a:avLst>
            </a:prstGeom>
            <a:solidFill>
              <a:srgbClr val="C4EA10"/>
            </a:solidFill>
            <a:ln w="25400">
              <a:solidFill>
                <a:srgbClr val="4F60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78FBCE3-B6D0-55AF-37C5-2EAA63075421}"/>
                </a:ext>
              </a:extLst>
            </p:cNvPr>
            <p:cNvSpPr txBox="1"/>
            <p:nvPr/>
          </p:nvSpPr>
          <p:spPr>
            <a:xfrm>
              <a:off x="2284042" y="2256469"/>
              <a:ext cx="10647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4F606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4800" dirty="0">
                <a:solidFill>
                  <a:srgbClr val="4F606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A1A1A3F-63C7-7AE0-E9D0-04DB9C15AEA6}"/>
                </a:ext>
              </a:extLst>
            </p:cNvPr>
            <p:cNvSpPr txBox="1"/>
            <p:nvPr/>
          </p:nvSpPr>
          <p:spPr>
            <a:xfrm>
              <a:off x="3281372" y="2428029"/>
              <a:ext cx="21520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4F6068"/>
                  </a:solidFill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115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6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548B3D0-6353-82D3-D509-27DD5D443B32}"/>
              </a:ext>
            </a:extLst>
          </p:cNvPr>
          <p:cNvGrpSpPr/>
          <p:nvPr/>
        </p:nvGrpSpPr>
        <p:grpSpPr>
          <a:xfrm>
            <a:off x="10537628" y="488950"/>
            <a:ext cx="1160547" cy="478968"/>
            <a:chOff x="8244408" y="263825"/>
            <a:chExt cx="575796" cy="237636"/>
          </a:xfrm>
          <a:solidFill>
            <a:srgbClr val="C4EA10"/>
          </a:solidFill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135598F-24CE-4454-F35F-681E0C42E70F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5B0DB8E-AE59-AACD-44E5-BFF2E3E9A559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文本框-2_矢量">
              <a:extLst>
                <a:ext uri="{FF2B5EF4-FFF2-40B4-BE49-F238E27FC236}">
                  <a16:creationId xmlns:a16="http://schemas.microsoft.com/office/drawing/2014/main" id="{41C87E9F-970C-12D9-E8D3-53EBDA52CE5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3DCE683-19AD-3356-3FF3-94DFFE06F254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208E2687-42C0-A635-EAF2-42931A4D373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8AB70660-1C77-F440-D076-0641EA67254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86AEE6D-639E-5576-3043-74E35DFB01A5}"/>
              </a:ext>
            </a:extLst>
          </p:cNvPr>
          <p:cNvGrpSpPr/>
          <p:nvPr/>
        </p:nvGrpSpPr>
        <p:grpSpPr>
          <a:xfrm>
            <a:off x="4182960" y="248622"/>
            <a:ext cx="3826079" cy="830997"/>
            <a:chOff x="1925601" y="2094540"/>
            <a:chExt cx="3826079" cy="1200420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7ED7B83A-4BF9-D85A-458C-3E24390A625A}"/>
                </a:ext>
              </a:extLst>
            </p:cNvPr>
            <p:cNvSpPr/>
            <p:nvPr/>
          </p:nvSpPr>
          <p:spPr>
            <a:xfrm>
              <a:off x="1925601" y="2398272"/>
              <a:ext cx="3798799" cy="80478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4EA10"/>
                </a:gs>
                <a:gs pos="100000">
                  <a:srgbClr val="8854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9098DDA0-8AEC-D5BF-8C29-6C1AA204B5F0}"/>
                </a:ext>
              </a:extLst>
            </p:cNvPr>
            <p:cNvSpPr/>
            <p:nvPr/>
          </p:nvSpPr>
          <p:spPr>
            <a:xfrm>
              <a:off x="1952881" y="2256469"/>
              <a:ext cx="3798799" cy="804787"/>
            </a:xfrm>
            <a:prstGeom prst="roundRect">
              <a:avLst>
                <a:gd name="adj" fmla="val 50000"/>
              </a:avLst>
            </a:prstGeom>
            <a:solidFill>
              <a:srgbClr val="C4EA10"/>
            </a:solidFill>
            <a:ln w="25400">
              <a:solidFill>
                <a:srgbClr val="4F60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F5333F5-4423-6D0D-F88C-2A2607A45C4C}"/>
                </a:ext>
              </a:extLst>
            </p:cNvPr>
            <p:cNvSpPr txBox="1"/>
            <p:nvPr/>
          </p:nvSpPr>
          <p:spPr>
            <a:xfrm>
              <a:off x="2245942" y="2094540"/>
              <a:ext cx="1064715" cy="12004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4F606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4800" dirty="0">
                <a:solidFill>
                  <a:srgbClr val="4F606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5A25500-BFF9-1612-5634-53F0C748DFE4}"/>
                </a:ext>
              </a:extLst>
            </p:cNvPr>
            <p:cNvSpPr txBox="1"/>
            <p:nvPr/>
          </p:nvSpPr>
          <p:spPr>
            <a:xfrm>
              <a:off x="3281372" y="2366519"/>
              <a:ext cx="21520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4F6068"/>
                  </a:solidFill>
                </a:rPr>
                <a:t>添加标题文本</a:t>
              </a:r>
            </a:p>
          </p:txBody>
        </p:sp>
      </p:grpSp>
      <p:sp>
        <p:nvSpPr>
          <p:cNvPr id="14" name="圆角矩形 22">
            <a:extLst>
              <a:ext uri="{FF2B5EF4-FFF2-40B4-BE49-F238E27FC236}">
                <a16:creationId xmlns:a16="http://schemas.microsoft.com/office/drawing/2014/main" id="{95277A14-55BC-5F9A-D7C8-C9D692B180FA}"/>
              </a:ext>
            </a:extLst>
          </p:cNvPr>
          <p:cNvSpPr/>
          <p:nvPr/>
        </p:nvSpPr>
        <p:spPr>
          <a:xfrm>
            <a:off x="4274268" y="1904238"/>
            <a:ext cx="1763071" cy="1763071"/>
          </a:xfrm>
          <a:prstGeom prst="roundRect">
            <a:avLst/>
          </a:prstGeom>
          <a:solidFill>
            <a:srgbClr val="4F6068"/>
          </a:solidFill>
          <a:ln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en-US" altLang="zh-CN" sz="5400" dirty="0">
                <a:solidFill>
                  <a:srgbClr val="C4EA10"/>
                </a:solidFill>
                <a:cs typeface="+mn-ea"/>
                <a:sym typeface="+mn-lt"/>
              </a:rPr>
              <a:t>S</a:t>
            </a:r>
            <a:endParaRPr lang="zh-CN" altLang="en-US" sz="5400" dirty="0">
              <a:solidFill>
                <a:srgbClr val="C4EA10"/>
              </a:solidFill>
              <a:cs typeface="+mn-ea"/>
              <a:sym typeface="+mn-lt"/>
            </a:endParaRPr>
          </a:p>
        </p:txBody>
      </p:sp>
      <p:sp>
        <p:nvSpPr>
          <p:cNvPr id="12" name="圆角矩形 20">
            <a:extLst>
              <a:ext uri="{FF2B5EF4-FFF2-40B4-BE49-F238E27FC236}">
                <a16:creationId xmlns:a16="http://schemas.microsoft.com/office/drawing/2014/main" id="{93492B00-AC70-2BB7-24D1-95E11DFB4A63}"/>
              </a:ext>
            </a:extLst>
          </p:cNvPr>
          <p:cNvSpPr/>
          <p:nvPr/>
        </p:nvSpPr>
        <p:spPr>
          <a:xfrm>
            <a:off x="6154661" y="1904238"/>
            <a:ext cx="1763071" cy="1763071"/>
          </a:xfrm>
          <a:prstGeom prst="roundRect">
            <a:avLst/>
          </a:prstGeom>
          <a:solidFill>
            <a:srgbClr val="C4EA10"/>
          </a:solidFill>
          <a:ln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en-US" altLang="zh-CN" sz="5400" dirty="0">
                <a:solidFill>
                  <a:srgbClr val="4F6068"/>
                </a:solidFill>
                <a:cs typeface="+mn-ea"/>
                <a:sym typeface="+mn-lt"/>
              </a:rPr>
              <a:t>W</a:t>
            </a:r>
            <a:endParaRPr lang="zh-CN" altLang="en-US" sz="5400" dirty="0">
              <a:solidFill>
                <a:srgbClr val="4F6068"/>
              </a:solidFill>
              <a:cs typeface="+mn-ea"/>
              <a:sym typeface="+mn-lt"/>
            </a:endParaRPr>
          </a:p>
        </p:txBody>
      </p:sp>
      <p:sp>
        <p:nvSpPr>
          <p:cNvPr id="10" name="圆角矩形 18">
            <a:extLst>
              <a:ext uri="{FF2B5EF4-FFF2-40B4-BE49-F238E27FC236}">
                <a16:creationId xmlns:a16="http://schemas.microsoft.com/office/drawing/2014/main" id="{9B2AC108-6AC7-6244-4F2A-27266D989B69}"/>
              </a:ext>
            </a:extLst>
          </p:cNvPr>
          <p:cNvSpPr/>
          <p:nvPr/>
        </p:nvSpPr>
        <p:spPr>
          <a:xfrm>
            <a:off x="4274268" y="3815351"/>
            <a:ext cx="1763071" cy="1763071"/>
          </a:xfrm>
          <a:prstGeom prst="roundRect">
            <a:avLst/>
          </a:prstGeom>
          <a:solidFill>
            <a:srgbClr val="C4EA10"/>
          </a:solidFill>
          <a:ln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en-US" altLang="zh-CN" sz="5400" dirty="0">
                <a:solidFill>
                  <a:srgbClr val="4F6068"/>
                </a:solidFill>
                <a:cs typeface="+mn-ea"/>
                <a:sym typeface="+mn-lt"/>
              </a:rPr>
              <a:t>O</a:t>
            </a:r>
            <a:endParaRPr lang="zh-CN" altLang="en-US" sz="5400" dirty="0">
              <a:solidFill>
                <a:srgbClr val="4F6068"/>
              </a:solidFill>
              <a:cs typeface="+mn-ea"/>
              <a:sym typeface="+mn-lt"/>
            </a:endParaRPr>
          </a:p>
        </p:txBody>
      </p:sp>
      <p:sp>
        <p:nvSpPr>
          <p:cNvPr id="8" name="圆角矩形 16">
            <a:extLst>
              <a:ext uri="{FF2B5EF4-FFF2-40B4-BE49-F238E27FC236}">
                <a16:creationId xmlns:a16="http://schemas.microsoft.com/office/drawing/2014/main" id="{3720712E-7C2A-6385-CDBB-7511D33F012A}"/>
              </a:ext>
            </a:extLst>
          </p:cNvPr>
          <p:cNvSpPr/>
          <p:nvPr/>
        </p:nvSpPr>
        <p:spPr>
          <a:xfrm>
            <a:off x="6154661" y="3815351"/>
            <a:ext cx="1763071" cy="1763071"/>
          </a:xfrm>
          <a:prstGeom prst="roundRect">
            <a:avLst/>
          </a:prstGeom>
          <a:solidFill>
            <a:srgbClr val="4F6068"/>
          </a:solidFill>
          <a:ln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en-US" altLang="zh-CN" sz="5400" dirty="0">
                <a:solidFill>
                  <a:srgbClr val="C4EA10"/>
                </a:solidFill>
                <a:cs typeface="+mn-ea"/>
                <a:sym typeface="+mn-lt"/>
              </a:rPr>
              <a:t>T</a:t>
            </a:r>
            <a:endParaRPr lang="zh-CN" altLang="en-US" sz="5400" dirty="0">
              <a:solidFill>
                <a:srgbClr val="C4EA10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02367FF-1320-9BE0-BAB2-443E0F5A8737}"/>
              </a:ext>
            </a:extLst>
          </p:cNvPr>
          <p:cNvGrpSpPr/>
          <p:nvPr/>
        </p:nvGrpSpPr>
        <p:grpSpPr>
          <a:xfrm>
            <a:off x="8098450" y="2289930"/>
            <a:ext cx="2966425" cy="816522"/>
            <a:chOff x="283598" y="1906534"/>
            <a:chExt cx="2966425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5251EDD-849C-ED07-2DAA-B92EBFBF499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228C0C7-371F-BA7A-8276-8979D28E710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528C1B9-61B2-1F9D-36CE-2050DAE801D3}"/>
              </a:ext>
            </a:extLst>
          </p:cNvPr>
          <p:cNvGrpSpPr/>
          <p:nvPr/>
        </p:nvGrpSpPr>
        <p:grpSpPr>
          <a:xfrm>
            <a:off x="1127125" y="2289930"/>
            <a:ext cx="2984539" cy="816522"/>
            <a:chOff x="283598" y="1906534"/>
            <a:chExt cx="2984539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020E08C-8C63-377E-988A-4B0044C640B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35A0583-F1DE-D950-DA8C-427A756D14A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C4EA1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AD19440-C97C-8C17-CB1D-B2D304ACD2AE}"/>
              </a:ext>
            </a:extLst>
          </p:cNvPr>
          <p:cNvGrpSpPr/>
          <p:nvPr/>
        </p:nvGrpSpPr>
        <p:grpSpPr>
          <a:xfrm>
            <a:off x="8098450" y="4384977"/>
            <a:ext cx="2966425" cy="816522"/>
            <a:chOff x="283598" y="1906534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C313C37-6818-0A12-9669-6C6C32314DF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4767EBD-9445-212A-E17C-1A3C4DD50DC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7AD263B-514F-C191-DF3F-915ADBD8333B}"/>
              </a:ext>
            </a:extLst>
          </p:cNvPr>
          <p:cNvGrpSpPr/>
          <p:nvPr/>
        </p:nvGrpSpPr>
        <p:grpSpPr>
          <a:xfrm>
            <a:off x="1127125" y="4384977"/>
            <a:ext cx="2984539" cy="816522"/>
            <a:chOff x="283598" y="1906534"/>
            <a:chExt cx="2984539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28C95F6-BCC6-2A55-001E-D73B9EF2D71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A01B4F9-8D77-F0AE-4588-C59D5E015B5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C4EA1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975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6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548B3D0-6353-82D3-D509-27DD5D443B32}"/>
              </a:ext>
            </a:extLst>
          </p:cNvPr>
          <p:cNvGrpSpPr/>
          <p:nvPr/>
        </p:nvGrpSpPr>
        <p:grpSpPr>
          <a:xfrm>
            <a:off x="10537628" y="488950"/>
            <a:ext cx="1160547" cy="478968"/>
            <a:chOff x="8244408" y="263825"/>
            <a:chExt cx="575796" cy="237636"/>
          </a:xfrm>
          <a:solidFill>
            <a:srgbClr val="C4EA10"/>
          </a:solidFill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135598F-24CE-4454-F35F-681E0C42E70F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5B0DB8E-AE59-AACD-44E5-BFF2E3E9A559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文本框-2_矢量">
              <a:extLst>
                <a:ext uri="{FF2B5EF4-FFF2-40B4-BE49-F238E27FC236}">
                  <a16:creationId xmlns:a16="http://schemas.microsoft.com/office/drawing/2014/main" id="{41C87E9F-970C-12D9-E8D3-53EBDA52CE5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3DCE683-19AD-3356-3FF3-94DFFE06F254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208E2687-42C0-A635-EAF2-42931A4D373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8AB70660-1C77-F440-D076-0641EA67254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86AEE6D-639E-5576-3043-74E35DFB01A5}"/>
              </a:ext>
            </a:extLst>
          </p:cNvPr>
          <p:cNvGrpSpPr/>
          <p:nvPr/>
        </p:nvGrpSpPr>
        <p:grpSpPr>
          <a:xfrm>
            <a:off x="4182960" y="248622"/>
            <a:ext cx="3826079" cy="830997"/>
            <a:chOff x="1925601" y="2094540"/>
            <a:chExt cx="3826079" cy="1200420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7ED7B83A-4BF9-D85A-458C-3E24390A625A}"/>
                </a:ext>
              </a:extLst>
            </p:cNvPr>
            <p:cNvSpPr/>
            <p:nvPr/>
          </p:nvSpPr>
          <p:spPr>
            <a:xfrm>
              <a:off x="1925601" y="2398272"/>
              <a:ext cx="3798799" cy="80478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4EA10"/>
                </a:gs>
                <a:gs pos="100000">
                  <a:srgbClr val="8854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9098DDA0-8AEC-D5BF-8C29-6C1AA204B5F0}"/>
                </a:ext>
              </a:extLst>
            </p:cNvPr>
            <p:cNvSpPr/>
            <p:nvPr/>
          </p:nvSpPr>
          <p:spPr>
            <a:xfrm>
              <a:off x="1952881" y="2256469"/>
              <a:ext cx="3798799" cy="804787"/>
            </a:xfrm>
            <a:prstGeom prst="roundRect">
              <a:avLst>
                <a:gd name="adj" fmla="val 50000"/>
              </a:avLst>
            </a:prstGeom>
            <a:solidFill>
              <a:srgbClr val="C4EA10"/>
            </a:solidFill>
            <a:ln w="25400">
              <a:solidFill>
                <a:srgbClr val="4F60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F5333F5-4423-6D0D-F88C-2A2607A45C4C}"/>
                </a:ext>
              </a:extLst>
            </p:cNvPr>
            <p:cNvSpPr txBox="1"/>
            <p:nvPr/>
          </p:nvSpPr>
          <p:spPr>
            <a:xfrm>
              <a:off x="2245942" y="2094540"/>
              <a:ext cx="1064715" cy="12004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4F606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4800" dirty="0">
                <a:solidFill>
                  <a:srgbClr val="4F606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5A25500-BFF9-1612-5634-53F0C748DFE4}"/>
                </a:ext>
              </a:extLst>
            </p:cNvPr>
            <p:cNvSpPr txBox="1"/>
            <p:nvPr/>
          </p:nvSpPr>
          <p:spPr>
            <a:xfrm>
              <a:off x="3281372" y="2366519"/>
              <a:ext cx="21520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4F6068"/>
                  </a:solidFill>
                </a:rPr>
                <a:t>添加标题文本</a:t>
              </a: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A9D0B16E-3909-0C14-1EE8-8BE3D2F67533}"/>
              </a:ext>
            </a:extLst>
          </p:cNvPr>
          <p:cNvSpPr/>
          <p:nvPr/>
        </p:nvSpPr>
        <p:spPr>
          <a:xfrm>
            <a:off x="1003433" y="2519179"/>
            <a:ext cx="1727775" cy="1727775"/>
          </a:xfrm>
          <a:prstGeom prst="ellipse">
            <a:avLst/>
          </a:prstGeom>
          <a:noFill/>
          <a:ln w="12700"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任意多边形 3">
            <a:extLst>
              <a:ext uri="{FF2B5EF4-FFF2-40B4-BE49-F238E27FC236}">
                <a16:creationId xmlns:a16="http://schemas.microsoft.com/office/drawing/2014/main" id="{26823999-FC76-9A27-A55F-7AAA9D129F4B}"/>
              </a:ext>
            </a:extLst>
          </p:cNvPr>
          <p:cNvSpPr/>
          <p:nvPr/>
        </p:nvSpPr>
        <p:spPr>
          <a:xfrm>
            <a:off x="1183410" y="2699155"/>
            <a:ext cx="1367822" cy="1367822"/>
          </a:xfrm>
          <a:custGeom>
            <a:avLst/>
            <a:gdLst>
              <a:gd name="connsiteX0" fmla="*/ 684000 w 1368000"/>
              <a:gd name="connsiteY0" fmla="*/ 69638 h 1368000"/>
              <a:gd name="connsiteX1" fmla="*/ 630000 w 1368000"/>
              <a:gd name="connsiteY1" fmla="*/ 123638 h 1368000"/>
              <a:gd name="connsiteX2" fmla="*/ 684000 w 1368000"/>
              <a:gd name="connsiteY2" fmla="*/ 177638 h 1368000"/>
              <a:gd name="connsiteX3" fmla="*/ 738000 w 1368000"/>
              <a:gd name="connsiteY3" fmla="*/ 123638 h 1368000"/>
              <a:gd name="connsiteX4" fmla="*/ 684000 w 1368000"/>
              <a:gd name="connsiteY4" fmla="*/ 69638 h 1368000"/>
              <a:gd name="connsiteX5" fmla="*/ 684000 w 1368000"/>
              <a:gd name="connsiteY5" fmla="*/ 0 h 1368000"/>
              <a:gd name="connsiteX6" fmla="*/ 1368000 w 1368000"/>
              <a:gd name="connsiteY6" fmla="*/ 684000 h 1368000"/>
              <a:gd name="connsiteX7" fmla="*/ 684000 w 1368000"/>
              <a:gd name="connsiteY7" fmla="*/ 1368000 h 1368000"/>
              <a:gd name="connsiteX8" fmla="*/ 0 w 1368000"/>
              <a:gd name="connsiteY8" fmla="*/ 684000 h 1368000"/>
              <a:gd name="connsiteX9" fmla="*/ 684000 w 1368000"/>
              <a:gd name="connsiteY9" fmla="*/ 0 h 13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8000" h="1368000">
                <a:moveTo>
                  <a:pt x="684000" y="69638"/>
                </a:moveTo>
                <a:cubicBezTo>
                  <a:pt x="654177" y="69638"/>
                  <a:pt x="630000" y="93815"/>
                  <a:pt x="630000" y="123638"/>
                </a:cubicBezTo>
                <a:cubicBezTo>
                  <a:pt x="630000" y="153461"/>
                  <a:pt x="654177" y="177638"/>
                  <a:pt x="684000" y="177638"/>
                </a:cubicBezTo>
                <a:cubicBezTo>
                  <a:pt x="713823" y="177638"/>
                  <a:pt x="738000" y="153461"/>
                  <a:pt x="738000" y="123638"/>
                </a:cubicBezTo>
                <a:cubicBezTo>
                  <a:pt x="738000" y="93815"/>
                  <a:pt x="713823" y="69638"/>
                  <a:pt x="684000" y="69638"/>
                </a:cubicBezTo>
                <a:close/>
                <a:moveTo>
                  <a:pt x="684000" y="0"/>
                </a:moveTo>
                <a:cubicBezTo>
                  <a:pt x="1061763" y="0"/>
                  <a:pt x="1368000" y="306237"/>
                  <a:pt x="1368000" y="684000"/>
                </a:cubicBezTo>
                <a:cubicBezTo>
                  <a:pt x="1368000" y="1061763"/>
                  <a:pt x="1061763" y="1368000"/>
                  <a:pt x="684000" y="1368000"/>
                </a:cubicBezTo>
                <a:cubicBezTo>
                  <a:pt x="306237" y="1368000"/>
                  <a:pt x="0" y="1061763"/>
                  <a:pt x="0" y="684000"/>
                </a:cubicBezTo>
                <a:cubicBezTo>
                  <a:pt x="0" y="306237"/>
                  <a:pt x="306237" y="0"/>
                  <a:pt x="684000" y="0"/>
                </a:cubicBezTo>
                <a:close/>
              </a:path>
            </a:pathLst>
          </a:custGeom>
          <a:solidFill>
            <a:srgbClr val="C4EA10"/>
          </a:solidFill>
          <a:ln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160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CE340A4-9B61-7810-36E5-A48461E9B61F}"/>
              </a:ext>
            </a:extLst>
          </p:cNvPr>
          <p:cNvGrpSpPr/>
          <p:nvPr/>
        </p:nvGrpSpPr>
        <p:grpSpPr>
          <a:xfrm>
            <a:off x="1317926" y="3069813"/>
            <a:ext cx="1088761" cy="662988"/>
            <a:chOff x="1318098" y="2358468"/>
            <a:chExt cx="1088903" cy="66307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3115624-AEF5-4812-0E5D-F66E8A32FC5A}"/>
                </a:ext>
              </a:extLst>
            </p:cNvPr>
            <p:cNvSpPr txBox="1"/>
            <p:nvPr/>
          </p:nvSpPr>
          <p:spPr>
            <a:xfrm>
              <a:off x="1318098" y="2744507"/>
              <a:ext cx="1088903" cy="2770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rgbClr val="4F6068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CF553DC6-D925-AB1E-1E3E-56C39F1F709A}"/>
                </a:ext>
              </a:extLst>
            </p:cNvPr>
            <p:cNvSpPr/>
            <p:nvPr/>
          </p:nvSpPr>
          <p:spPr>
            <a:xfrm>
              <a:off x="1385496" y="2358468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4F6068"/>
                  </a:solidFill>
                  <a:cs typeface="+mn-ea"/>
                  <a:sym typeface="+mn-lt"/>
                </a:rPr>
                <a:t>关键字</a:t>
              </a:r>
            </a:p>
          </p:txBody>
        </p:sp>
      </p:grpSp>
      <p:sp>
        <p:nvSpPr>
          <p:cNvPr id="7" name="上箭头 11">
            <a:extLst>
              <a:ext uri="{FF2B5EF4-FFF2-40B4-BE49-F238E27FC236}">
                <a16:creationId xmlns:a16="http://schemas.microsoft.com/office/drawing/2014/main" id="{15499469-7965-7703-E39E-3FB377F199E2}"/>
              </a:ext>
            </a:extLst>
          </p:cNvPr>
          <p:cNvSpPr/>
          <p:nvPr/>
        </p:nvSpPr>
        <p:spPr>
          <a:xfrm rot="4321650">
            <a:off x="3041698" y="2423196"/>
            <a:ext cx="458739" cy="914230"/>
          </a:xfrm>
          <a:custGeom>
            <a:avLst/>
            <a:gdLst>
              <a:gd name="connsiteX0" fmla="*/ 0 w 885825"/>
              <a:gd name="connsiteY0" fmla="*/ 442913 h 1335487"/>
              <a:gd name="connsiteX1" fmla="*/ 442913 w 885825"/>
              <a:gd name="connsiteY1" fmla="*/ 0 h 1335487"/>
              <a:gd name="connsiteX2" fmla="*/ 885825 w 885825"/>
              <a:gd name="connsiteY2" fmla="*/ 442913 h 1335487"/>
              <a:gd name="connsiteX3" fmla="*/ 664369 w 885825"/>
              <a:gd name="connsiteY3" fmla="*/ 442913 h 1335487"/>
              <a:gd name="connsiteX4" fmla="*/ 664369 w 885825"/>
              <a:gd name="connsiteY4" fmla="*/ 1335487 h 1335487"/>
              <a:gd name="connsiteX5" fmla="*/ 221456 w 885825"/>
              <a:gd name="connsiteY5" fmla="*/ 1335487 h 1335487"/>
              <a:gd name="connsiteX6" fmla="*/ 221456 w 885825"/>
              <a:gd name="connsiteY6" fmla="*/ 442913 h 1335487"/>
              <a:gd name="connsiteX7" fmla="*/ 0 w 885825"/>
              <a:gd name="connsiteY7" fmla="*/ 442913 h 1335487"/>
              <a:gd name="connsiteX0-1" fmla="*/ 0 w 885825"/>
              <a:gd name="connsiteY0-2" fmla="*/ 442913 h 1335487"/>
              <a:gd name="connsiteX1-3" fmla="*/ 442913 w 885825"/>
              <a:gd name="connsiteY1-4" fmla="*/ 0 h 1335487"/>
              <a:gd name="connsiteX2-5" fmla="*/ 885825 w 885825"/>
              <a:gd name="connsiteY2-6" fmla="*/ 442913 h 1335487"/>
              <a:gd name="connsiteX3-7" fmla="*/ 664369 w 885825"/>
              <a:gd name="connsiteY3-8" fmla="*/ 442913 h 1335487"/>
              <a:gd name="connsiteX4-9" fmla="*/ 221456 w 885825"/>
              <a:gd name="connsiteY4-10" fmla="*/ 1335487 h 1335487"/>
              <a:gd name="connsiteX5-11" fmla="*/ 221456 w 885825"/>
              <a:gd name="connsiteY5-12" fmla="*/ 442913 h 1335487"/>
              <a:gd name="connsiteX6-13" fmla="*/ 0 w 885825"/>
              <a:gd name="connsiteY6-14" fmla="*/ 442913 h 1335487"/>
              <a:gd name="connsiteX0-15" fmla="*/ 0 w 885825"/>
              <a:gd name="connsiteY0-16" fmla="*/ 442913 h 1325962"/>
              <a:gd name="connsiteX1-17" fmla="*/ 442913 w 885825"/>
              <a:gd name="connsiteY1-18" fmla="*/ 0 h 1325962"/>
              <a:gd name="connsiteX2-19" fmla="*/ 885825 w 885825"/>
              <a:gd name="connsiteY2-20" fmla="*/ 442913 h 1325962"/>
              <a:gd name="connsiteX3-21" fmla="*/ 664369 w 885825"/>
              <a:gd name="connsiteY3-22" fmla="*/ 442913 h 1325962"/>
              <a:gd name="connsiteX4-23" fmla="*/ 431006 w 885825"/>
              <a:gd name="connsiteY4-24" fmla="*/ 1325962 h 1325962"/>
              <a:gd name="connsiteX5-25" fmla="*/ 221456 w 885825"/>
              <a:gd name="connsiteY5-26" fmla="*/ 442913 h 1325962"/>
              <a:gd name="connsiteX6-27" fmla="*/ 0 w 885825"/>
              <a:gd name="connsiteY6-28" fmla="*/ 442913 h 1325962"/>
              <a:gd name="connsiteX0-29" fmla="*/ 0 w 885825"/>
              <a:gd name="connsiteY0-30" fmla="*/ 442913 h 1402162"/>
              <a:gd name="connsiteX1-31" fmla="*/ 442913 w 885825"/>
              <a:gd name="connsiteY1-32" fmla="*/ 0 h 1402162"/>
              <a:gd name="connsiteX2-33" fmla="*/ 885825 w 885825"/>
              <a:gd name="connsiteY2-34" fmla="*/ 442913 h 1402162"/>
              <a:gd name="connsiteX3-35" fmla="*/ 664369 w 885825"/>
              <a:gd name="connsiteY3-36" fmla="*/ 442913 h 1402162"/>
              <a:gd name="connsiteX4-37" fmla="*/ 678656 w 885825"/>
              <a:gd name="connsiteY4-38" fmla="*/ 1402162 h 1402162"/>
              <a:gd name="connsiteX5-39" fmla="*/ 221456 w 885825"/>
              <a:gd name="connsiteY5-40" fmla="*/ 442913 h 1402162"/>
              <a:gd name="connsiteX6-41" fmla="*/ 0 w 885825"/>
              <a:gd name="connsiteY6-42" fmla="*/ 442913 h 1402162"/>
              <a:gd name="connsiteX0-43" fmla="*/ 0 w 885825"/>
              <a:gd name="connsiteY0-44" fmla="*/ 442913 h 1402162"/>
              <a:gd name="connsiteX1-45" fmla="*/ 442913 w 885825"/>
              <a:gd name="connsiteY1-46" fmla="*/ 0 h 1402162"/>
              <a:gd name="connsiteX2-47" fmla="*/ 885825 w 885825"/>
              <a:gd name="connsiteY2-48" fmla="*/ 442913 h 1402162"/>
              <a:gd name="connsiteX3-49" fmla="*/ 664369 w 885825"/>
              <a:gd name="connsiteY3-50" fmla="*/ 442913 h 1402162"/>
              <a:gd name="connsiteX4-51" fmla="*/ 678656 w 885825"/>
              <a:gd name="connsiteY4-52" fmla="*/ 1402162 h 1402162"/>
              <a:gd name="connsiteX5-53" fmla="*/ 221456 w 885825"/>
              <a:gd name="connsiteY5-54" fmla="*/ 442913 h 1402162"/>
              <a:gd name="connsiteX6-55" fmla="*/ 0 w 885825"/>
              <a:gd name="connsiteY6-56" fmla="*/ 442913 h 1402162"/>
              <a:gd name="connsiteX0-57" fmla="*/ 0 w 885825"/>
              <a:gd name="connsiteY0-58" fmla="*/ 442913 h 1402162"/>
              <a:gd name="connsiteX1-59" fmla="*/ 442913 w 885825"/>
              <a:gd name="connsiteY1-60" fmla="*/ 0 h 1402162"/>
              <a:gd name="connsiteX2-61" fmla="*/ 885825 w 885825"/>
              <a:gd name="connsiteY2-62" fmla="*/ 442913 h 1402162"/>
              <a:gd name="connsiteX3-63" fmla="*/ 664369 w 885825"/>
              <a:gd name="connsiteY3-64" fmla="*/ 442913 h 1402162"/>
              <a:gd name="connsiteX4-65" fmla="*/ 678656 w 885825"/>
              <a:gd name="connsiteY4-66" fmla="*/ 1402162 h 1402162"/>
              <a:gd name="connsiteX5-67" fmla="*/ 221456 w 885825"/>
              <a:gd name="connsiteY5-68" fmla="*/ 442913 h 1402162"/>
              <a:gd name="connsiteX6-69" fmla="*/ 0 w 885825"/>
              <a:gd name="connsiteY6-70" fmla="*/ 442913 h 1402162"/>
              <a:gd name="connsiteX0-71" fmla="*/ 0 w 885825"/>
              <a:gd name="connsiteY0-72" fmla="*/ 442913 h 1402162"/>
              <a:gd name="connsiteX1-73" fmla="*/ 442913 w 885825"/>
              <a:gd name="connsiteY1-74" fmla="*/ 0 h 1402162"/>
              <a:gd name="connsiteX2-75" fmla="*/ 885825 w 885825"/>
              <a:gd name="connsiteY2-76" fmla="*/ 442913 h 1402162"/>
              <a:gd name="connsiteX3-77" fmla="*/ 664369 w 885825"/>
              <a:gd name="connsiteY3-78" fmla="*/ 442913 h 1402162"/>
              <a:gd name="connsiteX4-79" fmla="*/ 678656 w 885825"/>
              <a:gd name="connsiteY4-80" fmla="*/ 1402162 h 1402162"/>
              <a:gd name="connsiteX5-81" fmla="*/ 221456 w 885825"/>
              <a:gd name="connsiteY5-82" fmla="*/ 442913 h 1402162"/>
              <a:gd name="connsiteX6-83" fmla="*/ 0 w 885825"/>
              <a:gd name="connsiteY6-84" fmla="*/ 442913 h 1402162"/>
              <a:gd name="connsiteX0-85" fmla="*/ 0 w 885825"/>
              <a:gd name="connsiteY0-86" fmla="*/ 442913 h 1402162"/>
              <a:gd name="connsiteX1-87" fmla="*/ 442913 w 885825"/>
              <a:gd name="connsiteY1-88" fmla="*/ 0 h 1402162"/>
              <a:gd name="connsiteX2-89" fmla="*/ 885825 w 885825"/>
              <a:gd name="connsiteY2-90" fmla="*/ 442913 h 1402162"/>
              <a:gd name="connsiteX3-91" fmla="*/ 664369 w 885825"/>
              <a:gd name="connsiteY3-92" fmla="*/ 442913 h 1402162"/>
              <a:gd name="connsiteX4-93" fmla="*/ 678656 w 885825"/>
              <a:gd name="connsiteY4-94" fmla="*/ 1402162 h 1402162"/>
              <a:gd name="connsiteX5-95" fmla="*/ 221456 w 885825"/>
              <a:gd name="connsiteY5-96" fmla="*/ 442913 h 1402162"/>
              <a:gd name="connsiteX6-97" fmla="*/ 0 w 885825"/>
              <a:gd name="connsiteY6-98" fmla="*/ 442913 h 1402162"/>
              <a:gd name="connsiteX0-99" fmla="*/ 0 w 885825"/>
              <a:gd name="connsiteY0-100" fmla="*/ 442913 h 1402162"/>
              <a:gd name="connsiteX1-101" fmla="*/ 442913 w 885825"/>
              <a:gd name="connsiteY1-102" fmla="*/ 0 h 1402162"/>
              <a:gd name="connsiteX2-103" fmla="*/ 885825 w 885825"/>
              <a:gd name="connsiteY2-104" fmla="*/ 442913 h 1402162"/>
              <a:gd name="connsiteX3-105" fmla="*/ 664369 w 885825"/>
              <a:gd name="connsiteY3-106" fmla="*/ 442913 h 1402162"/>
              <a:gd name="connsiteX4-107" fmla="*/ 678656 w 885825"/>
              <a:gd name="connsiteY4-108" fmla="*/ 1402162 h 1402162"/>
              <a:gd name="connsiteX5-109" fmla="*/ 221456 w 885825"/>
              <a:gd name="connsiteY5-110" fmla="*/ 442913 h 1402162"/>
              <a:gd name="connsiteX6-111" fmla="*/ 0 w 885825"/>
              <a:gd name="connsiteY6-112" fmla="*/ 442913 h 1402162"/>
              <a:gd name="connsiteX0-113" fmla="*/ 0 w 885825"/>
              <a:gd name="connsiteY0-114" fmla="*/ 442913 h 1402162"/>
              <a:gd name="connsiteX1-115" fmla="*/ 442913 w 885825"/>
              <a:gd name="connsiteY1-116" fmla="*/ 0 h 1402162"/>
              <a:gd name="connsiteX2-117" fmla="*/ 885825 w 885825"/>
              <a:gd name="connsiteY2-118" fmla="*/ 442913 h 1402162"/>
              <a:gd name="connsiteX3-119" fmla="*/ 664369 w 885825"/>
              <a:gd name="connsiteY3-120" fmla="*/ 442913 h 1402162"/>
              <a:gd name="connsiteX4-121" fmla="*/ 678656 w 885825"/>
              <a:gd name="connsiteY4-122" fmla="*/ 1402162 h 1402162"/>
              <a:gd name="connsiteX5-123" fmla="*/ 221456 w 885825"/>
              <a:gd name="connsiteY5-124" fmla="*/ 442913 h 1402162"/>
              <a:gd name="connsiteX6-125" fmla="*/ 0 w 885825"/>
              <a:gd name="connsiteY6-126" fmla="*/ 442913 h 1402162"/>
              <a:gd name="connsiteX0-127" fmla="*/ 0 w 885825"/>
              <a:gd name="connsiteY0-128" fmla="*/ 442913 h 1402162"/>
              <a:gd name="connsiteX1-129" fmla="*/ 442913 w 885825"/>
              <a:gd name="connsiteY1-130" fmla="*/ 0 h 1402162"/>
              <a:gd name="connsiteX2-131" fmla="*/ 885825 w 885825"/>
              <a:gd name="connsiteY2-132" fmla="*/ 442913 h 1402162"/>
              <a:gd name="connsiteX3-133" fmla="*/ 664369 w 885825"/>
              <a:gd name="connsiteY3-134" fmla="*/ 442913 h 1402162"/>
              <a:gd name="connsiteX4-135" fmla="*/ 678656 w 885825"/>
              <a:gd name="connsiteY4-136" fmla="*/ 1402162 h 1402162"/>
              <a:gd name="connsiteX5-137" fmla="*/ 221456 w 885825"/>
              <a:gd name="connsiteY5-138" fmla="*/ 442913 h 1402162"/>
              <a:gd name="connsiteX6-139" fmla="*/ 0 w 885825"/>
              <a:gd name="connsiteY6-140" fmla="*/ 442913 h 14021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885825" h="1402162">
                <a:moveTo>
                  <a:pt x="0" y="442913"/>
                </a:moveTo>
                <a:lnTo>
                  <a:pt x="442913" y="0"/>
                </a:lnTo>
                <a:lnTo>
                  <a:pt x="885825" y="442913"/>
                </a:lnTo>
                <a:lnTo>
                  <a:pt x="664369" y="442913"/>
                </a:lnTo>
                <a:cubicBezTo>
                  <a:pt x="591777" y="745348"/>
                  <a:pt x="607219" y="939537"/>
                  <a:pt x="678656" y="1402162"/>
                </a:cubicBezTo>
                <a:cubicBezTo>
                  <a:pt x="354806" y="1082412"/>
                  <a:pt x="269081" y="762663"/>
                  <a:pt x="221456" y="442913"/>
                </a:cubicBezTo>
                <a:lnTo>
                  <a:pt x="0" y="442913"/>
                </a:lnTo>
                <a:close/>
              </a:path>
            </a:pathLst>
          </a:custGeom>
          <a:noFill/>
          <a:ln w="12700"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9516ACD-BD52-958B-28C0-2ED3BCE7E5CC}"/>
              </a:ext>
            </a:extLst>
          </p:cNvPr>
          <p:cNvSpPr/>
          <p:nvPr/>
        </p:nvSpPr>
        <p:spPr>
          <a:xfrm>
            <a:off x="3917371" y="1691736"/>
            <a:ext cx="1727775" cy="1727775"/>
          </a:xfrm>
          <a:prstGeom prst="ellipse">
            <a:avLst/>
          </a:prstGeom>
          <a:noFill/>
          <a:ln w="12700"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 9">
            <a:extLst>
              <a:ext uri="{FF2B5EF4-FFF2-40B4-BE49-F238E27FC236}">
                <a16:creationId xmlns:a16="http://schemas.microsoft.com/office/drawing/2014/main" id="{45C02200-B205-925F-EFED-FB2EAA0575D0}"/>
              </a:ext>
            </a:extLst>
          </p:cNvPr>
          <p:cNvSpPr/>
          <p:nvPr/>
        </p:nvSpPr>
        <p:spPr>
          <a:xfrm>
            <a:off x="4097347" y="1871713"/>
            <a:ext cx="1367822" cy="1367822"/>
          </a:xfrm>
          <a:custGeom>
            <a:avLst/>
            <a:gdLst>
              <a:gd name="connsiteX0" fmla="*/ 684000 w 1368000"/>
              <a:gd name="connsiteY0" fmla="*/ 69638 h 1368000"/>
              <a:gd name="connsiteX1" fmla="*/ 630000 w 1368000"/>
              <a:gd name="connsiteY1" fmla="*/ 123638 h 1368000"/>
              <a:gd name="connsiteX2" fmla="*/ 684000 w 1368000"/>
              <a:gd name="connsiteY2" fmla="*/ 177638 h 1368000"/>
              <a:gd name="connsiteX3" fmla="*/ 738000 w 1368000"/>
              <a:gd name="connsiteY3" fmla="*/ 123638 h 1368000"/>
              <a:gd name="connsiteX4" fmla="*/ 684000 w 1368000"/>
              <a:gd name="connsiteY4" fmla="*/ 69638 h 1368000"/>
              <a:gd name="connsiteX5" fmla="*/ 684000 w 1368000"/>
              <a:gd name="connsiteY5" fmla="*/ 0 h 1368000"/>
              <a:gd name="connsiteX6" fmla="*/ 1368000 w 1368000"/>
              <a:gd name="connsiteY6" fmla="*/ 684000 h 1368000"/>
              <a:gd name="connsiteX7" fmla="*/ 684000 w 1368000"/>
              <a:gd name="connsiteY7" fmla="*/ 1368000 h 1368000"/>
              <a:gd name="connsiteX8" fmla="*/ 0 w 1368000"/>
              <a:gd name="connsiteY8" fmla="*/ 684000 h 1368000"/>
              <a:gd name="connsiteX9" fmla="*/ 684000 w 1368000"/>
              <a:gd name="connsiteY9" fmla="*/ 0 h 13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8000" h="1368000">
                <a:moveTo>
                  <a:pt x="684000" y="69638"/>
                </a:moveTo>
                <a:cubicBezTo>
                  <a:pt x="654177" y="69638"/>
                  <a:pt x="630000" y="93815"/>
                  <a:pt x="630000" y="123638"/>
                </a:cubicBezTo>
                <a:cubicBezTo>
                  <a:pt x="630000" y="153461"/>
                  <a:pt x="654177" y="177638"/>
                  <a:pt x="684000" y="177638"/>
                </a:cubicBezTo>
                <a:cubicBezTo>
                  <a:pt x="713823" y="177638"/>
                  <a:pt x="738000" y="153461"/>
                  <a:pt x="738000" y="123638"/>
                </a:cubicBezTo>
                <a:cubicBezTo>
                  <a:pt x="738000" y="93815"/>
                  <a:pt x="713823" y="69638"/>
                  <a:pt x="684000" y="69638"/>
                </a:cubicBezTo>
                <a:close/>
                <a:moveTo>
                  <a:pt x="684000" y="0"/>
                </a:moveTo>
                <a:cubicBezTo>
                  <a:pt x="1061763" y="0"/>
                  <a:pt x="1368000" y="306237"/>
                  <a:pt x="1368000" y="684000"/>
                </a:cubicBezTo>
                <a:cubicBezTo>
                  <a:pt x="1368000" y="1061763"/>
                  <a:pt x="1061763" y="1368000"/>
                  <a:pt x="684000" y="1368000"/>
                </a:cubicBezTo>
                <a:cubicBezTo>
                  <a:pt x="306237" y="1368000"/>
                  <a:pt x="0" y="1061763"/>
                  <a:pt x="0" y="684000"/>
                </a:cubicBezTo>
                <a:cubicBezTo>
                  <a:pt x="0" y="306237"/>
                  <a:pt x="306237" y="0"/>
                  <a:pt x="684000" y="0"/>
                </a:cubicBezTo>
                <a:close/>
              </a:path>
            </a:pathLst>
          </a:custGeom>
          <a:solidFill>
            <a:srgbClr val="C4EA10"/>
          </a:solidFill>
          <a:ln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160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61C2F00-C16B-DB96-6CB3-B2F23BB4A428}"/>
              </a:ext>
            </a:extLst>
          </p:cNvPr>
          <p:cNvGrpSpPr/>
          <p:nvPr/>
        </p:nvGrpSpPr>
        <p:grpSpPr>
          <a:xfrm>
            <a:off x="4231862" y="2242371"/>
            <a:ext cx="1088761" cy="662988"/>
            <a:chOff x="4232415" y="1530918"/>
            <a:chExt cx="1088903" cy="663074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68142DA-5C8F-9CC0-7351-64A1C35068CE}"/>
                </a:ext>
              </a:extLst>
            </p:cNvPr>
            <p:cNvSpPr txBox="1"/>
            <p:nvPr/>
          </p:nvSpPr>
          <p:spPr>
            <a:xfrm>
              <a:off x="4232415" y="1916957"/>
              <a:ext cx="1088903" cy="2770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rgbClr val="4F6068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840C3156-E1F5-528C-74DF-56E5C541D0F4}"/>
                </a:ext>
              </a:extLst>
            </p:cNvPr>
            <p:cNvSpPr/>
            <p:nvPr/>
          </p:nvSpPr>
          <p:spPr>
            <a:xfrm>
              <a:off x="4299813" y="1530918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4F6068"/>
                  </a:solidFill>
                  <a:cs typeface="+mn-ea"/>
                  <a:sym typeface="+mn-lt"/>
                </a:rPr>
                <a:t>关键字</a:t>
              </a: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01E28E3E-D820-1C67-5F3E-6835AD3DBFB8}"/>
              </a:ext>
            </a:extLst>
          </p:cNvPr>
          <p:cNvSpPr/>
          <p:nvPr/>
        </p:nvSpPr>
        <p:spPr>
          <a:xfrm>
            <a:off x="6507500" y="3981863"/>
            <a:ext cx="1727775" cy="1727775"/>
          </a:xfrm>
          <a:prstGeom prst="ellipse">
            <a:avLst/>
          </a:prstGeom>
          <a:noFill/>
          <a:ln w="12700"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 14">
            <a:extLst>
              <a:ext uri="{FF2B5EF4-FFF2-40B4-BE49-F238E27FC236}">
                <a16:creationId xmlns:a16="http://schemas.microsoft.com/office/drawing/2014/main" id="{99723A3C-8118-C285-24A4-726D148092A0}"/>
              </a:ext>
            </a:extLst>
          </p:cNvPr>
          <p:cNvSpPr/>
          <p:nvPr/>
        </p:nvSpPr>
        <p:spPr>
          <a:xfrm>
            <a:off x="6687477" y="4161840"/>
            <a:ext cx="1367822" cy="1367822"/>
          </a:xfrm>
          <a:custGeom>
            <a:avLst/>
            <a:gdLst>
              <a:gd name="connsiteX0" fmla="*/ 684000 w 1368000"/>
              <a:gd name="connsiteY0" fmla="*/ 69638 h 1368000"/>
              <a:gd name="connsiteX1" fmla="*/ 630000 w 1368000"/>
              <a:gd name="connsiteY1" fmla="*/ 123638 h 1368000"/>
              <a:gd name="connsiteX2" fmla="*/ 684000 w 1368000"/>
              <a:gd name="connsiteY2" fmla="*/ 177638 h 1368000"/>
              <a:gd name="connsiteX3" fmla="*/ 738000 w 1368000"/>
              <a:gd name="connsiteY3" fmla="*/ 123638 h 1368000"/>
              <a:gd name="connsiteX4" fmla="*/ 684000 w 1368000"/>
              <a:gd name="connsiteY4" fmla="*/ 69638 h 1368000"/>
              <a:gd name="connsiteX5" fmla="*/ 684000 w 1368000"/>
              <a:gd name="connsiteY5" fmla="*/ 0 h 1368000"/>
              <a:gd name="connsiteX6" fmla="*/ 1368000 w 1368000"/>
              <a:gd name="connsiteY6" fmla="*/ 684000 h 1368000"/>
              <a:gd name="connsiteX7" fmla="*/ 684000 w 1368000"/>
              <a:gd name="connsiteY7" fmla="*/ 1368000 h 1368000"/>
              <a:gd name="connsiteX8" fmla="*/ 0 w 1368000"/>
              <a:gd name="connsiteY8" fmla="*/ 684000 h 1368000"/>
              <a:gd name="connsiteX9" fmla="*/ 684000 w 1368000"/>
              <a:gd name="connsiteY9" fmla="*/ 0 h 13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8000" h="1368000">
                <a:moveTo>
                  <a:pt x="684000" y="69638"/>
                </a:moveTo>
                <a:cubicBezTo>
                  <a:pt x="654177" y="69638"/>
                  <a:pt x="630000" y="93815"/>
                  <a:pt x="630000" y="123638"/>
                </a:cubicBezTo>
                <a:cubicBezTo>
                  <a:pt x="630000" y="153461"/>
                  <a:pt x="654177" y="177638"/>
                  <a:pt x="684000" y="177638"/>
                </a:cubicBezTo>
                <a:cubicBezTo>
                  <a:pt x="713823" y="177638"/>
                  <a:pt x="738000" y="153461"/>
                  <a:pt x="738000" y="123638"/>
                </a:cubicBezTo>
                <a:cubicBezTo>
                  <a:pt x="738000" y="93815"/>
                  <a:pt x="713823" y="69638"/>
                  <a:pt x="684000" y="69638"/>
                </a:cubicBezTo>
                <a:close/>
                <a:moveTo>
                  <a:pt x="684000" y="0"/>
                </a:moveTo>
                <a:cubicBezTo>
                  <a:pt x="1061763" y="0"/>
                  <a:pt x="1368000" y="306237"/>
                  <a:pt x="1368000" y="684000"/>
                </a:cubicBezTo>
                <a:cubicBezTo>
                  <a:pt x="1368000" y="1061763"/>
                  <a:pt x="1061763" y="1368000"/>
                  <a:pt x="684000" y="1368000"/>
                </a:cubicBezTo>
                <a:cubicBezTo>
                  <a:pt x="306237" y="1368000"/>
                  <a:pt x="0" y="1061763"/>
                  <a:pt x="0" y="684000"/>
                </a:cubicBezTo>
                <a:cubicBezTo>
                  <a:pt x="0" y="306237"/>
                  <a:pt x="306237" y="0"/>
                  <a:pt x="684000" y="0"/>
                </a:cubicBezTo>
                <a:close/>
              </a:path>
            </a:pathLst>
          </a:custGeom>
          <a:solidFill>
            <a:srgbClr val="C4EA10"/>
          </a:solidFill>
          <a:ln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160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EA34F88-271C-E608-78DB-B6D46E554E8B}"/>
              </a:ext>
            </a:extLst>
          </p:cNvPr>
          <p:cNvGrpSpPr/>
          <p:nvPr/>
        </p:nvGrpSpPr>
        <p:grpSpPr>
          <a:xfrm>
            <a:off x="6821991" y="4532497"/>
            <a:ext cx="1088761" cy="662988"/>
            <a:chOff x="6822882" y="3821343"/>
            <a:chExt cx="1088903" cy="663074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FD57317-E064-0D75-0BDF-765D77882ADF}"/>
                </a:ext>
              </a:extLst>
            </p:cNvPr>
            <p:cNvSpPr txBox="1"/>
            <p:nvPr/>
          </p:nvSpPr>
          <p:spPr>
            <a:xfrm>
              <a:off x="6822882" y="4207382"/>
              <a:ext cx="1088903" cy="2770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rgbClr val="4F6068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0A85A924-6456-1880-7C59-A27C47695481}"/>
                </a:ext>
              </a:extLst>
            </p:cNvPr>
            <p:cNvSpPr/>
            <p:nvPr/>
          </p:nvSpPr>
          <p:spPr>
            <a:xfrm>
              <a:off x="6890280" y="3821343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4F6068"/>
                  </a:solidFill>
                  <a:cs typeface="+mn-ea"/>
                  <a:sym typeface="+mn-lt"/>
                </a:rPr>
                <a:t>关键字</a:t>
              </a: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EE83434C-2C0E-606E-C8CF-5037AD40CDAA}"/>
              </a:ext>
            </a:extLst>
          </p:cNvPr>
          <p:cNvSpPr/>
          <p:nvPr/>
        </p:nvSpPr>
        <p:spPr>
          <a:xfrm>
            <a:off x="9154773" y="2004990"/>
            <a:ext cx="1727775" cy="1727775"/>
          </a:xfrm>
          <a:prstGeom prst="ellipse">
            <a:avLst/>
          </a:prstGeom>
          <a:noFill/>
          <a:ln w="12700"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 19">
            <a:extLst>
              <a:ext uri="{FF2B5EF4-FFF2-40B4-BE49-F238E27FC236}">
                <a16:creationId xmlns:a16="http://schemas.microsoft.com/office/drawing/2014/main" id="{9B30906A-62D0-CF23-EB70-3B327A149EFE}"/>
              </a:ext>
            </a:extLst>
          </p:cNvPr>
          <p:cNvSpPr/>
          <p:nvPr/>
        </p:nvSpPr>
        <p:spPr>
          <a:xfrm>
            <a:off x="9334749" y="2184966"/>
            <a:ext cx="1367822" cy="1367822"/>
          </a:xfrm>
          <a:custGeom>
            <a:avLst/>
            <a:gdLst>
              <a:gd name="connsiteX0" fmla="*/ 684000 w 1368000"/>
              <a:gd name="connsiteY0" fmla="*/ 69638 h 1368000"/>
              <a:gd name="connsiteX1" fmla="*/ 630000 w 1368000"/>
              <a:gd name="connsiteY1" fmla="*/ 123638 h 1368000"/>
              <a:gd name="connsiteX2" fmla="*/ 684000 w 1368000"/>
              <a:gd name="connsiteY2" fmla="*/ 177638 h 1368000"/>
              <a:gd name="connsiteX3" fmla="*/ 738000 w 1368000"/>
              <a:gd name="connsiteY3" fmla="*/ 123638 h 1368000"/>
              <a:gd name="connsiteX4" fmla="*/ 684000 w 1368000"/>
              <a:gd name="connsiteY4" fmla="*/ 69638 h 1368000"/>
              <a:gd name="connsiteX5" fmla="*/ 684000 w 1368000"/>
              <a:gd name="connsiteY5" fmla="*/ 0 h 1368000"/>
              <a:gd name="connsiteX6" fmla="*/ 1368000 w 1368000"/>
              <a:gd name="connsiteY6" fmla="*/ 684000 h 1368000"/>
              <a:gd name="connsiteX7" fmla="*/ 684000 w 1368000"/>
              <a:gd name="connsiteY7" fmla="*/ 1368000 h 1368000"/>
              <a:gd name="connsiteX8" fmla="*/ 0 w 1368000"/>
              <a:gd name="connsiteY8" fmla="*/ 684000 h 1368000"/>
              <a:gd name="connsiteX9" fmla="*/ 684000 w 1368000"/>
              <a:gd name="connsiteY9" fmla="*/ 0 h 13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8000" h="1368000">
                <a:moveTo>
                  <a:pt x="684000" y="69638"/>
                </a:moveTo>
                <a:cubicBezTo>
                  <a:pt x="654177" y="69638"/>
                  <a:pt x="630000" y="93815"/>
                  <a:pt x="630000" y="123638"/>
                </a:cubicBezTo>
                <a:cubicBezTo>
                  <a:pt x="630000" y="153461"/>
                  <a:pt x="654177" y="177638"/>
                  <a:pt x="684000" y="177638"/>
                </a:cubicBezTo>
                <a:cubicBezTo>
                  <a:pt x="713823" y="177638"/>
                  <a:pt x="738000" y="153461"/>
                  <a:pt x="738000" y="123638"/>
                </a:cubicBezTo>
                <a:cubicBezTo>
                  <a:pt x="738000" y="93815"/>
                  <a:pt x="713823" y="69638"/>
                  <a:pt x="684000" y="69638"/>
                </a:cubicBezTo>
                <a:close/>
                <a:moveTo>
                  <a:pt x="684000" y="0"/>
                </a:moveTo>
                <a:cubicBezTo>
                  <a:pt x="1061763" y="0"/>
                  <a:pt x="1368000" y="306237"/>
                  <a:pt x="1368000" y="684000"/>
                </a:cubicBezTo>
                <a:cubicBezTo>
                  <a:pt x="1368000" y="1061763"/>
                  <a:pt x="1061763" y="1368000"/>
                  <a:pt x="684000" y="1368000"/>
                </a:cubicBezTo>
                <a:cubicBezTo>
                  <a:pt x="306237" y="1368000"/>
                  <a:pt x="0" y="1061763"/>
                  <a:pt x="0" y="684000"/>
                </a:cubicBezTo>
                <a:cubicBezTo>
                  <a:pt x="0" y="306237"/>
                  <a:pt x="306237" y="0"/>
                  <a:pt x="684000" y="0"/>
                </a:cubicBezTo>
                <a:close/>
              </a:path>
            </a:pathLst>
          </a:custGeom>
          <a:solidFill>
            <a:srgbClr val="C4EA10"/>
          </a:solidFill>
          <a:ln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160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911F69B-0011-3042-6CA7-2D576382CEB4}"/>
              </a:ext>
            </a:extLst>
          </p:cNvPr>
          <p:cNvGrpSpPr/>
          <p:nvPr/>
        </p:nvGrpSpPr>
        <p:grpSpPr>
          <a:xfrm>
            <a:off x="9469262" y="2555624"/>
            <a:ext cx="1088761" cy="662988"/>
            <a:chOff x="9470499" y="1844212"/>
            <a:chExt cx="1088903" cy="66307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F9F5C2E-F232-1005-5BE0-272FAA9D70CE}"/>
                </a:ext>
              </a:extLst>
            </p:cNvPr>
            <p:cNvSpPr txBox="1"/>
            <p:nvPr/>
          </p:nvSpPr>
          <p:spPr>
            <a:xfrm>
              <a:off x="9470499" y="2230251"/>
              <a:ext cx="1088903" cy="2770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rgbClr val="4F6068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F64D2AF8-998D-2DB3-569B-9742CA4BA63A}"/>
                </a:ext>
              </a:extLst>
            </p:cNvPr>
            <p:cNvSpPr/>
            <p:nvPr/>
          </p:nvSpPr>
          <p:spPr>
            <a:xfrm>
              <a:off x="9537897" y="1844212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4F6068"/>
                  </a:solidFill>
                  <a:cs typeface="+mn-ea"/>
                  <a:sym typeface="+mn-lt"/>
                </a:rPr>
                <a:t>关键字</a:t>
              </a:r>
            </a:p>
          </p:txBody>
        </p:sp>
      </p:grpSp>
      <p:sp>
        <p:nvSpPr>
          <p:cNvPr id="27" name="上箭头 11">
            <a:extLst>
              <a:ext uri="{FF2B5EF4-FFF2-40B4-BE49-F238E27FC236}">
                <a16:creationId xmlns:a16="http://schemas.microsoft.com/office/drawing/2014/main" id="{20209CA7-DDBD-30A3-6D3E-C202B22B5B6E}"/>
              </a:ext>
            </a:extLst>
          </p:cNvPr>
          <p:cNvSpPr/>
          <p:nvPr/>
        </p:nvSpPr>
        <p:spPr>
          <a:xfrm rot="18437651" flipV="1">
            <a:off x="5566170" y="3125309"/>
            <a:ext cx="682608" cy="1360383"/>
          </a:xfrm>
          <a:custGeom>
            <a:avLst/>
            <a:gdLst>
              <a:gd name="connsiteX0" fmla="*/ 0 w 885825"/>
              <a:gd name="connsiteY0" fmla="*/ 442913 h 1335487"/>
              <a:gd name="connsiteX1" fmla="*/ 442913 w 885825"/>
              <a:gd name="connsiteY1" fmla="*/ 0 h 1335487"/>
              <a:gd name="connsiteX2" fmla="*/ 885825 w 885825"/>
              <a:gd name="connsiteY2" fmla="*/ 442913 h 1335487"/>
              <a:gd name="connsiteX3" fmla="*/ 664369 w 885825"/>
              <a:gd name="connsiteY3" fmla="*/ 442913 h 1335487"/>
              <a:gd name="connsiteX4" fmla="*/ 664369 w 885825"/>
              <a:gd name="connsiteY4" fmla="*/ 1335487 h 1335487"/>
              <a:gd name="connsiteX5" fmla="*/ 221456 w 885825"/>
              <a:gd name="connsiteY5" fmla="*/ 1335487 h 1335487"/>
              <a:gd name="connsiteX6" fmla="*/ 221456 w 885825"/>
              <a:gd name="connsiteY6" fmla="*/ 442913 h 1335487"/>
              <a:gd name="connsiteX7" fmla="*/ 0 w 885825"/>
              <a:gd name="connsiteY7" fmla="*/ 442913 h 1335487"/>
              <a:gd name="connsiteX0-1" fmla="*/ 0 w 885825"/>
              <a:gd name="connsiteY0-2" fmla="*/ 442913 h 1335487"/>
              <a:gd name="connsiteX1-3" fmla="*/ 442913 w 885825"/>
              <a:gd name="connsiteY1-4" fmla="*/ 0 h 1335487"/>
              <a:gd name="connsiteX2-5" fmla="*/ 885825 w 885825"/>
              <a:gd name="connsiteY2-6" fmla="*/ 442913 h 1335487"/>
              <a:gd name="connsiteX3-7" fmla="*/ 664369 w 885825"/>
              <a:gd name="connsiteY3-8" fmla="*/ 442913 h 1335487"/>
              <a:gd name="connsiteX4-9" fmla="*/ 221456 w 885825"/>
              <a:gd name="connsiteY4-10" fmla="*/ 1335487 h 1335487"/>
              <a:gd name="connsiteX5-11" fmla="*/ 221456 w 885825"/>
              <a:gd name="connsiteY5-12" fmla="*/ 442913 h 1335487"/>
              <a:gd name="connsiteX6-13" fmla="*/ 0 w 885825"/>
              <a:gd name="connsiteY6-14" fmla="*/ 442913 h 1335487"/>
              <a:gd name="connsiteX0-15" fmla="*/ 0 w 885825"/>
              <a:gd name="connsiteY0-16" fmla="*/ 442913 h 1325962"/>
              <a:gd name="connsiteX1-17" fmla="*/ 442913 w 885825"/>
              <a:gd name="connsiteY1-18" fmla="*/ 0 h 1325962"/>
              <a:gd name="connsiteX2-19" fmla="*/ 885825 w 885825"/>
              <a:gd name="connsiteY2-20" fmla="*/ 442913 h 1325962"/>
              <a:gd name="connsiteX3-21" fmla="*/ 664369 w 885825"/>
              <a:gd name="connsiteY3-22" fmla="*/ 442913 h 1325962"/>
              <a:gd name="connsiteX4-23" fmla="*/ 431006 w 885825"/>
              <a:gd name="connsiteY4-24" fmla="*/ 1325962 h 1325962"/>
              <a:gd name="connsiteX5-25" fmla="*/ 221456 w 885825"/>
              <a:gd name="connsiteY5-26" fmla="*/ 442913 h 1325962"/>
              <a:gd name="connsiteX6-27" fmla="*/ 0 w 885825"/>
              <a:gd name="connsiteY6-28" fmla="*/ 442913 h 1325962"/>
              <a:gd name="connsiteX0-29" fmla="*/ 0 w 885825"/>
              <a:gd name="connsiteY0-30" fmla="*/ 442913 h 1402162"/>
              <a:gd name="connsiteX1-31" fmla="*/ 442913 w 885825"/>
              <a:gd name="connsiteY1-32" fmla="*/ 0 h 1402162"/>
              <a:gd name="connsiteX2-33" fmla="*/ 885825 w 885825"/>
              <a:gd name="connsiteY2-34" fmla="*/ 442913 h 1402162"/>
              <a:gd name="connsiteX3-35" fmla="*/ 664369 w 885825"/>
              <a:gd name="connsiteY3-36" fmla="*/ 442913 h 1402162"/>
              <a:gd name="connsiteX4-37" fmla="*/ 678656 w 885825"/>
              <a:gd name="connsiteY4-38" fmla="*/ 1402162 h 1402162"/>
              <a:gd name="connsiteX5-39" fmla="*/ 221456 w 885825"/>
              <a:gd name="connsiteY5-40" fmla="*/ 442913 h 1402162"/>
              <a:gd name="connsiteX6-41" fmla="*/ 0 w 885825"/>
              <a:gd name="connsiteY6-42" fmla="*/ 442913 h 1402162"/>
              <a:gd name="connsiteX0-43" fmla="*/ 0 w 885825"/>
              <a:gd name="connsiteY0-44" fmla="*/ 442913 h 1402162"/>
              <a:gd name="connsiteX1-45" fmla="*/ 442913 w 885825"/>
              <a:gd name="connsiteY1-46" fmla="*/ 0 h 1402162"/>
              <a:gd name="connsiteX2-47" fmla="*/ 885825 w 885825"/>
              <a:gd name="connsiteY2-48" fmla="*/ 442913 h 1402162"/>
              <a:gd name="connsiteX3-49" fmla="*/ 664369 w 885825"/>
              <a:gd name="connsiteY3-50" fmla="*/ 442913 h 1402162"/>
              <a:gd name="connsiteX4-51" fmla="*/ 678656 w 885825"/>
              <a:gd name="connsiteY4-52" fmla="*/ 1402162 h 1402162"/>
              <a:gd name="connsiteX5-53" fmla="*/ 221456 w 885825"/>
              <a:gd name="connsiteY5-54" fmla="*/ 442913 h 1402162"/>
              <a:gd name="connsiteX6-55" fmla="*/ 0 w 885825"/>
              <a:gd name="connsiteY6-56" fmla="*/ 442913 h 1402162"/>
              <a:gd name="connsiteX0-57" fmla="*/ 0 w 885825"/>
              <a:gd name="connsiteY0-58" fmla="*/ 442913 h 1402162"/>
              <a:gd name="connsiteX1-59" fmla="*/ 442913 w 885825"/>
              <a:gd name="connsiteY1-60" fmla="*/ 0 h 1402162"/>
              <a:gd name="connsiteX2-61" fmla="*/ 885825 w 885825"/>
              <a:gd name="connsiteY2-62" fmla="*/ 442913 h 1402162"/>
              <a:gd name="connsiteX3-63" fmla="*/ 664369 w 885825"/>
              <a:gd name="connsiteY3-64" fmla="*/ 442913 h 1402162"/>
              <a:gd name="connsiteX4-65" fmla="*/ 678656 w 885825"/>
              <a:gd name="connsiteY4-66" fmla="*/ 1402162 h 1402162"/>
              <a:gd name="connsiteX5-67" fmla="*/ 221456 w 885825"/>
              <a:gd name="connsiteY5-68" fmla="*/ 442913 h 1402162"/>
              <a:gd name="connsiteX6-69" fmla="*/ 0 w 885825"/>
              <a:gd name="connsiteY6-70" fmla="*/ 442913 h 1402162"/>
              <a:gd name="connsiteX0-71" fmla="*/ 0 w 885825"/>
              <a:gd name="connsiteY0-72" fmla="*/ 442913 h 1402162"/>
              <a:gd name="connsiteX1-73" fmla="*/ 442913 w 885825"/>
              <a:gd name="connsiteY1-74" fmla="*/ 0 h 1402162"/>
              <a:gd name="connsiteX2-75" fmla="*/ 885825 w 885825"/>
              <a:gd name="connsiteY2-76" fmla="*/ 442913 h 1402162"/>
              <a:gd name="connsiteX3-77" fmla="*/ 664369 w 885825"/>
              <a:gd name="connsiteY3-78" fmla="*/ 442913 h 1402162"/>
              <a:gd name="connsiteX4-79" fmla="*/ 678656 w 885825"/>
              <a:gd name="connsiteY4-80" fmla="*/ 1402162 h 1402162"/>
              <a:gd name="connsiteX5-81" fmla="*/ 221456 w 885825"/>
              <a:gd name="connsiteY5-82" fmla="*/ 442913 h 1402162"/>
              <a:gd name="connsiteX6-83" fmla="*/ 0 w 885825"/>
              <a:gd name="connsiteY6-84" fmla="*/ 442913 h 1402162"/>
              <a:gd name="connsiteX0-85" fmla="*/ 0 w 885825"/>
              <a:gd name="connsiteY0-86" fmla="*/ 442913 h 1402162"/>
              <a:gd name="connsiteX1-87" fmla="*/ 442913 w 885825"/>
              <a:gd name="connsiteY1-88" fmla="*/ 0 h 1402162"/>
              <a:gd name="connsiteX2-89" fmla="*/ 885825 w 885825"/>
              <a:gd name="connsiteY2-90" fmla="*/ 442913 h 1402162"/>
              <a:gd name="connsiteX3-91" fmla="*/ 664369 w 885825"/>
              <a:gd name="connsiteY3-92" fmla="*/ 442913 h 1402162"/>
              <a:gd name="connsiteX4-93" fmla="*/ 678656 w 885825"/>
              <a:gd name="connsiteY4-94" fmla="*/ 1402162 h 1402162"/>
              <a:gd name="connsiteX5-95" fmla="*/ 221456 w 885825"/>
              <a:gd name="connsiteY5-96" fmla="*/ 442913 h 1402162"/>
              <a:gd name="connsiteX6-97" fmla="*/ 0 w 885825"/>
              <a:gd name="connsiteY6-98" fmla="*/ 442913 h 1402162"/>
              <a:gd name="connsiteX0-99" fmla="*/ 0 w 885825"/>
              <a:gd name="connsiteY0-100" fmla="*/ 442913 h 1402162"/>
              <a:gd name="connsiteX1-101" fmla="*/ 442913 w 885825"/>
              <a:gd name="connsiteY1-102" fmla="*/ 0 h 1402162"/>
              <a:gd name="connsiteX2-103" fmla="*/ 885825 w 885825"/>
              <a:gd name="connsiteY2-104" fmla="*/ 442913 h 1402162"/>
              <a:gd name="connsiteX3-105" fmla="*/ 664369 w 885825"/>
              <a:gd name="connsiteY3-106" fmla="*/ 442913 h 1402162"/>
              <a:gd name="connsiteX4-107" fmla="*/ 678656 w 885825"/>
              <a:gd name="connsiteY4-108" fmla="*/ 1402162 h 1402162"/>
              <a:gd name="connsiteX5-109" fmla="*/ 221456 w 885825"/>
              <a:gd name="connsiteY5-110" fmla="*/ 442913 h 1402162"/>
              <a:gd name="connsiteX6-111" fmla="*/ 0 w 885825"/>
              <a:gd name="connsiteY6-112" fmla="*/ 442913 h 1402162"/>
              <a:gd name="connsiteX0-113" fmla="*/ 0 w 885825"/>
              <a:gd name="connsiteY0-114" fmla="*/ 442913 h 1402162"/>
              <a:gd name="connsiteX1-115" fmla="*/ 442913 w 885825"/>
              <a:gd name="connsiteY1-116" fmla="*/ 0 h 1402162"/>
              <a:gd name="connsiteX2-117" fmla="*/ 885825 w 885825"/>
              <a:gd name="connsiteY2-118" fmla="*/ 442913 h 1402162"/>
              <a:gd name="connsiteX3-119" fmla="*/ 664369 w 885825"/>
              <a:gd name="connsiteY3-120" fmla="*/ 442913 h 1402162"/>
              <a:gd name="connsiteX4-121" fmla="*/ 678656 w 885825"/>
              <a:gd name="connsiteY4-122" fmla="*/ 1402162 h 1402162"/>
              <a:gd name="connsiteX5-123" fmla="*/ 221456 w 885825"/>
              <a:gd name="connsiteY5-124" fmla="*/ 442913 h 1402162"/>
              <a:gd name="connsiteX6-125" fmla="*/ 0 w 885825"/>
              <a:gd name="connsiteY6-126" fmla="*/ 442913 h 1402162"/>
              <a:gd name="connsiteX0-127" fmla="*/ 0 w 885825"/>
              <a:gd name="connsiteY0-128" fmla="*/ 442913 h 1402162"/>
              <a:gd name="connsiteX1-129" fmla="*/ 442913 w 885825"/>
              <a:gd name="connsiteY1-130" fmla="*/ 0 h 1402162"/>
              <a:gd name="connsiteX2-131" fmla="*/ 885825 w 885825"/>
              <a:gd name="connsiteY2-132" fmla="*/ 442913 h 1402162"/>
              <a:gd name="connsiteX3-133" fmla="*/ 664369 w 885825"/>
              <a:gd name="connsiteY3-134" fmla="*/ 442913 h 1402162"/>
              <a:gd name="connsiteX4-135" fmla="*/ 678656 w 885825"/>
              <a:gd name="connsiteY4-136" fmla="*/ 1402162 h 1402162"/>
              <a:gd name="connsiteX5-137" fmla="*/ 221456 w 885825"/>
              <a:gd name="connsiteY5-138" fmla="*/ 442913 h 1402162"/>
              <a:gd name="connsiteX6-139" fmla="*/ 0 w 885825"/>
              <a:gd name="connsiteY6-140" fmla="*/ 442913 h 14021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885825" h="1402162">
                <a:moveTo>
                  <a:pt x="0" y="442913"/>
                </a:moveTo>
                <a:lnTo>
                  <a:pt x="442913" y="0"/>
                </a:lnTo>
                <a:lnTo>
                  <a:pt x="885825" y="442913"/>
                </a:lnTo>
                <a:lnTo>
                  <a:pt x="664369" y="442913"/>
                </a:lnTo>
                <a:cubicBezTo>
                  <a:pt x="591777" y="745348"/>
                  <a:pt x="607219" y="939537"/>
                  <a:pt x="678656" y="1402162"/>
                </a:cubicBezTo>
                <a:cubicBezTo>
                  <a:pt x="354806" y="1082412"/>
                  <a:pt x="269081" y="762663"/>
                  <a:pt x="221456" y="442913"/>
                </a:cubicBezTo>
                <a:lnTo>
                  <a:pt x="0" y="442913"/>
                </a:lnTo>
                <a:close/>
              </a:path>
            </a:pathLst>
          </a:custGeom>
          <a:noFill/>
          <a:ln w="12700"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上箭头 11">
            <a:extLst>
              <a:ext uri="{FF2B5EF4-FFF2-40B4-BE49-F238E27FC236}">
                <a16:creationId xmlns:a16="http://schemas.microsoft.com/office/drawing/2014/main" id="{C2FEC3C5-CE02-A85E-B3E3-A862B019F81D}"/>
              </a:ext>
            </a:extLst>
          </p:cNvPr>
          <p:cNvSpPr/>
          <p:nvPr/>
        </p:nvSpPr>
        <p:spPr>
          <a:xfrm rot="13272266" flipV="1">
            <a:off x="8581347" y="3492357"/>
            <a:ext cx="634914" cy="1325747"/>
          </a:xfrm>
          <a:custGeom>
            <a:avLst/>
            <a:gdLst>
              <a:gd name="connsiteX0" fmla="*/ 0 w 885825"/>
              <a:gd name="connsiteY0" fmla="*/ 442913 h 1335487"/>
              <a:gd name="connsiteX1" fmla="*/ 442913 w 885825"/>
              <a:gd name="connsiteY1" fmla="*/ 0 h 1335487"/>
              <a:gd name="connsiteX2" fmla="*/ 885825 w 885825"/>
              <a:gd name="connsiteY2" fmla="*/ 442913 h 1335487"/>
              <a:gd name="connsiteX3" fmla="*/ 664369 w 885825"/>
              <a:gd name="connsiteY3" fmla="*/ 442913 h 1335487"/>
              <a:gd name="connsiteX4" fmla="*/ 664369 w 885825"/>
              <a:gd name="connsiteY4" fmla="*/ 1335487 h 1335487"/>
              <a:gd name="connsiteX5" fmla="*/ 221456 w 885825"/>
              <a:gd name="connsiteY5" fmla="*/ 1335487 h 1335487"/>
              <a:gd name="connsiteX6" fmla="*/ 221456 w 885825"/>
              <a:gd name="connsiteY6" fmla="*/ 442913 h 1335487"/>
              <a:gd name="connsiteX7" fmla="*/ 0 w 885825"/>
              <a:gd name="connsiteY7" fmla="*/ 442913 h 1335487"/>
              <a:gd name="connsiteX0-1" fmla="*/ 0 w 885825"/>
              <a:gd name="connsiteY0-2" fmla="*/ 442913 h 1335487"/>
              <a:gd name="connsiteX1-3" fmla="*/ 442913 w 885825"/>
              <a:gd name="connsiteY1-4" fmla="*/ 0 h 1335487"/>
              <a:gd name="connsiteX2-5" fmla="*/ 885825 w 885825"/>
              <a:gd name="connsiteY2-6" fmla="*/ 442913 h 1335487"/>
              <a:gd name="connsiteX3-7" fmla="*/ 664369 w 885825"/>
              <a:gd name="connsiteY3-8" fmla="*/ 442913 h 1335487"/>
              <a:gd name="connsiteX4-9" fmla="*/ 221456 w 885825"/>
              <a:gd name="connsiteY4-10" fmla="*/ 1335487 h 1335487"/>
              <a:gd name="connsiteX5-11" fmla="*/ 221456 w 885825"/>
              <a:gd name="connsiteY5-12" fmla="*/ 442913 h 1335487"/>
              <a:gd name="connsiteX6-13" fmla="*/ 0 w 885825"/>
              <a:gd name="connsiteY6-14" fmla="*/ 442913 h 1335487"/>
              <a:gd name="connsiteX0-15" fmla="*/ 0 w 885825"/>
              <a:gd name="connsiteY0-16" fmla="*/ 442913 h 1325962"/>
              <a:gd name="connsiteX1-17" fmla="*/ 442913 w 885825"/>
              <a:gd name="connsiteY1-18" fmla="*/ 0 h 1325962"/>
              <a:gd name="connsiteX2-19" fmla="*/ 885825 w 885825"/>
              <a:gd name="connsiteY2-20" fmla="*/ 442913 h 1325962"/>
              <a:gd name="connsiteX3-21" fmla="*/ 664369 w 885825"/>
              <a:gd name="connsiteY3-22" fmla="*/ 442913 h 1325962"/>
              <a:gd name="connsiteX4-23" fmla="*/ 431006 w 885825"/>
              <a:gd name="connsiteY4-24" fmla="*/ 1325962 h 1325962"/>
              <a:gd name="connsiteX5-25" fmla="*/ 221456 w 885825"/>
              <a:gd name="connsiteY5-26" fmla="*/ 442913 h 1325962"/>
              <a:gd name="connsiteX6-27" fmla="*/ 0 w 885825"/>
              <a:gd name="connsiteY6-28" fmla="*/ 442913 h 1325962"/>
              <a:gd name="connsiteX0-29" fmla="*/ 0 w 885825"/>
              <a:gd name="connsiteY0-30" fmla="*/ 442913 h 1402162"/>
              <a:gd name="connsiteX1-31" fmla="*/ 442913 w 885825"/>
              <a:gd name="connsiteY1-32" fmla="*/ 0 h 1402162"/>
              <a:gd name="connsiteX2-33" fmla="*/ 885825 w 885825"/>
              <a:gd name="connsiteY2-34" fmla="*/ 442913 h 1402162"/>
              <a:gd name="connsiteX3-35" fmla="*/ 664369 w 885825"/>
              <a:gd name="connsiteY3-36" fmla="*/ 442913 h 1402162"/>
              <a:gd name="connsiteX4-37" fmla="*/ 678656 w 885825"/>
              <a:gd name="connsiteY4-38" fmla="*/ 1402162 h 1402162"/>
              <a:gd name="connsiteX5-39" fmla="*/ 221456 w 885825"/>
              <a:gd name="connsiteY5-40" fmla="*/ 442913 h 1402162"/>
              <a:gd name="connsiteX6-41" fmla="*/ 0 w 885825"/>
              <a:gd name="connsiteY6-42" fmla="*/ 442913 h 1402162"/>
              <a:gd name="connsiteX0-43" fmla="*/ 0 w 885825"/>
              <a:gd name="connsiteY0-44" fmla="*/ 442913 h 1402162"/>
              <a:gd name="connsiteX1-45" fmla="*/ 442913 w 885825"/>
              <a:gd name="connsiteY1-46" fmla="*/ 0 h 1402162"/>
              <a:gd name="connsiteX2-47" fmla="*/ 885825 w 885825"/>
              <a:gd name="connsiteY2-48" fmla="*/ 442913 h 1402162"/>
              <a:gd name="connsiteX3-49" fmla="*/ 664369 w 885825"/>
              <a:gd name="connsiteY3-50" fmla="*/ 442913 h 1402162"/>
              <a:gd name="connsiteX4-51" fmla="*/ 678656 w 885825"/>
              <a:gd name="connsiteY4-52" fmla="*/ 1402162 h 1402162"/>
              <a:gd name="connsiteX5-53" fmla="*/ 221456 w 885825"/>
              <a:gd name="connsiteY5-54" fmla="*/ 442913 h 1402162"/>
              <a:gd name="connsiteX6-55" fmla="*/ 0 w 885825"/>
              <a:gd name="connsiteY6-56" fmla="*/ 442913 h 1402162"/>
              <a:gd name="connsiteX0-57" fmla="*/ 0 w 885825"/>
              <a:gd name="connsiteY0-58" fmla="*/ 442913 h 1402162"/>
              <a:gd name="connsiteX1-59" fmla="*/ 442913 w 885825"/>
              <a:gd name="connsiteY1-60" fmla="*/ 0 h 1402162"/>
              <a:gd name="connsiteX2-61" fmla="*/ 885825 w 885825"/>
              <a:gd name="connsiteY2-62" fmla="*/ 442913 h 1402162"/>
              <a:gd name="connsiteX3-63" fmla="*/ 664369 w 885825"/>
              <a:gd name="connsiteY3-64" fmla="*/ 442913 h 1402162"/>
              <a:gd name="connsiteX4-65" fmla="*/ 678656 w 885825"/>
              <a:gd name="connsiteY4-66" fmla="*/ 1402162 h 1402162"/>
              <a:gd name="connsiteX5-67" fmla="*/ 221456 w 885825"/>
              <a:gd name="connsiteY5-68" fmla="*/ 442913 h 1402162"/>
              <a:gd name="connsiteX6-69" fmla="*/ 0 w 885825"/>
              <a:gd name="connsiteY6-70" fmla="*/ 442913 h 1402162"/>
              <a:gd name="connsiteX0-71" fmla="*/ 0 w 885825"/>
              <a:gd name="connsiteY0-72" fmla="*/ 442913 h 1402162"/>
              <a:gd name="connsiteX1-73" fmla="*/ 442913 w 885825"/>
              <a:gd name="connsiteY1-74" fmla="*/ 0 h 1402162"/>
              <a:gd name="connsiteX2-75" fmla="*/ 885825 w 885825"/>
              <a:gd name="connsiteY2-76" fmla="*/ 442913 h 1402162"/>
              <a:gd name="connsiteX3-77" fmla="*/ 664369 w 885825"/>
              <a:gd name="connsiteY3-78" fmla="*/ 442913 h 1402162"/>
              <a:gd name="connsiteX4-79" fmla="*/ 678656 w 885825"/>
              <a:gd name="connsiteY4-80" fmla="*/ 1402162 h 1402162"/>
              <a:gd name="connsiteX5-81" fmla="*/ 221456 w 885825"/>
              <a:gd name="connsiteY5-82" fmla="*/ 442913 h 1402162"/>
              <a:gd name="connsiteX6-83" fmla="*/ 0 w 885825"/>
              <a:gd name="connsiteY6-84" fmla="*/ 442913 h 1402162"/>
              <a:gd name="connsiteX0-85" fmla="*/ 0 w 885825"/>
              <a:gd name="connsiteY0-86" fmla="*/ 442913 h 1402162"/>
              <a:gd name="connsiteX1-87" fmla="*/ 442913 w 885825"/>
              <a:gd name="connsiteY1-88" fmla="*/ 0 h 1402162"/>
              <a:gd name="connsiteX2-89" fmla="*/ 885825 w 885825"/>
              <a:gd name="connsiteY2-90" fmla="*/ 442913 h 1402162"/>
              <a:gd name="connsiteX3-91" fmla="*/ 664369 w 885825"/>
              <a:gd name="connsiteY3-92" fmla="*/ 442913 h 1402162"/>
              <a:gd name="connsiteX4-93" fmla="*/ 678656 w 885825"/>
              <a:gd name="connsiteY4-94" fmla="*/ 1402162 h 1402162"/>
              <a:gd name="connsiteX5-95" fmla="*/ 221456 w 885825"/>
              <a:gd name="connsiteY5-96" fmla="*/ 442913 h 1402162"/>
              <a:gd name="connsiteX6-97" fmla="*/ 0 w 885825"/>
              <a:gd name="connsiteY6-98" fmla="*/ 442913 h 1402162"/>
              <a:gd name="connsiteX0-99" fmla="*/ 0 w 885825"/>
              <a:gd name="connsiteY0-100" fmla="*/ 442913 h 1402162"/>
              <a:gd name="connsiteX1-101" fmla="*/ 442913 w 885825"/>
              <a:gd name="connsiteY1-102" fmla="*/ 0 h 1402162"/>
              <a:gd name="connsiteX2-103" fmla="*/ 885825 w 885825"/>
              <a:gd name="connsiteY2-104" fmla="*/ 442913 h 1402162"/>
              <a:gd name="connsiteX3-105" fmla="*/ 664369 w 885825"/>
              <a:gd name="connsiteY3-106" fmla="*/ 442913 h 1402162"/>
              <a:gd name="connsiteX4-107" fmla="*/ 678656 w 885825"/>
              <a:gd name="connsiteY4-108" fmla="*/ 1402162 h 1402162"/>
              <a:gd name="connsiteX5-109" fmla="*/ 221456 w 885825"/>
              <a:gd name="connsiteY5-110" fmla="*/ 442913 h 1402162"/>
              <a:gd name="connsiteX6-111" fmla="*/ 0 w 885825"/>
              <a:gd name="connsiteY6-112" fmla="*/ 442913 h 1402162"/>
              <a:gd name="connsiteX0-113" fmla="*/ 0 w 885825"/>
              <a:gd name="connsiteY0-114" fmla="*/ 442913 h 1402162"/>
              <a:gd name="connsiteX1-115" fmla="*/ 442913 w 885825"/>
              <a:gd name="connsiteY1-116" fmla="*/ 0 h 1402162"/>
              <a:gd name="connsiteX2-117" fmla="*/ 885825 w 885825"/>
              <a:gd name="connsiteY2-118" fmla="*/ 442913 h 1402162"/>
              <a:gd name="connsiteX3-119" fmla="*/ 664369 w 885825"/>
              <a:gd name="connsiteY3-120" fmla="*/ 442913 h 1402162"/>
              <a:gd name="connsiteX4-121" fmla="*/ 678656 w 885825"/>
              <a:gd name="connsiteY4-122" fmla="*/ 1402162 h 1402162"/>
              <a:gd name="connsiteX5-123" fmla="*/ 221456 w 885825"/>
              <a:gd name="connsiteY5-124" fmla="*/ 442913 h 1402162"/>
              <a:gd name="connsiteX6-125" fmla="*/ 0 w 885825"/>
              <a:gd name="connsiteY6-126" fmla="*/ 442913 h 1402162"/>
              <a:gd name="connsiteX0-127" fmla="*/ 0 w 885825"/>
              <a:gd name="connsiteY0-128" fmla="*/ 442913 h 1402162"/>
              <a:gd name="connsiteX1-129" fmla="*/ 442913 w 885825"/>
              <a:gd name="connsiteY1-130" fmla="*/ 0 h 1402162"/>
              <a:gd name="connsiteX2-131" fmla="*/ 885825 w 885825"/>
              <a:gd name="connsiteY2-132" fmla="*/ 442913 h 1402162"/>
              <a:gd name="connsiteX3-133" fmla="*/ 664369 w 885825"/>
              <a:gd name="connsiteY3-134" fmla="*/ 442913 h 1402162"/>
              <a:gd name="connsiteX4-135" fmla="*/ 678656 w 885825"/>
              <a:gd name="connsiteY4-136" fmla="*/ 1402162 h 1402162"/>
              <a:gd name="connsiteX5-137" fmla="*/ 221456 w 885825"/>
              <a:gd name="connsiteY5-138" fmla="*/ 442913 h 1402162"/>
              <a:gd name="connsiteX6-139" fmla="*/ 0 w 885825"/>
              <a:gd name="connsiteY6-140" fmla="*/ 442913 h 14021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885825" h="1402162">
                <a:moveTo>
                  <a:pt x="0" y="442913"/>
                </a:moveTo>
                <a:lnTo>
                  <a:pt x="442913" y="0"/>
                </a:lnTo>
                <a:lnTo>
                  <a:pt x="885825" y="442913"/>
                </a:lnTo>
                <a:lnTo>
                  <a:pt x="664369" y="442913"/>
                </a:lnTo>
                <a:cubicBezTo>
                  <a:pt x="591777" y="745348"/>
                  <a:pt x="607219" y="939537"/>
                  <a:pt x="678656" y="1402162"/>
                </a:cubicBezTo>
                <a:cubicBezTo>
                  <a:pt x="354806" y="1082412"/>
                  <a:pt x="269081" y="762663"/>
                  <a:pt x="221456" y="442913"/>
                </a:cubicBezTo>
                <a:lnTo>
                  <a:pt x="0" y="442913"/>
                </a:lnTo>
                <a:close/>
              </a:path>
            </a:pathLst>
          </a:custGeom>
          <a:noFill/>
          <a:ln w="12700"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B15C3E9-203B-010F-63C9-6D75C42B3898}"/>
              </a:ext>
            </a:extLst>
          </p:cNvPr>
          <p:cNvGrpSpPr/>
          <p:nvPr/>
        </p:nvGrpSpPr>
        <p:grpSpPr>
          <a:xfrm>
            <a:off x="1130922" y="4426930"/>
            <a:ext cx="2235568" cy="1047355"/>
            <a:chOff x="283598" y="1906534"/>
            <a:chExt cx="2235568" cy="104735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A2F6799-8500-7E27-3F5E-7FF9450AAF69}"/>
                </a:ext>
              </a:extLst>
            </p:cNvPr>
            <p:cNvSpPr txBox="1"/>
            <p:nvPr/>
          </p:nvSpPr>
          <p:spPr>
            <a:xfrm>
              <a:off x="283598" y="2190603"/>
              <a:ext cx="197513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FDAC725-4428-C5FA-42C4-767CD0DB903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72DFFDB-77CA-FCBA-68CA-717F887DED40}"/>
              </a:ext>
            </a:extLst>
          </p:cNvPr>
          <p:cNvGrpSpPr/>
          <p:nvPr/>
        </p:nvGrpSpPr>
        <p:grpSpPr>
          <a:xfrm>
            <a:off x="5771596" y="1966248"/>
            <a:ext cx="2235568" cy="1047355"/>
            <a:chOff x="283598" y="1906534"/>
            <a:chExt cx="2235568" cy="1047355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C74CF2E-BD7B-DEBB-D105-19DDE9BE29DD}"/>
                </a:ext>
              </a:extLst>
            </p:cNvPr>
            <p:cNvSpPr txBox="1"/>
            <p:nvPr/>
          </p:nvSpPr>
          <p:spPr>
            <a:xfrm>
              <a:off x="283598" y="2190603"/>
              <a:ext cx="197513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8BFCB30-DCB3-A9C6-73B1-54EF8FC6887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58888C3-2B0F-7034-6023-1F83AC0FA1EA}"/>
              </a:ext>
            </a:extLst>
          </p:cNvPr>
          <p:cNvGrpSpPr/>
          <p:nvPr/>
        </p:nvGrpSpPr>
        <p:grpSpPr>
          <a:xfrm>
            <a:off x="9462607" y="3871131"/>
            <a:ext cx="2235568" cy="1047355"/>
            <a:chOff x="283598" y="1906534"/>
            <a:chExt cx="2235568" cy="1047355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B0E6293-5F95-2410-4E44-4E043C7D8EE5}"/>
                </a:ext>
              </a:extLst>
            </p:cNvPr>
            <p:cNvSpPr txBox="1"/>
            <p:nvPr/>
          </p:nvSpPr>
          <p:spPr>
            <a:xfrm>
              <a:off x="283598" y="2190603"/>
              <a:ext cx="197513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070B1F3-7B34-772E-1E9D-0FFDAE76068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E4C5B8F5-C020-C4BF-7931-AA3141B13F2E}"/>
              </a:ext>
            </a:extLst>
          </p:cNvPr>
          <p:cNvGrpSpPr/>
          <p:nvPr/>
        </p:nvGrpSpPr>
        <p:grpSpPr>
          <a:xfrm>
            <a:off x="4210240" y="4918486"/>
            <a:ext cx="2235567" cy="1047355"/>
            <a:chOff x="66022" y="1906534"/>
            <a:chExt cx="2235567" cy="1047355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60592A6-81B5-85C5-F268-D2B6AB601430}"/>
                </a:ext>
              </a:extLst>
            </p:cNvPr>
            <p:cNvSpPr txBox="1"/>
            <p:nvPr/>
          </p:nvSpPr>
          <p:spPr>
            <a:xfrm>
              <a:off x="283598" y="2190603"/>
              <a:ext cx="197513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0B46242-DEC4-DF64-48FF-8961332E4ECE}"/>
                </a:ext>
              </a:extLst>
            </p:cNvPr>
            <p:cNvSpPr txBox="1"/>
            <p:nvPr/>
          </p:nvSpPr>
          <p:spPr>
            <a:xfrm>
              <a:off x="6602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016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6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ş1iḋe">
            <a:extLst>
              <a:ext uri="{FF2B5EF4-FFF2-40B4-BE49-F238E27FC236}">
                <a16:creationId xmlns:a16="http://schemas.microsoft.com/office/drawing/2014/main" id="{656381A3-1471-E121-2A85-E6157777FCEA}"/>
              </a:ext>
            </a:extLst>
          </p:cNvPr>
          <p:cNvSpPr/>
          <p:nvPr/>
        </p:nvSpPr>
        <p:spPr>
          <a:xfrm>
            <a:off x="1109563" y="3929730"/>
            <a:ext cx="9971286" cy="1872751"/>
          </a:xfrm>
          <a:prstGeom prst="rect">
            <a:avLst/>
          </a:prstGeom>
          <a:solidFill>
            <a:srgbClr val="C4EA10"/>
          </a:solidFill>
          <a:ln>
            <a:solidFill>
              <a:srgbClr val="C4E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21" name="组合 2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548B3D0-6353-82D3-D509-27DD5D443B32}"/>
              </a:ext>
            </a:extLst>
          </p:cNvPr>
          <p:cNvGrpSpPr/>
          <p:nvPr/>
        </p:nvGrpSpPr>
        <p:grpSpPr>
          <a:xfrm>
            <a:off x="10537628" y="488950"/>
            <a:ext cx="1160547" cy="478968"/>
            <a:chOff x="8244408" y="263825"/>
            <a:chExt cx="575796" cy="237636"/>
          </a:xfrm>
          <a:solidFill>
            <a:srgbClr val="C4EA10"/>
          </a:solidFill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135598F-24CE-4454-F35F-681E0C42E70F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5B0DB8E-AE59-AACD-44E5-BFF2E3E9A559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文本框-2_矢量">
              <a:extLst>
                <a:ext uri="{FF2B5EF4-FFF2-40B4-BE49-F238E27FC236}">
                  <a16:creationId xmlns:a16="http://schemas.microsoft.com/office/drawing/2014/main" id="{41C87E9F-970C-12D9-E8D3-53EBDA52CE5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3DCE683-19AD-3356-3FF3-94DFFE06F254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208E2687-42C0-A635-EAF2-42931A4D373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8AB70660-1C77-F440-D076-0641EA67254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86AEE6D-639E-5576-3043-74E35DFB01A5}"/>
              </a:ext>
            </a:extLst>
          </p:cNvPr>
          <p:cNvGrpSpPr/>
          <p:nvPr/>
        </p:nvGrpSpPr>
        <p:grpSpPr>
          <a:xfrm>
            <a:off x="4182960" y="248622"/>
            <a:ext cx="3826079" cy="830997"/>
            <a:chOff x="1925601" y="2094540"/>
            <a:chExt cx="3826079" cy="1200420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7ED7B83A-4BF9-D85A-458C-3E24390A625A}"/>
                </a:ext>
              </a:extLst>
            </p:cNvPr>
            <p:cNvSpPr/>
            <p:nvPr/>
          </p:nvSpPr>
          <p:spPr>
            <a:xfrm>
              <a:off x="1925601" y="2398272"/>
              <a:ext cx="3798799" cy="80478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4EA10"/>
                </a:gs>
                <a:gs pos="100000">
                  <a:srgbClr val="8854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9098DDA0-8AEC-D5BF-8C29-6C1AA204B5F0}"/>
                </a:ext>
              </a:extLst>
            </p:cNvPr>
            <p:cNvSpPr/>
            <p:nvPr/>
          </p:nvSpPr>
          <p:spPr>
            <a:xfrm>
              <a:off x="1952881" y="2256469"/>
              <a:ext cx="3798799" cy="804787"/>
            </a:xfrm>
            <a:prstGeom prst="roundRect">
              <a:avLst>
                <a:gd name="adj" fmla="val 50000"/>
              </a:avLst>
            </a:prstGeom>
            <a:solidFill>
              <a:srgbClr val="C4EA10"/>
            </a:solidFill>
            <a:ln w="25400">
              <a:solidFill>
                <a:srgbClr val="4F60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F5333F5-4423-6D0D-F88C-2A2607A45C4C}"/>
                </a:ext>
              </a:extLst>
            </p:cNvPr>
            <p:cNvSpPr txBox="1"/>
            <p:nvPr/>
          </p:nvSpPr>
          <p:spPr>
            <a:xfrm>
              <a:off x="2245942" y="2094540"/>
              <a:ext cx="1064715" cy="12004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4F606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4800" dirty="0">
                <a:solidFill>
                  <a:srgbClr val="4F606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5A25500-BFF9-1612-5634-53F0C748DFE4}"/>
                </a:ext>
              </a:extLst>
            </p:cNvPr>
            <p:cNvSpPr txBox="1"/>
            <p:nvPr/>
          </p:nvSpPr>
          <p:spPr>
            <a:xfrm>
              <a:off x="3281372" y="2366519"/>
              <a:ext cx="21520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4F6068"/>
                  </a:solidFill>
                </a:rPr>
                <a:t>添加标题文本</a:t>
              </a:r>
            </a:p>
          </p:txBody>
        </p:sp>
      </p:grpSp>
      <p:sp>
        <p:nvSpPr>
          <p:cNvPr id="2" name="ïṡ1ïḍe">
            <a:extLst>
              <a:ext uri="{FF2B5EF4-FFF2-40B4-BE49-F238E27FC236}">
                <a16:creationId xmlns:a16="http://schemas.microsoft.com/office/drawing/2014/main" id="{5A50A5B0-2AD7-E2D2-3EFF-A66363F380DA}"/>
              </a:ext>
            </a:extLst>
          </p:cNvPr>
          <p:cNvSpPr/>
          <p:nvPr/>
        </p:nvSpPr>
        <p:spPr>
          <a:xfrm>
            <a:off x="-1" y="1867897"/>
            <a:ext cx="12190413" cy="1872752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28" tIns="45714" rIns="91428" bIns="45714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iṡlïdè">
            <a:extLst>
              <a:ext uri="{FF2B5EF4-FFF2-40B4-BE49-F238E27FC236}">
                <a16:creationId xmlns:a16="http://schemas.microsoft.com/office/drawing/2014/main" id="{1364F41B-053D-D183-829E-704A96103652}"/>
              </a:ext>
            </a:extLst>
          </p:cNvPr>
          <p:cNvSpPr/>
          <p:nvPr/>
        </p:nvSpPr>
        <p:spPr>
          <a:xfrm>
            <a:off x="2205554" y="4252760"/>
            <a:ext cx="218018" cy="263869"/>
          </a:xfrm>
          <a:custGeom>
            <a:avLst/>
            <a:gdLst>
              <a:gd name="connsiteX0" fmla="*/ 182271 w 501297"/>
              <a:gd name="connsiteY0" fmla="*/ 515718 h 606722"/>
              <a:gd name="connsiteX1" fmla="*/ 151922 w 501297"/>
              <a:gd name="connsiteY1" fmla="*/ 546023 h 606722"/>
              <a:gd name="connsiteX2" fmla="*/ 182271 w 501297"/>
              <a:gd name="connsiteY2" fmla="*/ 576328 h 606722"/>
              <a:gd name="connsiteX3" fmla="*/ 203809 w 501297"/>
              <a:gd name="connsiteY3" fmla="*/ 567441 h 606722"/>
              <a:gd name="connsiteX4" fmla="*/ 212708 w 501297"/>
              <a:gd name="connsiteY4" fmla="*/ 546023 h 606722"/>
              <a:gd name="connsiteX5" fmla="*/ 182271 w 501297"/>
              <a:gd name="connsiteY5" fmla="*/ 515718 h 606722"/>
              <a:gd name="connsiteX6" fmla="*/ 432133 w 501297"/>
              <a:gd name="connsiteY6" fmla="*/ 219106 h 606722"/>
              <a:gd name="connsiteX7" fmla="*/ 501297 w 501297"/>
              <a:gd name="connsiteY7" fmla="*/ 288234 h 606722"/>
              <a:gd name="connsiteX8" fmla="*/ 432133 w 501297"/>
              <a:gd name="connsiteY8" fmla="*/ 357273 h 606722"/>
              <a:gd name="connsiteX9" fmla="*/ 432133 w 501297"/>
              <a:gd name="connsiteY9" fmla="*/ 310981 h 606722"/>
              <a:gd name="connsiteX10" fmla="*/ 182271 w 501297"/>
              <a:gd name="connsiteY10" fmla="*/ 310981 h 606722"/>
              <a:gd name="connsiteX11" fmla="*/ 182271 w 501297"/>
              <a:gd name="connsiteY11" fmla="*/ 265488 h 606722"/>
              <a:gd name="connsiteX12" fmla="*/ 432133 w 501297"/>
              <a:gd name="connsiteY12" fmla="*/ 265488 h 606722"/>
              <a:gd name="connsiteX13" fmla="*/ 30438 w 501297"/>
              <a:gd name="connsiteY13" fmla="*/ 0 h 606722"/>
              <a:gd name="connsiteX14" fmla="*/ 334192 w 501297"/>
              <a:gd name="connsiteY14" fmla="*/ 0 h 606722"/>
              <a:gd name="connsiteX15" fmla="*/ 364541 w 501297"/>
              <a:gd name="connsiteY15" fmla="*/ 30305 h 606722"/>
              <a:gd name="connsiteX16" fmla="*/ 364541 w 501297"/>
              <a:gd name="connsiteY16" fmla="*/ 219956 h 606722"/>
              <a:gd name="connsiteX17" fmla="*/ 318974 w 501297"/>
              <a:gd name="connsiteY17" fmla="*/ 219956 h 606722"/>
              <a:gd name="connsiteX18" fmla="*/ 318974 w 501297"/>
              <a:gd name="connsiteY18" fmla="*/ 91004 h 606722"/>
              <a:gd name="connsiteX19" fmla="*/ 45568 w 501297"/>
              <a:gd name="connsiteY19" fmla="*/ 91004 h 606722"/>
              <a:gd name="connsiteX20" fmla="*/ 45568 w 501297"/>
              <a:gd name="connsiteY20" fmla="*/ 485325 h 606722"/>
              <a:gd name="connsiteX21" fmla="*/ 318974 w 501297"/>
              <a:gd name="connsiteY21" fmla="*/ 485325 h 606722"/>
              <a:gd name="connsiteX22" fmla="*/ 318974 w 501297"/>
              <a:gd name="connsiteY22" fmla="*/ 356462 h 606722"/>
              <a:gd name="connsiteX23" fmla="*/ 364541 w 501297"/>
              <a:gd name="connsiteY23" fmla="*/ 356462 h 606722"/>
              <a:gd name="connsiteX24" fmla="*/ 364541 w 501297"/>
              <a:gd name="connsiteY24" fmla="*/ 576328 h 606722"/>
              <a:gd name="connsiteX25" fmla="*/ 334192 w 501297"/>
              <a:gd name="connsiteY25" fmla="*/ 606722 h 606722"/>
              <a:gd name="connsiteX26" fmla="*/ 30438 w 501297"/>
              <a:gd name="connsiteY26" fmla="*/ 606722 h 606722"/>
              <a:gd name="connsiteX27" fmla="*/ 0 w 501297"/>
              <a:gd name="connsiteY27" fmla="*/ 576328 h 606722"/>
              <a:gd name="connsiteX28" fmla="*/ 0 w 501297"/>
              <a:gd name="connsiteY28" fmla="*/ 30305 h 606722"/>
              <a:gd name="connsiteX29" fmla="*/ 30438 w 501297"/>
              <a:gd name="connsiteY2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01297" h="606722">
                <a:moveTo>
                  <a:pt x="182271" y="515718"/>
                </a:moveTo>
                <a:cubicBezTo>
                  <a:pt x="165539" y="515718"/>
                  <a:pt x="151922" y="529316"/>
                  <a:pt x="151922" y="546023"/>
                </a:cubicBezTo>
                <a:cubicBezTo>
                  <a:pt x="151922" y="562731"/>
                  <a:pt x="165539" y="576328"/>
                  <a:pt x="182271" y="576328"/>
                </a:cubicBezTo>
                <a:cubicBezTo>
                  <a:pt x="190459" y="576328"/>
                  <a:pt x="198024" y="573218"/>
                  <a:pt x="203809" y="567441"/>
                </a:cubicBezTo>
                <a:cubicBezTo>
                  <a:pt x="209505" y="561754"/>
                  <a:pt x="212708" y="554111"/>
                  <a:pt x="212708" y="546023"/>
                </a:cubicBezTo>
                <a:cubicBezTo>
                  <a:pt x="212708" y="529316"/>
                  <a:pt x="199092" y="515718"/>
                  <a:pt x="182271" y="515718"/>
                </a:cubicBezTo>
                <a:close/>
                <a:moveTo>
                  <a:pt x="432133" y="219106"/>
                </a:moveTo>
                <a:lnTo>
                  <a:pt x="501297" y="288234"/>
                </a:lnTo>
                <a:lnTo>
                  <a:pt x="432133" y="357273"/>
                </a:lnTo>
                <a:lnTo>
                  <a:pt x="432133" y="310981"/>
                </a:lnTo>
                <a:lnTo>
                  <a:pt x="182271" y="310981"/>
                </a:lnTo>
                <a:lnTo>
                  <a:pt x="182271" y="265488"/>
                </a:lnTo>
                <a:lnTo>
                  <a:pt x="432133" y="265488"/>
                </a:lnTo>
                <a:close/>
                <a:moveTo>
                  <a:pt x="30438" y="0"/>
                </a:moveTo>
                <a:lnTo>
                  <a:pt x="334192" y="0"/>
                </a:lnTo>
                <a:cubicBezTo>
                  <a:pt x="351013" y="0"/>
                  <a:pt x="364541" y="13598"/>
                  <a:pt x="364541" y="30305"/>
                </a:cubicBezTo>
                <a:lnTo>
                  <a:pt x="364541" y="219956"/>
                </a:lnTo>
                <a:lnTo>
                  <a:pt x="318974" y="219956"/>
                </a:lnTo>
                <a:lnTo>
                  <a:pt x="318974" y="91004"/>
                </a:lnTo>
                <a:lnTo>
                  <a:pt x="45568" y="91004"/>
                </a:lnTo>
                <a:lnTo>
                  <a:pt x="45568" y="485325"/>
                </a:lnTo>
                <a:lnTo>
                  <a:pt x="318974" y="485325"/>
                </a:lnTo>
                <a:lnTo>
                  <a:pt x="318974" y="356462"/>
                </a:lnTo>
                <a:lnTo>
                  <a:pt x="364541" y="356462"/>
                </a:lnTo>
                <a:lnTo>
                  <a:pt x="364541" y="576328"/>
                </a:lnTo>
                <a:cubicBezTo>
                  <a:pt x="364541" y="593125"/>
                  <a:pt x="351013" y="606722"/>
                  <a:pt x="334192" y="606722"/>
                </a:cubicBezTo>
                <a:lnTo>
                  <a:pt x="30438" y="606722"/>
                </a:lnTo>
                <a:cubicBezTo>
                  <a:pt x="13617" y="606722"/>
                  <a:pt x="0" y="593125"/>
                  <a:pt x="0" y="576328"/>
                </a:cubicBezTo>
                <a:lnTo>
                  <a:pt x="0" y="30305"/>
                </a:lnTo>
                <a:cubicBezTo>
                  <a:pt x="0" y="13598"/>
                  <a:pt x="13617" y="0"/>
                  <a:pt x="30438" y="0"/>
                </a:cubicBezTo>
                <a:close/>
              </a:path>
            </a:pathLst>
          </a:custGeom>
          <a:solidFill>
            <a:srgbClr val="4F6068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09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iS1iḋé">
            <a:extLst>
              <a:ext uri="{FF2B5EF4-FFF2-40B4-BE49-F238E27FC236}">
                <a16:creationId xmlns:a16="http://schemas.microsoft.com/office/drawing/2014/main" id="{2DD36F41-E0AC-E72E-C474-3FE45927B9A7}"/>
              </a:ext>
            </a:extLst>
          </p:cNvPr>
          <p:cNvSpPr/>
          <p:nvPr/>
        </p:nvSpPr>
        <p:spPr>
          <a:xfrm>
            <a:off x="4609241" y="4252760"/>
            <a:ext cx="195625" cy="263869"/>
          </a:xfrm>
          <a:custGeom>
            <a:avLst/>
            <a:gdLst>
              <a:gd name="connsiteX0" fmla="*/ 363366 w 449447"/>
              <a:gd name="connsiteY0" fmla="*/ 179144 h 606236"/>
              <a:gd name="connsiteX1" fmla="*/ 377720 w 449447"/>
              <a:gd name="connsiteY1" fmla="*/ 197780 h 606236"/>
              <a:gd name="connsiteX2" fmla="*/ 376285 w 449447"/>
              <a:gd name="connsiteY2" fmla="*/ 202081 h 606236"/>
              <a:gd name="connsiteX3" fmla="*/ 215517 w 449447"/>
              <a:gd name="connsiteY3" fmla="*/ 424280 h 606236"/>
              <a:gd name="connsiteX4" fmla="*/ 212646 w 449447"/>
              <a:gd name="connsiteY4" fmla="*/ 427147 h 606236"/>
              <a:gd name="connsiteX5" fmla="*/ 211211 w 449447"/>
              <a:gd name="connsiteY5" fmla="*/ 427147 h 606236"/>
              <a:gd name="connsiteX6" fmla="*/ 208340 w 449447"/>
              <a:gd name="connsiteY6" fmla="*/ 425714 h 606236"/>
              <a:gd name="connsiteX7" fmla="*/ 90635 w 449447"/>
              <a:gd name="connsiteY7" fmla="*/ 306729 h 606236"/>
              <a:gd name="connsiteX8" fmla="*/ 126521 w 449447"/>
              <a:gd name="connsiteY8" fmla="*/ 276625 h 606236"/>
              <a:gd name="connsiteX9" fmla="*/ 191115 w 449447"/>
              <a:gd name="connsiteY9" fmla="*/ 326799 h 606236"/>
              <a:gd name="connsiteX10" fmla="*/ 363366 w 449447"/>
              <a:gd name="connsiteY10" fmla="*/ 179144 h 606236"/>
              <a:gd name="connsiteX11" fmla="*/ 224006 w 449447"/>
              <a:gd name="connsiteY11" fmla="*/ 65927 h 606236"/>
              <a:gd name="connsiteX12" fmla="*/ 218262 w 449447"/>
              <a:gd name="connsiteY12" fmla="*/ 70226 h 606236"/>
              <a:gd name="connsiteX13" fmla="*/ 56001 w 449447"/>
              <a:gd name="connsiteY13" fmla="*/ 123254 h 606236"/>
              <a:gd name="connsiteX14" fmla="*/ 48822 w 449447"/>
              <a:gd name="connsiteY14" fmla="*/ 130420 h 606236"/>
              <a:gd name="connsiteX15" fmla="*/ 48822 w 449447"/>
              <a:gd name="connsiteY15" fmla="*/ 365462 h 606236"/>
              <a:gd name="connsiteX16" fmla="*/ 221134 w 449447"/>
              <a:gd name="connsiteY16" fmla="*/ 538877 h 606236"/>
              <a:gd name="connsiteX17" fmla="*/ 224006 w 449447"/>
              <a:gd name="connsiteY17" fmla="*/ 540310 h 606236"/>
              <a:gd name="connsiteX18" fmla="*/ 226877 w 449447"/>
              <a:gd name="connsiteY18" fmla="*/ 538877 h 606236"/>
              <a:gd name="connsiteX19" fmla="*/ 400625 w 449447"/>
              <a:gd name="connsiteY19" fmla="*/ 365462 h 606236"/>
              <a:gd name="connsiteX20" fmla="*/ 400625 w 449447"/>
              <a:gd name="connsiteY20" fmla="*/ 130420 h 606236"/>
              <a:gd name="connsiteX21" fmla="*/ 393446 w 449447"/>
              <a:gd name="connsiteY21" fmla="*/ 123254 h 606236"/>
              <a:gd name="connsiteX22" fmla="*/ 231185 w 449447"/>
              <a:gd name="connsiteY22" fmla="*/ 70226 h 606236"/>
              <a:gd name="connsiteX23" fmla="*/ 224006 w 449447"/>
              <a:gd name="connsiteY23" fmla="*/ 65927 h 606236"/>
              <a:gd name="connsiteX24" fmla="*/ 224006 w 449447"/>
              <a:gd name="connsiteY24" fmla="*/ 0 h 606236"/>
              <a:gd name="connsiteX25" fmla="*/ 232621 w 449447"/>
              <a:gd name="connsiteY25" fmla="*/ 5733 h 606236"/>
              <a:gd name="connsiteX26" fmla="*/ 440831 w 449447"/>
              <a:gd name="connsiteY26" fmla="*/ 73093 h 606236"/>
              <a:gd name="connsiteX27" fmla="*/ 449447 w 449447"/>
              <a:gd name="connsiteY27" fmla="*/ 81692 h 606236"/>
              <a:gd name="connsiteX28" fmla="*/ 449447 w 449447"/>
              <a:gd name="connsiteY28" fmla="*/ 384093 h 606236"/>
              <a:gd name="connsiteX29" fmla="*/ 228313 w 449447"/>
              <a:gd name="connsiteY29" fmla="*/ 604803 h 606236"/>
              <a:gd name="connsiteX30" fmla="*/ 224006 w 449447"/>
              <a:gd name="connsiteY30" fmla="*/ 606236 h 606236"/>
              <a:gd name="connsiteX31" fmla="*/ 221134 w 449447"/>
              <a:gd name="connsiteY31" fmla="*/ 604803 h 606236"/>
              <a:gd name="connsiteX32" fmla="*/ 0 w 449447"/>
              <a:gd name="connsiteY32" fmla="*/ 384093 h 606236"/>
              <a:gd name="connsiteX33" fmla="*/ 0 w 449447"/>
              <a:gd name="connsiteY33" fmla="*/ 81692 h 606236"/>
              <a:gd name="connsiteX34" fmla="*/ 8616 w 449447"/>
              <a:gd name="connsiteY34" fmla="*/ 73093 h 606236"/>
              <a:gd name="connsiteX35" fmla="*/ 216826 w 449447"/>
              <a:gd name="connsiteY35" fmla="*/ 5733 h 606236"/>
              <a:gd name="connsiteX36" fmla="*/ 224006 w 449447"/>
              <a:gd name="connsiteY36" fmla="*/ 0 h 606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49447" h="606236">
                <a:moveTo>
                  <a:pt x="363366" y="179144"/>
                </a:moveTo>
                <a:cubicBezTo>
                  <a:pt x="364801" y="177710"/>
                  <a:pt x="377720" y="197780"/>
                  <a:pt x="377720" y="197780"/>
                </a:cubicBezTo>
                <a:cubicBezTo>
                  <a:pt x="377720" y="199213"/>
                  <a:pt x="377720" y="200647"/>
                  <a:pt x="376285" y="202081"/>
                </a:cubicBezTo>
                <a:cubicBezTo>
                  <a:pt x="297336" y="275191"/>
                  <a:pt x="234178" y="376973"/>
                  <a:pt x="215517" y="424280"/>
                </a:cubicBezTo>
                <a:cubicBezTo>
                  <a:pt x="215517" y="425714"/>
                  <a:pt x="214082" y="427147"/>
                  <a:pt x="212646" y="427147"/>
                </a:cubicBezTo>
                <a:cubicBezTo>
                  <a:pt x="211211" y="427147"/>
                  <a:pt x="211211" y="427147"/>
                  <a:pt x="211211" y="427147"/>
                </a:cubicBezTo>
                <a:cubicBezTo>
                  <a:pt x="209776" y="427147"/>
                  <a:pt x="208340" y="427147"/>
                  <a:pt x="208340" y="425714"/>
                </a:cubicBezTo>
                <a:lnTo>
                  <a:pt x="90635" y="306729"/>
                </a:lnTo>
                <a:cubicBezTo>
                  <a:pt x="89200" y="306729"/>
                  <a:pt x="125086" y="275191"/>
                  <a:pt x="126521" y="276625"/>
                </a:cubicBezTo>
                <a:lnTo>
                  <a:pt x="191115" y="326799"/>
                </a:lnTo>
                <a:cubicBezTo>
                  <a:pt x="216953" y="296695"/>
                  <a:pt x="278676" y="230751"/>
                  <a:pt x="363366" y="179144"/>
                </a:cubicBezTo>
                <a:close/>
                <a:moveTo>
                  <a:pt x="224006" y="65927"/>
                </a:moveTo>
                <a:cubicBezTo>
                  <a:pt x="221134" y="65927"/>
                  <a:pt x="219698" y="67360"/>
                  <a:pt x="218262" y="70226"/>
                </a:cubicBezTo>
                <a:cubicBezTo>
                  <a:pt x="218262" y="70226"/>
                  <a:pt x="193851" y="123254"/>
                  <a:pt x="56001" y="123254"/>
                </a:cubicBezTo>
                <a:cubicBezTo>
                  <a:pt x="51694" y="123254"/>
                  <a:pt x="48822" y="126120"/>
                  <a:pt x="48822" y="130420"/>
                </a:cubicBezTo>
                <a:lnTo>
                  <a:pt x="48822" y="365462"/>
                </a:lnTo>
                <a:cubicBezTo>
                  <a:pt x="48822" y="462918"/>
                  <a:pt x="213954" y="536010"/>
                  <a:pt x="221134" y="538877"/>
                </a:cubicBezTo>
                <a:cubicBezTo>
                  <a:pt x="222570" y="540310"/>
                  <a:pt x="224006" y="540310"/>
                  <a:pt x="224006" y="540310"/>
                </a:cubicBezTo>
                <a:cubicBezTo>
                  <a:pt x="225441" y="540310"/>
                  <a:pt x="226877" y="540310"/>
                  <a:pt x="226877" y="538877"/>
                </a:cubicBezTo>
                <a:cubicBezTo>
                  <a:pt x="234057" y="536010"/>
                  <a:pt x="400625" y="462918"/>
                  <a:pt x="400625" y="365462"/>
                </a:cubicBezTo>
                <a:lnTo>
                  <a:pt x="400625" y="130420"/>
                </a:lnTo>
                <a:cubicBezTo>
                  <a:pt x="400625" y="126120"/>
                  <a:pt x="397753" y="123254"/>
                  <a:pt x="393446" y="123254"/>
                </a:cubicBezTo>
                <a:cubicBezTo>
                  <a:pt x="254160" y="123254"/>
                  <a:pt x="231185" y="70226"/>
                  <a:pt x="231185" y="70226"/>
                </a:cubicBezTo>
                <a:cubicBezTo>
                  <a:pt x="229749" y="67360"/>
                  <a:pt x="226877" y="65927"/>
                  <a:pt x="224006" y="65927"/>
                </a:cubicBezTo>
                <a:close/>
                <a:moveTo>
                  <a:pt x="224006" y="0"/>
                </a:moveTo>
                <a:cubicBezTo>
                  <a:pt x="228313" y="0"/>
                  <a:pt x="231185" y="2867"/>
                  <a:pt x="232621" y="5733"/>
                </a:cubicBezTo>
                <a:cubicBezTo>
                  <a:pt x="232621" y="5733"/>
                  <a:pt x="262776" y="73093"/>
                  <a:pt x="440831" y="73093"/>
                </a:cubicBezTo>
                <a:cubicBezTo>
                  <a:pt x="445139" y="73093"/>
                  <a:pt x="449447" y="77392"/>
                  <a:pt x="449447" y="81692"/>
                </a:cubicBezTo>
                <a:lnTo>
                  <a:pt x="449447" y="384093"/>
                </a:lnTo>
                <a:cubicBezTo>
                  <a:pt x="449447" y="507347"/>
                  <a:pt x="236929" y="600503"/>
                  <a:pt x="228313" y="604803"/>
                </a:cubicBezTo>
                <a:cubicBezTo>
                  <a:pt x="226877" y="604803"/>
                  <a:pt x="225441" y="606236"/>
                  <a:pt x="224006" y="606236"/>
                </a:cubicBezTo>
                <a:cubicBezTo>
                  <a:pt x="222570" y="606236"/>
                  <a:pt x="222570" y="604803"/>
                  <a:pt x="221134" y="604803"/>
                </a:cubicBezTo>
                <a:cubicBezTo>
                  <a:pt x="212518" y="600503"/>
                  <a:pt x="0" y="507347"/>
                  <a:pt x="0" y="384093"/>
                </a:cubicBezTo>
                <a:lnTo>
                  <a:pt x="0" y="81692"/>
                </a:lnTo>
                <a:cubicBezTo>
                  <a:pt x="0" y="77392"/>
                  <a:pt x="2872" y="73093"/>
                  <a:pt x="8616" y="73093"/>
                </a:cubicBezTo>
                <a:cubicBezTo>
                  <a:pt x="185235" y="73093"/>
                  <a:pt x="215390" y="5733"/>
                  <a:pt x="216826" y="5733"/>
                </a:cubicBezTo>
                <a:cubicBezTo>
                  <a:pt x="218262" y="2867"/>
                  <a:pt x="221134" y="0"/>
                  <a:pt x="224006" y="0"/>
                </a:cubicBezTo>
                <a:close/>
              </a:path>
            </a:pathLst>
          </a:custGeom>
          <a:solidFill>
            <a:srgbClr val="4F6068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09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îṣḻïḓe" descr="D:\51PPT模板网\51pptmoban.com\图片.jpg">
            <a:extLst>
              <a:ext uri="{FF2B5EF4-FFF2-40B4-BE49-F238E27FC236}">
                <a16:creationId xmlns:a16="http://schemas.microsoft.com/office/drawing/2014/main" id="{8C420448-129E-A5A8-1201-F8D5B758F692}"/>
              </a:ext>
            </a:extLst>
          </p:cNvPr>
          <p:cNvSpPr/>
          <p:nvPr/>
        </p:nvSpPr>
        <p:spPr>
          <a:xfrm>
            <a:off x="7266492" y="4290912"/>
            <a:ext cx="263869" cy="187563"/>
          </a:xfrm>
          <a:custGeom>
            <a:avLst/>
            <a:gdLst>
              <a:gd name="connsiteX0" fmla="*/ 303919 w 607850"/>
              <a:gd name="connsiteY0" fmla="*/ 362847 h 432072"/>
              <a:gd name="connsiteX1" fmla="*/ 350938 w 607850"/>
              <a:gd name="connsiteY1" fmla="*/ 382187 h 432072"/>
              <a:gd name="connsiteX2" fmla="*/ 352474 w 607850"/>
              <a:gd name="connsiteY2" fmla="*/ 383722 h 432072"/>
              <a:gd name="connsiteX3" fmla="*/ 303919 w 607850"/>
              <a:gd name="connsiteY3" fmla="*/ 432072 h 432072"/>
              <a:gd name="connsiteX4" fmla="*/ 255517 w 607850"/>
              <a:gd name="connsiteY4" fmla="*/ 383569 h 432072"/>
              <a:gd name="connsiteX5" fmla="*/ 256900 w 607850"/>
              <a:gd name="connsiteY5" fmla="*/ 382187 h 432072"/>
              <a:gd name="connsiteX6" fmla="*/ 303919 w 607850"/>
              <a:gd name="connsiteY6" fmla="*/ 362847 h 432072"/>
              <a:gd name="connsiteX7" fmla="*/ 303890 w 607850"/>
              <a:gd name="connsiteY7" fmla="*/ 232725 h 432072"/>
              <a:gd name="connsiteX8" fmla="*/ 443080 w 607850"/>
              <a:gd name="connsiteY8" fmla="*/ 290261 h 432072"/>
              <a:gd name="connsiteX9" fmla="*/ 396684 w 607850"/>
              <a:gd name="connsiteY9" fmla="*/ 336597 h 432072"/>
              <a:gd name="connsiteX10" fmla="*/ 303890 w 607850"/>
              <a:gd name="connsiteY10" fmla="*/ 298086 h 432072"/>
              <a:gd name="connsiteX11" fmla="*/ 211096 w 607850"/>
              <a:gd name="connsiteY11" fmla="*/ 336597 h 432072"/>
              <a:gd name="connsiteX12" fmla="*/ 164700 w 607850"/>
              <a:gd name="connsiteY12" fmla="*/ 290261 h 432072"/>
              <a:gd name="connsiteX13" fmla="*/ 303890 w 607850"/>
              <a:gd name="connsiteY13" fmla="*/ 232725 h 432072"/>
              <a:gd name="connsiteX14" fmla="*/ 303925 w 607850"/>
              <a:gd name="connsiteY14" fmla="*/ 116292 h 432072"/>
              <a:gd name="connsiteX15" fmla="*/ 525500 w 607850"/>
              <a:gd name="connsiteY15" fmla="*/ 207904 h 432072"/>
              <a:gd name="connsiteX16" fmla="*/ 479249 w 607850"/>
              <a:gd name="connsiteY16" fmla="*/ 254247 h 432072"/>
              <a:gd name="connsiteX17" fmla="*/ 303925 w 607850"/>
              <a:gd name="connsiteY17" fmla="*/ 181817 h 432072"/>
              <a:gd name="connsiteX18" fmla="*/ 128755 w 607850"/>
              <a:gd name="connsiteY18" fmla="*/ 254247 h 432072"/>
              <a:gd name="connsiteX19" fmla="*/ 82350 w 607850"/>
              <a:gd name="connsiteY19" fmla="*/ 207904 h 432072"/>
              <a:gd name="connsiteX20" fmla="*/ 303925 w 607850"/>
              <a:gd name="connsiteY20" fmla="*/ 116292 h 432072"/>
              <a:gd name="connsiteX21" fmla="*/ 303925 w 607850"/>
              <a:gd name="connsiteY21" fmla="*/ 0 h 432072"/>
              <a:gd name="connsiteX22" fmla="*/ 607850 w 607850"/>
              <a:gd name="connsiteY22" fmla="*/ 125690 h 432072"/>
              <a:gd name="connsiteX23" fmla="*/ 561601 w 607850"/>
              <a:gd name="connsiteY23" fmla="*/ 172038 h 432072"/>
              <a:gd name="connsiteX24" fmla="*/ 303925 w 607850"/>
              <a:gd name="connsiteY24" fmla="*/ 65531 h 432072"/>
              <a:gd name="connsiteX25" fmla="*/ 46403 w 607850"/>
              <a:gd name="connsiteY25" fmla="*/ 172038 h 432072"/>
              <a:gd name="connsiteX26" fmla="*/ 0 w 607850"/>
              <a:gd name="connsiteY26" fmla="*/ 125690 h 432072"/>
              <a:gd name="connsiteX27" fmla="*/ 303925 w 607850"/>
              <a:gd name="connsiteY27" fmla="*/ 0 h 432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7850" h="432072">
                <a:moveTo>
                  <a:pt x="303919" y="362847"/>
                </a:moveTo>
                <a:cubicBezTo>
                  <a:pt x="320975" y="362847"/>
                  <a:pt x="338031" y="369294"/>
                  <a:pt x="350938" y="382187"/>
                </a:cubicBezTo>
                <a:cubicBezTo>
                  <a:pt x="351552" y="382801"/>
                  <a:pt x="352013" y="383262"/>
                  <a:pt x="352474" y="383722"/>
                </a:cubicBezTo>
                <a:lnTo>
                  <a:pt x="303919" y="432072"/>
                </a:lnTo>
                <a:lnTo>
                  <a:pt x="255517" y="383569"/>
                </a:lnTo>
                <a:cubicBezTo>
                  <a:pt x="255978" y="383108"/>
                  <a:pt x="256439" y="382648"/>
                  <a:pt x="256900" y="382187"/>
                </a:cubicBezTo>
                <a:cubicBezTo>
                  <a:pt x="269807" y="369294"/>
                  <a:pt x="286863" y="362847"/>
                  <a:pt x="303919" y="362847"/>
                </a:cubicBezTo>
                <a:close/>
                <a:moveTo>
                  <a:pt x="303890" y="232725"/>
                </a:moveTo>
                <a:cubicBezTo>
                  <a:pt x="356432" y="232725"/>
                  <a:pt x="405901" y="253131"/>
                  <a:pt x="443080" y="290261"/>
                </a:cubicBezTo>
                <a:lnTo>
                  <a:pt x="396684" y="336597"/>
                </a:lnTo>
                <a:cubicBezTo>
                  <a:pt x="371949" y="311741"/>
                  <a:pt x="338918" y="298086"/>
                  <a:pt x="303890" y="298086"/>
                </a:cubicBezTo>
                <a:cubicBezTo>
                  <a:pt x="268862" y="298086"/>
                  <a:pt x="235831" y="311741"/>
                  <a:pt x="211096" y="336597"/>
                </a:cubicBezTo>
                <a:lnTo>
                  <a:pt x="164700" y="290261"/>
                </a:lnTo>
                <a:cubicBezTo>
                  <a:pt x="201879" y="253131"/>
                  <a:pt x="251348" y="232725"/>
                  <a:pt x="303890" y="232725"/>
                </a:cubicBezTo>
                <a:close/>
                <a:moveTo>
                  <a:pt x="303925" y="116292"/>
                </a:moveTo>
                <a:cubicBezTo>
                  <a:pt x="387669" y="116292"/>
                  <a:pt x="466342" y="148824"/>
                  <a:pt x="525500" y="207904"/>
                </a:cubicBezTo>
                <a:lnTo>
                  <a:pt x="479249" y="254247"/>
                </a:lnTo>
                <a:cubicBezTo>
                  <a:pt x="432383" y="207443"/>
                  <a:pt x="370152" y="181817"/>
                  <a:pt x="303925" y="181817"/>
                </a:cubicBezTo>
                <a:cubicBezTo>
                  <a:pt x="237698" y="181817"/>
                  <a:pt x="175467" y="207443"/>
                  <a:pt x="128755" y="254247"/>
                </a:cubicBezTo>
                <a:lnTo>
                  <a:pt x="82350" y="207904"/>
                </a:lnTo>
                <a:cubicBezTo>
                  <a:pt x="141508" y="148824"/>
                  <a:pt x="220181" y="116292"/>
                  <a:pt x="303925" y="116292"/>
                </a:cubicBezTo>
                <a:close/>
                <a:moveTo>
                  <a:pt x="303925" y="0"/>
                </a:moveTo>
                <a:cubicBezTo>
                  <a:pt x="418704" y="0"/>
                  <a:pt x="526722" y="44659"/>
                  <a:pt x="607850" y="125690"/>
                </a:cubicBezTo>
                <a:lnTo>
                  <a:pt x="561601" y="172038"/>
                </a:lnTo>
                <a:cubicBezTo>
                  <a:pt x="492764" y="103284"/>
                  <a:pt x="401187" y="65531"/>
                  <a:pt x="303925" y="65531"/>
                </a:cubicBezTo>
                <a:cubicBezTo>
                  <a:pt x="206663" y="65531"/>
                  <a:pt x="115086" y="103284"/>
                  <a:pt x="46403" y="172038"/>
                </a:cubicBezTo>
                <a:lnTo>
                  <a:pt x="0" y="125690"/>
                </a:lnTo>
                <a:cubicBezTo>
                  <a:pt x="81128" y="44659"/>
                  <a:pt x="189146" y="0"/>
                  <a:pt x="303925" y="0"/>
                </a:cubicBezTo>
                <a:close/>
              </a:path>
            </a:pathLst>
          </a:custGeom>
          <a:solidFill>
            <a:srgbClr val="4F6068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rmAutofit fontScale="3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09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îs1ïḓé">
            <a:extLst>
              <a:ext uri="{FF2B5EF4-FFF2-40B4-BE49-F238E27FC236}">
                <a16:creationId xmlns:a16="http://schemas.microsoft.com/office/drawing/2014/main" id="{D9FA9BEB-4F35-48F5-5C1B-C60E20E1AF03}"/>
              </a:ext>
            </a:extLst>
          </p:cNvPr>
          <p:cNvSpPr/>
          <p:nvPr/>
        </p:nvSpPr>
        <p:spPr>
          <a:xfrm>
            <a:off x="9762744" y="4267719"/>
            <a:ext cx="263869" cy="233949"/>
          </a:xfrm>
          <a:custGeom>
            <a:avLst/>
            <a:gdLst>
              <a:gd name="connsiteX0" fmla="*/ 254184 w 609262"/>
              <a:gd name="connsiteY0" fmla="*/ 283532 h 540178"/>
              <a:gd name="connsiteX1" fmla="*/ 254402 w 609262"/>
              <a:gd name="connsiteY1" fmla="*/ 283532 h 540178"/>
              <a:gd name="connsiteX2" fmla="*/ 276279 w 609262"/>
              <a:gd name="connsiteY2" fmla="*/ 305374 h 540178"/>
              <a:gd name="connsiteX3" fmla="*/ 276279 w 609262"/>
              <a:gd name="connsiteY3" fmla="*/ 469628 h 540178"/>
              <a:gd name="connsiteX4" fmla="*/ 311938 w 609262"/>
              <a:gd name="connsiteY4" fmla="*/ 421138 h 540178"/>
              <a:gd name="connsiteX5" fmla="*/ 342566 w 609262"/>
              <a:gd name="connsiteY5" fmla="*/ 416551 h 540178"/>
              <a:gd name="connsiteX6" fmla="*/ 347379 w 609262"/>
              <a:gd name="connsiteY6" fmla="*/ 446912 h 540178"/>
              <a:gd name="connsiteX7" fmla="*/ 293343 w 609262"/>
              <a:gd name="connsiteY7" fmla="*/ 520520 h 540178"/>
              <a:gd name="connsiteX8" fmla="*/ 254840 w 609262"/>
              <a:gd name="connsiteY8" fmla="*/ 540178 h 540178"/>
              <a:gd name="connsiteX9" fmla="*/ 254621 w 609262"/>
              <a:gd name="connsiteY9" fmla="*/ 540178 h 540178"/>
              <a:gd name="connsiteX10" fmla="*/ 216118 w 609262"/>
              <a:gd name="connsiteY10" fmla="*/ 520957 h 540178"/>
              <a:gd name="connsiteX11" fmla="*/ 160770 w 609262"/>
              <a:gd name="connsiteY11" fmla="*/ 447567 h 540178"/>
              <a:gd name="connsiteX12" fmla="*/ 164926 w 609262"/>
              <a:gd name="connsiteY12" fmla="*/ 416988 h 540178"/>
              <a:gd name="connsiteX13" fmla="*/ 195772 w 609262"/>
              <a:gd name="connsiteY13" fmla="*/ 421138 h 540178"/>
              <a:gd name="connsiteX14" fmla="*/ 232525 w 609262"/>
              <a:gd name="connsiteY14" fmla="*/ 470065 h 540178"/>
              <a:gd name="connsiteX15" fmla="*/ 232525 w 609262"/>
              <a:gd name="connsiteY15" fmla="*/ 305593 h 540178"/>
              <a:gd name="connsiteX16" fmla="*/ 254184 w 609262"/>
              <a:gd name="connsiteY16" fmla="*/ 283532 h 540178"/>
              <a:gd name="connsiteX17" fmla="*/ 252893 w 609262"/>
              <a:gd name="connsiteY17" fmla="*/ 0 h 540178"/>
              <a:gd name="connsiteX18" fmla="*/ 349369 w 609262"/>
              <a:gd name="connsiteY18" fmla="*/ 40193 h 540178"/>
              <a:gd name="connsiteX19" fmla="*/ 387872 w 609262"/>
              <a:gd name="connsiteY19" fmla="*/ 114899 h 540178"/>
              <a:gd name="connsiteX20" fmla="*/ 472315 w 609262"/>
              <a:gd name="connsiteY20" fmla="*/ 114899 h 540178"/>
              <a:gd name="connsiteX21" fmla="*/ 609262 w 609262"/>
              <a:gd name="connsiteY21" fmla="*/ 251642 h 540178"/>
              <a:gd name="connsiteX22" fmla="*/ 472315 w 609262"/>
              <a:gd name="connsiteY22" fmla="*/ 388604 h 540178"/>
              <a:gd name="connsiteX23" fmla="*/ 315023 w 609262"/>
              <a:gd name="connsiteY23" fmla="*/ 388604 h 540178"/>
              <a:gd name="connsiteX24" fmla="*/ 293146 w 609262"/>
              <a:gd name="connsiteY24" fmla="*/ 366760 h 540178"/>
              <a:gd name="connsiteX25" fmla="*/ 315023 w 609262"/>
              <a:gd name="connsiteY25" fmla="*/ 344916 h 540178"/>
              <a:gd name="connsiteX26" fmla="*/ 472315 w 609262"/>
              <a:gd name="connsiteY26" fmla="*/ 344916 h 540178"/>
              <a:gd name="connsiteX27" fmla="*/ 565509 w 609262"/>
              <a:gd name="connsiteY27" fmla="*/ 251642 h 540178"/>
              <a:gd name="connsiteX28" fmla="*/ 472315 w 609262"/>
              <a:gd name="connsiteY28" fmla="*/ 158587 h 540178"/>
              <a:gd name="connsiteX29" fmla="*/ 367964 w 609262"/>
              <a:gd name="connsiteY29" fmla="*/ 158587 h 540178"/>
              <a:gd name="connsiteX30" fmla="*/ 346087 w 609262"/>
              <a:gd name="connsiteY30" fmla="*/ 137180 h 540178"/>
              <a:gd name="connsiteX31" fmla="*/ 252893 w 609262"/>
              <a:gd name="connsiteY31" fmla="*/ 43688 h 540178"/>
              <a:gd name="connsiteX32" fmla="*/ 159699 w 609262"/>
              <a:gd name="connsiteY32" fmla="*/ 136743 h 540178"/>
              <a:gd name="connsiteX33" fmla="*/ 137823 w 609262"/>
              <a:gd name="connsiteY33" fmla="*/ 158587 h 540178"/>
              <a:gd name="connsiteX34" fmla="*/ 137166 w 609262"/>
              <a:gd name="connsiteY34" fmla="*/ 158587 h 540178"/>
              <a:gd name="connsiteX35" fmla="*/ 43753 w 609262"/>
              <a:gd name="connsiteY35" fmla="*/ 251642 h 540178"/>
              <a:gd name="connsiteX36" fmla="*/ 136947 w 609262"/>
              <a:gd name="connsiteY36" fmla="*/ 344916 h 540178"/>
              <a:gd name="connsiteX37" fmla="*/ 189670 w 609262"/>
              <a:gd name="connsiteY37" fmla="*/ 344916 h 540178"/>
              <a:gd name="connsiteX38" fmla="*/ 211547 w 609262"/>
              <a:gd name="connsiteY38" fmla="*/ 366760 h 540178"/>
              <a:gd name="connsiteX39" fmla="*/ 189670 w 609262"/>
              <a:gd name="connsiteY39" fmla="*/ 388604 h 540178"/>
              <a:gd name="connsiteX40" fmla="*/ 136947 w 609262"/>
              <a:gd name="connsiteY40" fmla="*/ 388604 h 540178"/>
              <a:gd name="connsiteX41" fmla="*/ 0 w 609262"/>
              <a:gd name="connsiteY41" fmla="*/ 251642 h 540178"/>
              <a:gd name="connsiteX42" fmla="*/ 40253 w 609262"/>
              <a:gd name="connsiteY42" fmla="*/ 155311 h 540178"/>
              <a:gd name="connsiteX43" fmla="*/ 117477 w 609262"/>
              <a:gd name="connsiteY43" fmla="*/ 116647 h 540178"/>
              <a:gd name="connsiteX44" fmla="*/ 252893 w 609262"/>
              <a:gd name="connsiteY44" fmla="*/ 0 h 54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09262" h="540178">
                <a:moveTo>
                  <a:pt x="254184" y="283532"/>
                </a:moveTo>
                <a:lnTo>
                  <a:pt x="254402" y="283532"/>
                </a:lnTo>
                <a:cubicBezTo>
                  <a:pt x="266435" y="283532"/>
                  <a:pt x="276060" y="293361"/>
                  <a:pt x="276279" y="305374"/>
                </a:cubicBezTo>
                <a:lnTo>
                  <a:pt x="276279" y="469628"/>
                </a:lnTo>
                <a:lnTo>
                  <a:pt x="311938" y="421138"/>
                </a:lnTo>
                <a:cubicBezTo>
                  <a:pt x="319158" y="411527"/>
                  <a:pt x="332940" y="409343"/>
                  <a:pt x="342566" y="416551"/>
                </a:cubicBezTo>
                <a:cubicBezTo>
                  <a:pt x="352410" y="423541"/>
                  <a:pt x="354379" y="437301"/>
                  <a:pt x="347379" y="446912"/>
                </a:cubicBezTo>
                <a:lnTo>
                  <a:pt x="293343" y="520520"/>
                </a:lnTo>
                <a:cubicBezTo>
                  <a:pt x="284155" y="532970"/>
                  <a:pt x="270154" y="539960"/>
                  <a:pt x="254840" y="540178"/>
                </a:cubicBezTo>
                <a:lnTo>
                  <a:pt x="254621" y="540178"/>
                </a:lnTo>
                <a:cubicBezTo>
                  <a:pt x="239307" y="540178"/>
                  <a:pt x="225306" y="533189"/>
                  <a:pt x="216118" y="520957"/>
                </a:cubicBezTo>
                <a:lnTo>
                  <a:pt x="160770" y="447567"/>
                </a:lnTo>
                <a:cubicBezTo>
                  <a:pt x="153550" y="437956"/>
                  <a:pt x="155300" y="424196"/>
                  <a:pt x="164926" y="416988"/>
                </a:cubicBezTo>
                <a:cubicBezTo>
                  <a:pt x="174771" y="409562"/>
                  <a:pt x="188334" y="411527"/>
                  <a:pt x="195772" y="421138"/>
                </a:cubicBezTo>
                <a:lnTo>
                  <a:pt x="232525" y="470065"/>
                </a:lnTo>
                <a:lnTo>
                  <a:pt x="232525" y="305593"/>
                </a:lnTo>
                <a:cubicBezTo>
                  <a:pt x="232307" y="293361"/>
                  <a:pt x="242151" y="283532"/>
                  <a:pt x="254184" y="283532"/>
                </a:cubicBezTo>
                <a:close/>
                <a:moveTo>
                  <a:pt x="252893" y="0"/>
                </a:moveTo>
                <a:cubicBezTo>
                  <a:pt x="289427" y="0"/>
                  <a:pt x="323773" y="14199"/>
                  <a:pt x="349369" y="40193"/>
                </a:cubicBezTo>
                <a:cubicBezTo>
                  <a:pt x="369933" y="60726"/>
                  <a:pt x="383277" y="86721"/>
                  <a:pt x="387872" y="114899"/>
                </a:cubicBezTo>
                <a:lnTo>
                  <a:pt x="472315" y="114899"/>
                </a:lnTo>
                <a:cubicBezTo>
                  <a:pt x="547789" y="114899"/>
                  <a:pt x="609262" y="176281"/>
                  <a:pt x="609262" y="251642"/>
                </a:cubicBezTo>
                <a:cubicBezTo>
                  <a:pt x="609262" y="327222"/>
                  <a:pt x="547789" y="388604"/>
                  <a:pt x="472315" y="388604"/>
                </a:cubicBezTo>
                <a:lnTo>
                  <a:pt x="315023" y="388604"/>
                </a:lnTo>
                <a:cubicBezTo>
                  <a:pt x="302990" y="388604"/>
                  <a:pt x="293146" y="378774"/>
                  <a:pt x="293146" y="366760"/>
                </a:cubicBezTo>
                <a:cubicBezTo>
                  <a:pt x="293146" y="354527"/>
                  <a:pt x="302990" y="344916"/>
                  <a:pt x="315023" y="344916"/>
                </a:cubicBezTo>
                <a:lnTo>
                  <a:pt x="472315" y="344916"/>
                </a:lnTo>
                <a:cubicBezTo>
                  <a:pt x="523725" y="344916"/>
                  <a:pt x="565509" y="302976"/>
                  <a:pt x="565509" y="251642"/>
                </a:cubicBezTo>
                <a:cubicBezTo>
                  <a:pt x="565509" y="200309"/>
                  <a:pt x="523725" y="158587"/>
                  <a:pt x="472315" y="158587"/>
                </a:cubicBezTo>
                <a:lnTo>
                  <a:pt x="367964" y="158587"/>
                </a:lnTo>
                <a:cubicBezTo>
                  <a:pt x="356151" y="158587"/>
                  <a:pt x="346306" y="148976"/>
                  <a:pt x="346087" y="137180"/>
                </a:cubicBezTo>
                <a:cubicBezTo>
                  <a:pt x="345431" y="84755"/>
                  <a:pt x="304303" y="43688"/>
                  <a:pt x="252893" y="43688"/>
                </a:cubicBezTo>
                <a:cubicBezTo>
                  <a:pt x="201483" y="43688"/>
                  <a:pt x="159699" y="85410"/>
                  <a:pt x="159699" y="136743"/>
                </a:cubicBezTo>
                <a:cubicBezTo>
                  <a:pt x="159699" y="148757"/>
                  <a:pt x="149855" y="158587"/>
                  <a:pt x="137823" y="158587"/>
                </a:cubicBezTo>
                <a:lnTo>
                  <a:pt x="137166" y="158587"/>
                </a:lnTo>
                <a:cubicBezTo>
                  <a:pt x="84881" y="159461"/>
                  <a:pt x="43753" y="200309"/>
                  <a:pt x="43753" y="251642"/>
                </a:cubicBezTo>
                <a:cubicBezTo>
                  <a:pt x="43753" y="302976"/>
                  <a:pt x="85538" y="344698"/>
                  <a:pt x="136947" y="344916"/>
                </a:cubicBezTo>
                <a:lnTo>
                  <a:pt x="189670" y="344916"/>
                </a:lnTo>
                <a:cubicBezTo>
                  <a:pt x="201702" y="344916"/>
                  <a:pt x="211547" y="354527"/>
                  <a:pt x="211547" y="366760"/>
                </a:cubicBezTo>
                <a:cubicBezTo>
                  <a:pt x="211547" y="378774"/>
                  <a:pt x="201702" y="388604"/>
                  <a:pt x="189670" y="388604"/>
                </a:cubicBezTo>
                <a:lnTo>
                  <a:pt x="136947" y="388604"/>
                </a:lnTo>
                <a:cubicBezTo>
                  <a:pt x="61473" y="388386"/>
                  <a:pt x="0" y="327004"/>
                  <a:pt x="0" y="251642"/>
                </a:cubicBezTo>
                <a:cubicBezTo>
                  <a:pt x="0" y="215381"/>
                  <a:pt x="14220" y="181086"/>
                  <a:pt x="40253" y="155311"/>
                </a:cubicBezTo>
                <a:cubicBezTo>
                  <a:pt x="61255" y="134340"/>
                  <a:pt x="88163" y="121016"/>
                  <a:pt x="117477" y="116647"/>
                </a:cubicBezTo>
                <a:cubicBezTo>
                  <a:pt x="127322" y="50678"/>
                  <a:pt x="184420" y="0"/>
                  <a:pt x="252893" y="0"/>
                </a:cubicBezTo>
                <a:close/>
              </a:path>
            </a:pathLst>
          </a:custGeom>
          <a:solidFill>
            <a:srgbClr val="4F6068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rmAutofit fontScale="5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09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C58FB2B-1DF3-A4A8-BDFC-AC7A5F69DD77}"/>
              </a:ext>
            </a:extLst>
          </p:cNvPr>
          <p:cNvCxnSpPr/>
          <p:nvPr/>
        </p:nvCxnSpPr>
        <p:spPr>
          <a:xfrm>
            <a:off x="3409434" y="4122578"/>
            <a:ext cx="0" cy="1273881"/>
          </a:xfrm>
          <a:prstGeom prst="line">
            <a:avLst/>
          </a:prstGeom>
          <a:ln w="12700" cap="rnd">
            <a:solidFill>
              <a:srgbClr val="4F6068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6B18E9B-03E0-2BC7-51F6-3380157A941F}"/>
              </a:ext>
            </a:extLst>
          </p:cNvPr>
          <p:cNvCxnSpPr/>
          <p:nvPr/>
        </p:nvCxnSpPr>
        <p:spPr>
          <a:xfrm>
            <a:off x="6066684" y="4122578"/>
            <a:ext cx="0" cy="1273881"/>
          </a:xfrm>
          <a:prstGeom prst="line">
            <a:avLst/>
          </a:prstGeom>
          <a:ln w="12700" cap="rnd">
            <a:solidFill>
              <a:srgbClr val="4F6068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C22A439-C909-F0B8-C8E6-59C294C364E2}"/>
              </a:ext>
            </a:extLst>
          </p:cNvPr>
          <p:cNvCxnSpPr/>
          <p:nvPr/>
        </p:nvCxnSpPr>
        <p:spPr>
          <a:xfrm>
            <a:off x="8758055" y="4122578"/>
            <a:ext cx="0" cy="1273881"/>
          </a:xfrm>
          <a:prstGeom prst="line">
            <a:avLst/>
          </a:prstGeom>
          <a:ln w="12700" cap="rnd">
            <a:solidFill>
              <a:srgbClr val="4F6068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 descr="D:\51PPT模板网\51pptmoban.com\图片.jpg">
            <a:extLst>
              <a:ext uri="{FF2B5EF4-FFF2-40B4-BE49-F238E27FC236}">
                <a16:creationId xmlns:a16="http://schemas.microsoft.com/office/drawing/2014/main" id="{91AE5DE8-D269-9F6B-B2C2-4CB1A5DD7D7A}"/>
              </a:ext>
            </a:extLst>
          </p:cNvPr>
          <p:cNvSpPr/>
          <p:nvPr/>
        </p:nvSpPr>
        <p:spPr>
          <a:xfrm>
            <a:off x="1356" y="1867898"/>
            <a:ext cx="12190644" cy="1872751"/>
          </a:xfrm>
          <a:prstGeom prst="rect">
            <a:avLst/>
          </a:prstGeom>
          <a:gradFill>
            <a:gsLst>
              <a:gs pos="48000">
                <a:srgbClr val="4F6068">
                  <a:alpha val="79000"/>
                </a:srgbClr>
              </a:gs>
              <a:gs pos="0">
                <a:srgbClr val="4F6068">
                  <a:alpha val="0"/>
                </a:srgbClr>
              </a:gs>
              <a:gs pos="83000">
                <a:srgbClr val="4F606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9F7C254-D014-E821-FD33-B2BB9F7AB3D4}"/>
              </a:ext>
            </a:extLst>
          </p:cNvPr>
          <p:cNvSpPr txBox="1"/>
          <p:nvPr/>
        </p:nvSpPr>
        <p:spPr>
          <a:xfrm>
            <a:off x="1503568" y="4974889"/>
            <a:ext cx="1621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600" b="1">
                <a:solidFill>
                  <a:srgbClr val="C4EA1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rgbClr val="4F6068"/>
                </a:solidFill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0C381B6-5FE6-61AD-3F3A-5CA71E2D43AA}"/>
              </a:ext>
            </a:extLst>
          </p:cNvPr>
          <p:cNvSpPr txBox="1"/>
          <p:nvPr/>
        </p:nvSpPr>
        <p:spPr>
          <a:xfrm>
            <a:off x="3927064" y="4974889"/>
            <a:ext cx="1621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600" b="1">
                <a:solidFill>
                  <a:srgbClr val="C4EA1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rgbClr val="4F6068"/>
                </a:solidFill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579CA97-F7E4-8569-29E8-7626AE31F914}"/>
              </a:ext>
            </a:extLst>
          </p:cNvPr>
          <p:cNvSpPr txBox="1"/>
          <p:nvPr/>
        </p:nvSpPr>
        <p:spPr>
          <a:xfrm>
            <a:off x="6615319" y="4974889"/>
            <a:ext cx="1621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600" b="1">
                <a:solidFill>
                  <a:srgbClr val="C4EA1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rgbClr val="4F6068"/>
                </a:solidFill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92F1AE3-AF6A-F29E-2E54-821FBD82B6FE}"/>
              </a:ext>
            </a:extLst>
          </p:cNvPr>
          <p:cNvSpPr txBox="1"/>
          <p:nvPr/>
        </p:nvSpPr>
        <p:spPr>
          <a:xfrm>
            <a:off x="9108457" y="4974889"/>
            <a:ext cx="1621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600" b="1">
                <a:solidFill>
                  <a:srgbClr val="C4EA1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rgbClr val="4F6068"/>
                </a:solidFill>
                <a:sym typeface="HarmonyOS Sans SC Light" panose="00000400000000000000" pitchFamily="2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181649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C5905549-B271-C1A3-B67F-E1C94702260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46DAE659-9E70-18D3-FF93-DEB6F8EBE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227516" y="0"/>
              <a:ext cx="9964484" cy="6858000"/>
            </a:xfrm>
            <a:custGeom>
              <a:avLst/>
              <a:gdLst>
                <a:gd name="connsiteX0" fmla="*/ 0 w 9964484"/>
                <a:gd name="connsiteY0" fmla="*/ 0 h 6858000"/>
                <a:gd name="connsiteX1" fmla="*/ 9964484 w 9964484"/>
                <a:gd name="connsiteY1" fmla="*/ 0 h 6858000"/>
                <a:gd name="connsiteX2" fmla="*/ 9964484 w 9964484"/>
                <a:gd name="connsiteY2" fmla="*/ 6858000 h 6858000"/>
                <a:gd name="connsiteX3" fmla="*/ 0 w 9964484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64484" h="6858000">
                  <a:moveTo>
                    <a:pt x="0" y="0"/>
                  </a:moveTo>
                  <a:lnTo>
                    <a:pt x="9964484" y="0"/>
                  </a:lnTo>
                  <a:lnTo>
                    <a:pt x="9964484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25" name="矩形 24" descr="D:\51PPT模板网\51pptmoban.com\图片.jpg">
              <a:extLst>
                <a:ext uri="{FF2B5EF4-FFF2-40B4-BE49-F238E27FC236}">
                  <a16:creationId xmlns:a16="http://schemas.microsoft.com/office/drawing/2014/main" id="{52D193AB-9730-8E40-494E-FA4BB67BEEAB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4F6068">
                    <a:alpha val="0"/>
                  </a:srgbClr>
                </a:gs>
                <a:gs pos="55029">
                  <a:srgbClr val="4F5F6B">
                    <a:alpha val="91000"/>
                  </a:srgbClr>
                </a:gs>
                <a:gs pos="83000">
                  <a:srgbClr val="4F5F6C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7957746B-5D0E-FD60-FBA0-32218721C535}"/>
              </a:ext>
            </a:extLst>
          </p:cNvPr>
          <p:cNvSpPr/>
          <p:nvPr/>
        </p:nvSpPr>
        <p:spPr>
          <a:xfrm rot="2080750">
            <a:off x="6377011" y="1420020"/>
            <a:ext cx="1025704" cy="1076494"/>
          </a:xfrm>
          <a:custGeom>
            <a:avLst/>
            <a:gdLst>
              <a:gd name="connsiteX0" fmla="*/ 1889889 w 1919541"/>
              <a:gd name="connsiteY0" fmla="*/ 584969 h 2014593"/>
              <a:gd name="connsiteX1" fmla="*/ 1905342 w 1919541"/>
              <a:gd name="connsiteY1" fmla="*/ 612936 h 2014593"/>
              <a:gd name="connsiteX2" fmla="*/ 1919541 w 1919541"/>
              <a:gd name="connsiteY2" fmla="*/ 658150 h 2014593"/>
              <a:gd name="connsiteX3" fmla="*/ 1919541 w 1919541"/>
              <a:gd name="connsiteY3" fmla="*/ 1365658 h 2014593"/>
              <a:gd name="connsiteX4" fmla="*/ 1916706 w 1919541"/>
              <a:gd name="connsiteY4" fmla="*/ 1374116 h 2014593"/>
              <a:gd name="connsiteX5" fmla="*/ 1889890 w 1919541"/>
              <a:gd name="connsiteY5" fmla="*/ 1434229 h 2014593"/>
              <a:gd name="connsiteX6" fmla="*/ 1784895 w 1919541"/>
              <a:gd name="connsiteY6" fmla="*/ 408786 h 2014593"/>
              <a:gd name="connsiteX7" fmla="*/ 1806640 w 1919541"/>
              <a:gd name="connsiteY7" fmla="*/ 434305 h 2014593"/>
              <a:gd name="connsiteX8" fmla="*/ 1814546 w 1919541"/>
              <a:gd name="connsiteY8" fmla="*/ 448614 h 2014593"/>
              <a:gd name="connsiteX9" fmla="*/ 1814547 w 1919541"/>
              <a:gd name="connsiteY9" fmla="*/ 1568106 h 2014593"/>
              <a:gd name="connsiteX10" fmla="*/ 1784895 w 1919541"/>
              <a:gd name="connsiteY10" fmla="*/ 1610113 h 2014593"/>
              <a:gd name="connsiteX11" fmla="*/ 1679901 w 1919541"/>
              <a:gd name="connsiteY11" fmla="*/ 285574 h 2014593"/>
              <a:gd name="connsiteX12" fmla="*/ 1709552 w 1919541"/>
              <a:gd name="connsiteY12" fmla="*/ 320371 h 2014593"/>
              <a:gd name="connsiteX13" fmla="*/ 1709553 w 1919541"/>
              <a:gd name="connsiteY13" fmla="*/ 1700476 h 2014593"/>
              <a:gd name="connsiteX14" fmla="*/ 1706693 w 1919541"/>
              <a:gd name="connsiteY14" fmla="*/ 1703778 h 2014593"/>
              <a:gd name="connsiteX15" fmla="*/ 1679902 w 1919541"/>
              <a:gd name="connsiteY15" fmla="*/ 1729075 h 2014593"/>
              <a:gd name="connsiteX16" fmla="*/ 1574907 w 1919541"/>
              <a:gd name="connsiteY16" fmla="*/ 201124 h 2014593"/>
              <a:gd name="connsiteX17" fmla="*/ 1604558 w 1919541"/>
              <a:gd name="connsiteY17" fmla="*/ 224353 h 2014593"/>
              <a:gd name="connsiteX18" fmla="*/ 1604559 w 1919541"/>
              <a:gd name="connsiteY18" fmla="*/ 1795220 h 2014593"/>
              <a:gd name="connsiteX19" fmla="*/ 1574908 w 1919541"/>
              <a:gd name="connsiteY19" fmla="*/ 1818029 h 2014593"/>
              <a:gd name="connsiteX20" fmla="*/ 1469912 w 1919541"/>
              <a:gd name="connsiteY20" fmla="*/ 132328 h 2014593"/>
              <a:gd name="connsiteX21" fmla="*/ 1499564 w 1919541"/>
              <a:gd name="connsiteY21" fmla="*/ 147324 h 2014593"/>
              <a:gd name="connsiteX22" fmla="*/ 1499565 w 1919541"/>
              <a:gd name="connsiteY22" fmla="*/ 1868245 h 2014593"/>
              <a:gd name="connsiteX23" fmla="*/ 1469914 w 1919541"/>
              <a:gd name="connsiteY23" fmla="*/ 1886621 h 2014593"/>
              <a:gd name="connsiteX24" fmla="*/ 1364919 w 1919541"/>
              <a:gd name="connsiteY24" fmla="*/ 79226 h 2014593"/>
              <a:gd name="connsiteX25" fmla="*/ 1394570 w 1919541"/>
              <a:gd name="connsiteY25" fmla="*/ 94223 h 2014593"/>
              <a:gd name="connsiteX26" fmla="*/ 1394571 w 1919541"/>
              <a:gd name="connsiteY26" fmla="*/ 1924194 h 2014593"/>
              <a:gd name="connsiteX27" fmla="*/ 1372724 w 1919541"/>
              <a:gd name="connsiteY27" fmla="*/ 1934850 h 2014593"/>
              <a:gd name="connsiteX28" fmla="*/ 1364920 w 1919541"/>
              <a:gd name="connsiteY28" fmla="*/ 1937730 h 2014593"/>
              <a:gd name="connsiteX29" fmla="*/ 1259925 w 1919541"/>
              <a:gd name="connsiteY29" fmla="*/ 44998 h 2014593"/>
              <a:gd name="connsiteX30" fmla="*/ 1289576 w 1919541"/>
              <a:gd name="connsiteY30" fmla="*/ 53386 h 2014593"/>
              <a:gd name="connsiteX31" fmla="*/ 1289578 w 1919541"/>
              <a:gd name="connsiteY31" fmla="*/ 1965539 h 2014593"/>
              <a:gd name="connsiteX32" fmla="*/ 1279192 w 1919541"/>
              <a:gd name="connsiteY32" fmla="*/ 1969373 h 2014593"/>
              <a:gd name="connsiteX33" fmla="*/ 1259926 w 1919541"/>
              <a:gd name="connsiteY33" fmla="*/ 1974382 h 2014593"/>
              <a:gd name="connsiteX34" fmla="*/ 1154931 w 1919541"/>
              <a:gd name="connsiteY34" fmla="*/ 15844 h 2014593"/>
              <a:gd name="connsiteX35" fmla="*/ 1158590 w 1919541"/>
              <a:gd name="connsiteY35" fmla="*/ 16331 h 2014593"/>
              <a:gd name="connsiteX36" fmla="*/ 1184582 w 1919541"/>
              <a:gd name="connsiteY36" fmla="*/ 23684 h 2014593"/>
              <a:gd name="connsiteX37" fmla="*/ 1184583 w 1919541"/>
              <a:gd name="connsiteY37" fmla="*/ 1993975 h 2014593"/>
              <a:gd name="connsiteX38" fmla="*/ 1183790 w 1919541"/>
              <a:gd name="connsiteY38" fmla="*/ 1994181 h 2014593"/>
              <a:gd name="connsiteX39" fmla="*/ 1154932 w 1919541"/>
              <a:gd name="connsiteY39" fmla="*/ 1998730 h 2014593"/>
              <a:gd name="connsiteX40" fmla="*/ 1049937 w 1919541"/>
              <a:gd name="connsiteY40" fmla="*/ 3093 h 2014593"/>
              <a:gd name="connsiteX41" fmla="*/ 1062750 w 1919541"/>
              <a:gd name="connsiteY41" fmla="*/ 3565 h 2014593"/>
              <a:gd name="connsiteX42" fmla="*/ 1079588 w 1919541"/>
              <a:gd name="connsiteY42" fmla="*/ 5808 h 2014593"/>
              <a:gd name="connsiteX43" fmla="*/ 1079590 w 1919541"/>
              <a:gd name="connsiteY43" fmla="*/ 2009857 h 2014593"/>
              <a:gd name="connsiteX44" fmla="*/ 1049938 w 1919541"/>
              <a:gd name="connsiteY44" fmla="*/ 2011618 h 2014593"/>
              <a:gd name="connsiteX45" fmla="*/ 29651 w 1919541"/>
              <a:gd name="connsiteY45" fmla="*/ 670270 h 2014593"/>
              <a:gd name="connsiteX46" fmla="*/ 29652 w 1919541"/>
              <a:gd name="connsiteY46" fmla="*/ 1334855 h 2014593"/>
              <a:gd name="connsiteX47" fmla="*/ 0 w 1919541"/>
              <a:gd name="connsiteY47" fmla="*/ 1240434 h 2014593"/>
              <a:gd name="connsiteX48" fmla="*/ 0 w 1919541"/>
              <a:gd name="connsiteY48" fmla="*/ 770241 h 2014593"/>
              <a:gd name="connsiteX49" fmla="*/ 8663 w 1919541"/>
              <a:gd name="connsiteY49" fmla="*/ 732883 h 2014593"/>
              <a:gd name="connsiteX50" fmla="*/ 944945 w 1919541"/>
              <a:gd name="connsiteY50" fmla="*/ 1248 h 2014593"/>
              <a:gd name="connsiteX51" fmla="*/ 965962 w 1919541"/>
              <a:gd name="connsiteY51" fmla="*/ 0 h 2014593"/>
              <a:gd name="connsiteX52" fmla="*/ 974596 w 1919541"/>
              <a:gd name="connsiteY52" fmla="*/ 318 h 2014593"/>
              <a:gd name="connsiteX53" fmla="*/ 974596 w 1919541"/>
              <a:gd name="connsiteY53" fmla="*/ 2014593 h 2014593"/>
              <a:gd name="connsiteX54" fmla="*/ 944945 w 1919541"/>
              <a:gd name="connsiteY54" fmla="*/ 2013501 h 2014593"/>
              <a:gd name="connsiteX55" fmla="*/ 839951 w 1919541"/>
              <a:gd name="connsiteY55" fmla="*/ 10332 h 2014593"/>
              <a:gd name="connsiteX56" fmla="*/ 868931 w 1919541"/>
              <a:gd name="connsiteY56" fmla="*/ 5764 h 2014593"/>
              <a:gd name="connsiteX57" fmla="*/ 869602 w 1919541"/>
              <a:gd name="connsiteY57" fmla="*/ 5725 h 2014593"/>
              <a:gd name="connsiteX58" fmla="*/ 869602 w 1919541"/>
              <a:gd name="connsiteY58" fmla="*/ 2008432 h 2014593"/>
              <a:gd name="connsiteX59" fmla="*/ 839951 w 1919541"/>
              <a:gd name="connsiteY59" fmla="*/ 2004483 h 2014593"/>
              <a:gd name="connsiteX60" fmla="*/ 134645 w 1919541"/>
              <a:gd name="connsiteY60" fmla="*/ 456921 h 2014593"/>
              <a:gd name="connsiteX61" fmla="*/ 134645 w 1919541"/>
              <a:gd name="connsiteY61" fmla="*/ 1553957 h 2014593"/>
              <a:gd name="connsiteX62" fmla="*/ 104995 w 1919541"/>
              <a:gd name="connsiteY62" fmla="*/ 1500295 h 2014593"/>
              <a:gd name="connsiteX63" fmla="*/ 104995 w 1919541"/>
              <a:gd name="connsiteY63" fmla="*/ 506603 h 2014593"/>
              <a:gd name="connsiteX64" fmla="*/ 127334 w 1919541"/>
              <a:gd name="connsiteY64" fmla="*/ 467279 h 2014593"/>
              <a:gd name="connsiteX65" fmla="*/ 734958 w 1919541"/>
              <a:gd name="connsiteY65" fmla="*/ 30713 h 2014593"/>
              <a:gd name="connsiteX66" fmla="*/ 764609 w 1919541"/>
              <a:gd name="connsiteY66" fmla="*/ 23003 h 2014593"/>
              <a:gd name="connsiteX67" fmla="*/ 764609 w 1919541"/>
              <a:gd name="connsiteY67" fmla="*/ 1989514 h 2014593"/>
              <a:gd name="connsiteX68" fmla="*/ 734958 w 1919541"/>
              <a:gd name="connsiteY68" fmla="*/ 1981126 h 2014593"/>
              <a:gd name="connsiteX69" fmla="*/ 629964 w 1919541"/>
              <a:gd name="connsiteY69" fmla="*/ 63142 h 2014593"/>
              <a:gd name="connsiteX70" fmla="*/ 659615 w 1919541"/>
              <a:gd name="connsiteY70" fmla="*/ 52197 h 2014593"/>
              <a:gd name="connsiteX71" fmla="*/ 659615 w 1919541"/>
              <a:gd name="connsiteY71" fmla="*/ 1959813 h 2014593"/>
              <a:gd name="connsiteX72" fmla="*/ 629964 w 1919541"/>
              <a:gd name="connsiteY72" fmla="*/ 1951425 h 2014593"/>
              <a:gd name="connsiteX73" fmla="*/ 239639 w 1919541"/>
              <a:gd name="connsiteY73" fmla="*/ 322726 h 2014593"/>
              <a:gd name="connsiteX74" fmla="*/ 239640 w 1919541"/>
              <a:gd name="connsiteY74" fmla="*/ 1686629 h 2014593"/>
              <a:gd name="connsiteX75" fmla="*/ 209989 w 1919541"/>
              <a:gd name="connsiteY75" fmla="*/ 1651833 h 2014593"/>
              <a:gd name="connsiteX76" fmla="*/ 209988 w 1919541"/>
              <a:gd name="connsiteY76" fmla="*/ 356954 h 2014593"/>
              <a:gd name="connsiteX77" fmla="*/ 524970 w 1919541"/>
              <a:gd name="connsiteY77" fmla="*/ 108832 h 2014593"/>
              <a:gd name="connsiteX78" fmla="*/ 554621 w 1919541"/>
              <a:gd name="connsiteY78" fmla="*/ 94369 h 2014593"/>
              <a:gd name="connsiteX79" fmla="*/ 554621 w 1919541"/>
              <a:gd name="connsiteY79" fmla="*/ 1917424 h 2014593"/>
              <a:gd name="connsiteX80" fmla="*/ 524970 w 1919541"/>
              <a:gd name="connsiteY80" fmla="*/ 1902428 h 2014593"/>
              <a:gd name="connsiteX81" fmla="*/ 344633 w 1919541"/>
              <a:gd name="connsiteY81" fmla="*/ 225302 h 2014593"/>
              <a:gd name="connsiteX82" fmla="*/ 344634 w 1919541"/>
              <a:gd name="connsiteY82" fmla="*/ 1785361 h 2014593"/>
              <a:gd name="connsiteX83" fmla="*/ 314982 w 1919541"/>
              <a:gd name="connsiteY83" fmla="*/ 1762132 h 2014593"/>
              <a:gd name="connsiteX84" fmla="*/ 314982 w 1919541"/>
              <a:gd name="connsiteY84" fmla="*/ 249522 h 2014593"/>
              <a:gd name="connsiteX85" fmla="*/ 323041 w 1919541"/>
              <a:gd name="connsiteY85" fmla="*/ 241912 h 2014593"/>
              <a:gd name="connsiteX86" fmla="*/ 419976 w 1919541"/>
              <a:gd name="connsiteY86" fmla="*/ 169613 h 2014593"/>
              <a:gd name="connsiteX87" fmla="*/ 449627 w 1919541"/>
              <a:gd name="connsiteY87" fmla="*/ 151237 h 2014593"/>
              <a:gd name="connsiteX88" fmla="*/ 449627 w 1919541"/>
              <a:gd name="connsiteY88" fmla="*/ 1864323 h 2014593"/>
              <a:gd name="connsiteX89" fmla="*/ 437771 w 1919541"/>
              <a:gd name="connsiteY89" fmla="*/ 1858326 h 2014593"/>
              <a:gd name="connsiteX90" fmla="*/ 419976 w 1919541"/>
              <a:gd name="connsiteY90" fmla="*/ 1844385 h 201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19541" h="2014593">
                <a:moveTo>
                  <a:pt x="1889889" y="584969"/>
                </a:moveTo>
                <a:lnTo>
                  <a:pt x="1905342" y="612936"/>
                </a:lnTo>
                <a:lnTo>
                  <a:pt x="1919541" y="658150"/>
                </a:lnTo>
                <a:lnTo>
                  <a:pt x="1919541" y="1365658"/>
                </a:lnTo>
                <a:lnTo>
                  <a:pt x="1916706" y="1374116"/>
                </a:lnTo>
                <a:lnTo>
                  <a:pt x="1889890" y="1434229"/>
                </a:lnTo>
                <a:close/>
                <a:moveTo>
                  <a:pt x="1784895" y="408786"/>
                </a:moveTo>
                <a:lnTo>
                  <a:pt x="1806640" y="434305"/>
                </a:lnTo>
                <a:lnTo>
                  <a:pt x="1814546" y="448614"/>
                </a:lnTo>
                <a:lnTo>
                  <a:pt x="1814547" y="1568106"/>
                </a:lnTo>
                <a:lnTo>
                  <a:pt x="1784895" y="1610113"/>
                </a:lnTo>
                <a:close/>
                <a:moveTo>
                  <a:pt x="1679901" y="285574"/>
                </a:moveTo>
                <a:lnTo>
                  <a:pt x="1709552" y="320371"/>
                </a:lnTo>
                <a:lnTo>
                  <a:pt x="1709553" y="1700476"/>
                </a:lnTo>
                <a:lnTo>
                  <a:pt x="1706693" y="1703778"/>
                </a:lnTo>
                <a:lnTo>
                  <a:pt x="1679902" y="1729075"/>
                </a:lnTo>
                <a:close/>
                <a:moveTo>
                  <a:pt x="1574907" y="201124"/>
                </a:moveTo>
                <a:lnTo>
                  <a:pt x="1604558" y="224353"/>
                </a:lnTo>
                <a:lnTo>
                  <a:pt x="1604559" y="1795220"/>
                </a:lnTo>
                <a:lnTo>
                  <a:pt x="1574908" y="1818029"/>
                </a:lnTo>
                <a:close/>
                <a:moveTo>
                  <a:pt x="1469912" y="132328"/>
                </a:moveTo>
                <a:lnTo>
                  <a:pt x="1499564" y="147324"/>
                </a:lnTo>
                <a:lnTo>
                  <a:pt x="1499565" y="1868245"/>
                </a:lnTo>
                <a:lnTo>
                  <a:pt x="1469914" y="1886621"/>
                </a:lnTo>
                <a:close/>
                <a:moveTo>
                  <a:pt x="1364919" y="79226"/>
                </a:moveTo>
                <a:lnTo>
                  <a:pt x="1394570" y="94223"/>
                </a:lnTo>
                <a:lnTo>
                  <a:pt x="1394571" y="1924194"/>
                </a:lnTo>
                <a:lnTo>
                  <a:pt x="1372724" y="1934850"/>
                </a:lnTo>
                <a:lnTo>
                  <a:pt x="1364920" y="1937730"/>
                </a:lnTo>
                <a:close/>
                <a:moveTo>
                  <a:pt x="1259925" y="44998"/>
                </a:moveTo>
                <a:lnTo>
                  <a:pt x="1289576" y="53386"/>
                </a:lnTo>
                <a:lnTo>
                  <a:pt x="1289578" y="1965539"/>
                </a:lnTo>
                <a:lnTo>
                  <a:pt x="1279192" y="1969373"/>
                </a:lnTo>
                <a:lnTo>
                  <a:pt x="1259926" y="1974382"/>
                </a:lnTo>
                <a:close/>
                <a:moveTo>
                  <a:pt x="1154931" y="15844"/>
                </a:moveTo>
                <a:lnTo>
                  <a:pt x="1158590" y="16331"/>
                </a:lnTo>
                <a:lnTo>
                  <a:pt x="1184582" y="23684"/>
                </a:lnTo>
                <a:lnTo>
                  <a:pt x="1184583" y="1993975"/>
                </a:lnTo>
                <a:lnTo>
                  <a:pt x="1183790" y="1994181"/>
                </a:lnTo>
                <a:lnTo>
                  <a:pt x="1154932" y="1998730"/>
                </a:lnTo>
                <a:close/>
                <a:moveTo>
                  <a:pt x="1049937" y="3093"/>
                </a:moveTo>
                <a:lnTo>
                  <a:pt x="1062750" y="3565"/>
                </a:lnTo>
                <a:lnTo>
                  <a:pt x="1079588" y="5808"/>
                </a:lnTo>
                <a:lnTo>
                  <a:pt x="1079590" y="2009857"/>
                </a:lnTo>
                <a:lnTo>
                  <a:pt x="1049938" y="2011618"/>
                </a:lnTo>
                <a:close/>
                <a:moveTo>
                  <a:pt x="29651" y="670270"/>
                </a:moveTo>
                <a:lnTo>
                  <a:pt x="29652" y="1334855"/>
                </a:lnTo>
                <a:lnTo>
                  <a:pt x="0" y="1240434"/>
                </a:lnTo>
                <a:lnTo>
                  <a:pt x="0" y="770241"/>
                </a:lnTo>
                <a:lnTo>
                  <a:pt x="8663" y="732883"/>
                </a:lnTo>
                <a:close/>
                <a:moveTo>
                  <a:pt x="944945" y="1248"/>
                </a:moveTo>
                <a:lnTo>
                  <a:pt x="965962" y="0"/>
                </a:lnTo>
                <a:lnTo>
                  <a:pt x="974596" y="318"/>
                </a:lnTo>
                <a:lnTo>
                  <a:pt x="974596" y="2014593"/>
                </a:lnTo>
                <a:lnTo>
                  <a:pt x="944945" y="2013501"/>
                </a:lnTo>
                <a:close/>
                <a:moveTo>
                  <a:pt x="839951" y="10332"/>
                </a:moveTo>
                <a:lnTo>
                  <a:pt x="868931" y="5764"/>
                </a:lnTo>
                <a:lnTo>
                  <a:pt x="869602" y="5725"/>
                </a:lnTo>
                <a:lnTo>
                  <a:pt x="869602" y="2008432"/>
                </a:lnTo>
                <a:lnTo>
                  <a:pt x="839951" y="2004483"/>
                </a:lnTo>
                <a:close/>
                <a:moveTo>
                  <a:pt x="134645" y="456921"/>
                </a:moveTo>
                <a:lnTo>
                  <a:pt x="134645" y="1553957"/>
                </a:lnTo>
                <a:lnTo>
                  <a:pt x="104995" y="1500295"/>
                </a:lnTo>
                <a:lnTo>
                  <a:pt x="104995" y="506603"/>
                </a:lnTo>
                <a:lnTo>
                  <a:pt x="127334" y="467279"/>
                </a:lnTo>
                <a:close/>
                <a:moveTo>
                  <a:pt x="734958" y="30713"/>
                </a:moveTo>
                <a:lnTo>
                  <a:pt x="764609" y="23003"/>
                </a:lnTo>
                <a:lnTo>
                  <a:pt x="764609" y="1989514"/>
                </a:lnTo>
                <a:lnTo>
                  <a:pt x="734958" y="1981126"/>
                </a:lnTo>
                <a:close/>
                <a:moveTo>
                  <a:pt x="629964" y="63142"/>
                </a:moveTo>
                <a:lnTo>
                  <a:pt x="659615" y="52197"/>
                </a:lnTo>
                <a:lnTo>
                  <a:pt x="659615" y="1959813"/>
                </a:lnTo>
                <a:lnTo>
                  <a:pt x="629964" y="1951425"/>
                </a:lnTo>
                <a:close/>
                <a:moveTo>
                  <a:pt x="239639" y="322726"/>
                </a:moveTo>
                <a:lnTo>
                  <a:pt x="239640" y="1686629"/>
                </a:lnTo>
                <a:lnTo>
                  <a:pt x="209989" y="1651833"/>
                </a:lnTo>
                <a:lnTo>
                  <a:pt x="209988" y="356954"/>
                </a:lnTo>
                <a:close/>
                <a:moveTo>
                  <a:pt x="524970" y="108832"/>
                </a:moveTo>
                <a:lnTo>
                  <a:pt x="554621" y="94369"/>
                </a:lnTo>
                <a:lnTo>
                  <a:pt x="554621" y="1917424"/>
                </a:lnTo>
                <a:lnTo>
                  <a:pt x="524970" y="1902428"/>
                </a:lnTo>
                <a:close/>
                <a:moveTo>
                  <a:pt x="344633" y="225302"/>
                </a:moveTo>
                <a:lnTo>
                  <a:pt x="344634" y="1785361"/>
                </a:lnTo>
                <a:lnTo>
                  <a:pt x="314982" y="1762132"/>
                </a:lnTo>
                <a:lnTo>
                  <a:pt x="314982" y="249522"/>
                </a:lnTo>
                <a:lnTo>
                  <a:pt x="323041" y="241912"/>
                </a:lnTo>
                <a:close/>
                <a:moveTo>
                  <a:pt x="419976" y="169613"/>
                </a:moveTo>
                <a:lnTo>
                  <a:pt x="449627" y="151237"/>
                </a:lnTo>
                <a:lnTo>
                  <a:pt x="449627" y="1864323"/>
                </a:lnTo>
                <a:lnTo>
                  <a:pt x="437771" y="1858326"/>
                </a:lnTo>
                <a:lnTo>
                  <a:pt x="419976" y="1844385"/>
                </a:lnTo>
                <a:close/>
              </a:path>
            </a:pathLst>
          </a:custGeom>
          <a:gradFill>
            <a:gsLst>
              <a:gs pos="0">
                <a:srgbClr val="C4EA10"/>
              </a:gs>
              <a:gs pos="100000">
                <a:srgbClr val="00B0F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AA5CF806-3757-E6BE-7F5D-886BC1CCECB5}"/>
              </a:ext>
            </a:extLst>
          </p:cNvPr>
          <p:cNvSpPr/>
          <p:nvPr/>
        </p:nvSpPr>
        <p:spPr>
          <a:xfrm>
            <a:off x="-2013294" y="2005161"/>
            <a:ext cx="9328494" cy="1442889"/>
          </a:xfrm>
          <a:prstGeom prst="roundRect">
            <a:avLst>
              <a:gd name="adj" fmla="val 50000"/>
            </a:avLst>
          </a:prstGeom>
          <a:solidFill>
            <a:srgbClr val="4F6068">
              <a:alpha val="59000"/>
            </a:srgbClr>
          </a:solidFill>
          <a:ln>
            <a:solidFill>
              <a:srgbClr val="C4EA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D09896C9-1AA7-C363-A7E1-254DEFFF30F4}"/>
              </a:ext>
            </a:extLst>
          </p:cNvPr>
          <p:cNvSpPr/>
          <p:nvPr/>
        </p:nvSpPr>
        <p:spPr>
          <a:xfrm>
            <a:off x="-1039256" y="-1396148"/>
            <a:ext cx="2626982" cy="2626982"/>
          </a:xfrm>
          <a:prstGeom prst="ellipse">
            <a:avLst/>
          </a:prstGeom>
          <a:noFill/>
          <a:ln w="635000">
            <a:solidFill>
              <a:srgbClr val="C5EB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ED6B7A6-308A-7B4C-4A25-F8C9DF0CC419}"/>
              </a:ext>
            </a:extLst>
          </p:cNvPr>
          <p:cNvSpPr txBox="1"/>
          <p:nvPr/>
        </p:nvSpPr>
        <p:spPr>
          <a:xfrm>
            <a:off x="1209711" y="2145490"/>
            <a:ext cx="35830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C4EA1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谢谢观看</a:t>
            </a:r>
          </a:p>
        </p:txBody>
      </p:sp>
      <p:grpSp>
        <p:nvGrpSpPr>
          <p:cNvPr id="6" name="组合 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C41325A-7C45-89FE-442F-AC080C9122D4}"/>
              </a:ext>
            </a:extLst>
          </p:cNvPr>
          <p:cNvGrpSpPr/>
          <p:nvPr/>
        </p:nvGrpSpPr>
        <p:grpSpPr>
          <a:xfrm>
            <a:off x="10537628" y="488950"/>
            <a:ext cx="1160547" cy="478968"/>
            <a:chOff x="8244408" y="263825"/>
            <a:chExt cx="575796" cy="237636"/>
          </a:xfrm>
          <a:solidFill>
            <a:srgbClr val="C4EA10"/>
          </a:solid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8310FB0-0A29-160C-4DAB-2D17D43D6D04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9832DC7-547F-B58E-082A-E113C296A86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9" name="文本框-2_矢量">
              <a:extLst>
                <a:ext uri="{FF2B5EF4-FFF2-40B4-BE49-F238E27FC236}">
                  <a16:creationId xmlns:a16="http://schemas.microsoft.com/office/drawing/2014/main" id="{B5076088-5570-C092-E6DC-F50BD7FD60AE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35F3D94-33E9-94E7-6D89-59BF7E64634A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F1D6771-BA69-BFA7-B1EC-5FE535853AB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01A1447-F39A-E182-3B1B-8D507CFFBB8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8E713212-EDFA-AC5B-5425-E159C86FADBA}"/>
              </a:ext>
            </a:extLst>
          </p:cNvPr>
          <p:cNvSpPr txBox="1"/>
          <p:nvPr/>
        </p:nvSpPr>
        <p:spPr>
          <a:xfrm>
            <a:off x="2527581" y="1435048"/>
            <a:ext cx="36840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4EA10"/>
                </a:solidFill>
                <a:latin typeface="+mj-lt"/>
                <a:ea typeface="优设标题黑" panose="00000500000000000000" pitchFamily="2" charset="-122"/>
                <a:cs typeface="+mn-ea"/>
                <a:sym typeface="+mn-lt"/>
              </a:rPr>
              <a:t>Year-end work report</a:t>
            </a:r>
            <a:endParaRPr lang="zh-CN" altLang="en-US" sz="2800" dirty="0">
              <a:solidFill>
                <a:srgbClr val="C4EA10"/>
              </a:solidFill>
              <a:latin typeface="+mj-lt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5BB202A3-9517-2F7C-C5FC-1800F33CAE71}"/>
              </a:ext>
            </a:extLst>
          </p:cNvPr>
          <p:cNvSpPr/>
          <p:nvPr/>
        </p:nvSpPr>
        <p:spPr>
          <a:xfrm rot="8100000" flipV="1">
            <a:off x="7451819" y="2406076"/>
            <a:ext cx="288218" cy="288218"/>
          </a:xfrm>
          <a:custGeom>
            <a:avLst/>
            <a:gdLst>
              <a:gd name="connsiteX0" fmla="*/ 0 w 1328614"/>
              <a:gd name="connsiteY0" fmla="*/ 664305 h 1328614"/>
              <a:gd name="connsiteX1" fmla="*/ 115202 w 1328614"/>
              <a:gd name="connsiteY1" fmla="*/ 549103 h 1328614"/>
              <a:gd name="connsiteX2" fmla="*/ 548903 w 1328614"/>
              <a:gd name="connsiteY2" fmla="*/ 549103 h 1328614"/>
              <a:gd name="connsiteX3" fmla="*/ 548903 w 1328614"/>
              <a:gd name="connsiteY3" fmla="*/ 115202 h 1328614"/>
              <a:gd name="connsiteX4" fmla="*/ 664105 w 1328614"/>
              <a:gd name="connsiteY4" fmla="*/ 0 h 1328614"/>
              <a:gd name="connsiteX5" fmla="*/ 779307 w 1328614"/>
              <a:gd name="connsiteY5" fmla="*/ 115202 h 1328614"/>
              <a:gd name="connsiteX6" fmla="*/ 779307 w 1328614"/>
              <a:gd name="connsiteY6" fmla="*/ 549104 h 1328614"/>
              <a:gd name="connsiteX7" fmla="*/ 1213412 w 1328614"/>
              <a:gd name="connsiteY7" fmla="*/ 549104 h 1328614"/>
              <a:gd name="connsiteX8" fmla="*/ 1328614 w 1328614"/>
              <a:gd name="connsiteY8" fmla="*/ 664306 h 1328614"/>
              <a:gd name="connsiteX9" fmla="*/ 1328613 w 1328614"/>
              <a:gd name="connsiteY9" fmla="*/ 664305 h 1328614"/>
              <a:gd name="connsiteX10" fmla="*/ 1213411 w 1328614"/>
              <a:gd name="connsiteY10" fmla="*/ 779507 h 1328614"/>
              <a:gd name="connsiteX11" fmla="*/ 779306 w 1328614"/>
              <a:gd name="connsiteY11" fmla="*/ 779507 h 1328614"/>
              <a:gd name="connsiteX12" fmla="*/ 779306 w 1328614"/>
              <a:gd name="connsiteY12" fmla="*/ 1213412 h 1328614"/>
              <a:gd name="connsiteX13" fmla="*/ 664104 w 1328614"/>
              <a:gd name="connsiteY13" fmla="*/ 1328614 h 1328614"/>
              <a:gd name="connsiteX14" fmla="*/ 664105 w 1328614"/>
              <a:gd name="connsiteY14" fmla="*/ 1328613 h 1328614"/>
              <a:gd name="connsiteX15" fmla="*/ 548903 w 1328614"/>
              <a:gd name="connsiteY15" fmla="*/ 1213411 h 1328614"/>
              <a:gd name="connsiteX16" fmla="*/ 548903 w 1328614"/>
              <a:gd name="connsiteY16" fmla="*/ 779507 h 1328614"/>
              <a:gd name="connsiteX17" fmla="*/ 115202 w 1328614"/>
              <a:gd name="connsiteY17" fmla="*/ 779507 h 1328614"/>
              <a:gd name="connsiteX18" fmla="*/ 0 w 1328614"/>
              <a:gd name="connsiteY18" fmla="*/ 664305 h 13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8614" h="1328614">
                <a:moveTo>
                  <a:pt x="0" y="664305"/>
                </a:moveTo>
                <a:cubicBezTo>
                  <a:pt x="0" y="600681"/>
                  <a:pt x="51578" y="549103"/>
                  <a:pt x="115202" y="549103"/>
                </a:cubicBezTo>
                <a:lnTo>
                  <a:pt x="548903" y="549103"/>
                </a:lnTo>
                <a:lnTo>
                  <a:pt x="548903" y="115202"/>
                </a:lnTo>
                <a:cubicBezTo>
                  <a:pt x="548903" y="51578"/>
                  <a:pt x="600481" y="0"/>
                  <a:pt x="664105" y="0"/>
                </a:cubicBezTo>
                <a:cubicBezTo>
                  <a:pt x="727729" y="0"/>
                  <a:pt x="779307" y="51578"/>
                  <a:pt x="779307" y="115202"/>
                </a:cubicBezTo>
                <a:lnTo>
                  <a:pt x="779307" y="549104"/>
                </a:lnTo>
                <a:lnTo>
                  <a:pt x="1213412" y="549104"/>
                </a:lnTo>
                <a:cubicBezTo>
                  <a:pt x="1277036" y="549104"/>
                  <a:pt x="1328614" y="600682"/>
                  <a:pt x="1328614" y="664306"/>
                </a:cubicBezTo>
                <a:lnTo>
                  <a:pt x="1328613" y="664305"/>
                </a:lnTo>
                <a:cubicBezTo>
                  <a:pt x="1328613" y="727929"/>
                  <a:pt x="1277035" y="779507"/>
                  <a:pt x="1213411" y="779507"/>
                </a:cubicBezTo>
                <a:lnTo>
                  <a:pt x="779306" y="779507"/>
                </a:lnTo>
                <a:lnTo>
                  <a:pt x="779306" y="1213412"/>
                </a:lnTo>
                <a:cubicBezTo>
                  <a:pt x="779306" y="1277036"/>
                  <a:pt x="727728" y="1328614"/>
                  <a:pt x="664104" y="1328614"/>
                </a:cubicBezTo>
                <a:lnTo>
                  <a:pt x="664105" y="1328613"/>
                </a:lnTo>
                <a:cubicBezTo>
                  <a:pt x="600481" y="1328613"/>
                  <a:pt x="548903" y="1277035"/>
                  <a:pt x="548903" y="1213411"/>
                </a:cubicBezTo>
                <a:lnTo>
                  <a:pt x="548903" y="779507"/>
                </a:lnTo>
                <a:lnTo>
                  <a:pt x="115202" y="779507"/>
                </a:lnTo>
                <a:cubicBezTo>
                  <a:pt x="51578" y="779507"/>
                  <a:pt x="0" y="727929"/>
                  <a:pt x="0" y="664305"/>
                </a:cubicBezTo>
                <a:close/>
              </a:path>
            </a:pathLst>
          </a:custGeom>
          <a:solidFill>
            <a:srgbClr val="C4EA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4" name="椭圆 133" descr="D:\51PPT模板网\51pptmoban.com\图片.jpg">
            <a:extLst>
              <a:ext uri="{FF2B5EF4-FFF2-40B4-BE49-F238E27FC236}">
                <a16:creationId xmlns:a16="http://schemas.microsoft.com/office/drawing/2014/main" id="{72015FEF-903B-9E71-7C5F-90ECD94BE9AD}"/>
              </a:ext>
            </a:extLst>
          </p:cNvPr>
          <p:cNvSpPr/>
          <p:nvPr/>
        </p:nvSpPr>
        <p:spPr>
          <a:xfrm>
            <a:off x="7775030" y="2407671"/>
            <a:ext cx="2626982" cy="2626982"/>
          </a:xfrm>
          <a:prstGeom prst="ellipse">
            <a:avLst/>
          </a:prstGeom>
          <a:noFill/>
          <a:ln w="635000">
            <a:solidFill>
              <a:srgbClr val="C5EB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A1F29E09-CB3D-A18A-7DC4-B8F4D3D4D15C}"/>
              </a:ext>
            </a:extLst>
          </p:cNvPr>
          <p:cNvSpPr/>
          <p:nvPr/>
        </p:nvSpPr>
        <p:spPr>
          <a:xfrm rot="8100000" flipV="1">
            <a:off x="10662792" y="5158736"/>
            <a:ext cx="604344" cy="604344"/>
          </a:xfrm>
          <a:custGeom>
            <a:avLst/>
            <a:gdLst>
              <a:gd name="connsiteX0" fmla="*/ 0 w 1328614"/>
              <a:gd name="connsiteY0" fmla="*/ 664305 h 1328614"/>
              <a:gd name="connsiteX1" fmla="*/ 115202 w 1328614"/>
              <a:gd name="connsiteY1" fmla="*/ 549103 h 1328614"/>
              <a:gd name="connsiteX2" fmla="*/ 548903 w 1328614"/>
              <a:gd name="connsiteY2" fmla="*/ 549103 h 1328614"/>
              <a:gd name="connsiteX3" fmla="*/ 548903 w 1328614"/>
              <a:gd name="connsiteY3" fmla="*/ 115202 h 1328614"/>
              <a:gd name="connsiteX4" fmla="*/ 664105 w 1328614"/>
              <a:gd name="connsiteY4" fmla="*/ 0 h 1328614"/>
              <a:gd name="connsiteX5" fmla="*/ 779307 w 1328614"/>
              <a:gd name="connsiteY5" fmla="*/ 115202 h 1328614"/>
              <a:gd name="connsiteX6" fmla="*/ 779307 w 1328614"/>
              <a:gd name="connsiteY6" fmla="*/ 549104 h 1328614"/>
              <a:gd name="connsiteX7" fmla="*/ 1213412 w 1328614"/>
              <a:gd name="connsiteY7" fmla="*/ 549104 h 1328614"/>
              <a:gd name="connsiteX8" fmla="*/ 1328614 w 1328614"/>
              <a:gd name="connsiteY8" fmla="*/ 664306 h 1328614"/>
              <a:gd name="connsiteX9" fmla="*/ 1328613 w 1328614"/>
              <a:gd name="connsiteY9" fmla="*/ 664305 h 1328614"/>
              <a:gd name="connsiteX10" fmla="*/ 1213411 w 1328614"/>
              <a:gd name="connsiteY10" fmla="*/ 779507 h 1328614"/>
              <a:gd name="connsiteX11" fmla="*/ 779306 w 1328614"/>
              <a:gd name="connsiteY11" fmla="*/ 779507 h 1328614"/>
              <a:gd name="connsiteX12" fmla="*/ 779306 w 1328614"/>
              <a:gd name="connsiteY12" fmla="*/ 1213412 h 1328614"/>
              <a:gd name="connsiteX13" fmla="*/ 664104 w 1328614"/>
              <a:gd name="connsiteY13" fmla="*/ 1328614 h 1328614"/>
              <a:gd name="connsiteX14" fmla="*/ 664105 w 1328614"/>
              <a:gd name="connsiteY14" fmla="*/ 1328613 h 1328614"/>
              <a:gd name="connsiteX15" fmla="*/ 548903 w 1328614"/>
              <a:gd name="connsiteY15" fmla="*/ 1213411 h 1328614"/>
              <a:gd name="connsiteX16" fmla="*/ 548903 w 1328614"/>
              <a:gd name="connsiteY16" fmla="*/ 779507 h 1328614"/>
              <a:gd name="connsiteX17" fmla="*/ 115202 w 1328614"/>
              <a:gd name="connsiteY17" fmla="*/ 779507 h 1328614"/>
              <a:gd name="connsiteX18" fmla="*/ 0 w 1328614"/>
              <a:gd name="connsiteY18" fmla="*/ 664305 h 13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8614" h="1328614">
                <a:moveTo>
                  <a:pt x="0" y="664305"/>
                </a:moveTo>
                <a:cubicBezTo>
                  <a:pt x="0" y="600681"/>
                  <a:pt x="51578" y="549103"/>
                  <a:pt x="115202" y="549103"/>
                </a:cubicBezTo>
                <a:lnTo>
                  <a:pt x="548903" y="549103"/>
                </a:lnTo>
                <a:lnTo>
                  <a:pt x="548903" y="115202"/>
                </a:lnTo>
                <a:cubicBezTo>
                  <a:pt x="548903" y="51578"/>
                  <a:pt x="600481" y="0"/>
                  <a:pt x="664105" y="0"/>
                </a:cubicBezTo>
                <a:cubicBezTo>
                  <a:pt x="727729" y="0"/>
                  <a:pt x="779307" y="51578"/>
                  <a:pt x="779307" y="115202"/>
                </a:cubicBezTo>
                <a:lnTo>
                  <a:pt x="779307" y="549104"/>
                </a:lnTo>
                <a:lnTo>
                  <a:pt x="1213412" y="549104"/>
                </a:lnTo>
                <a:cubicBezTo>
                  <a:pt x="1277036" y="549104"/>
                  <a:pt x="1328614" y="600682"/>
                  <a:pt x="1328614" y="664306"/>
                </a:cubicBezTo>
                <a:lnTo>
                  <a:pt x="1328613" y="664305"/>
                </a:lnTo>
                <a:cubicBezTo>
                  <a:pt x="1328613" y="727929"/>
                  <a:pt x="1277035" y="779507"/>
                  <a:pt x="1213411" y="779507"/>
                </a:cubicBezTo>
                <a:lnTo>
                  <a:pt x="779306" y="779507"/>
                </a:lnTo>
                <a:lnTo>
                  <a:pt x="779306" y="1213412"/>
                </a:lnTo>
                <a:cubicBezTo>
                  <a:pt x="779306" y="1277036"/>
                  <a:pt x="727728" y="1328614"/>
                  <a:pt x="664104" y="1328614"/>
                </a:cubicBezTo>
                <a:lnTo>
                  <a:pt x="664105" y="1328613"/>
                </a:lnTo>
                <a:cubicBezTo>
                  <a:pt x="600481" y="1328613"/>
                  <a:pt x="548903" y="1277035"/>
                  <a:pt x="548903" y="1213411"/>
                </a:cubicBezTo>
                <a:lnTo>
                  <a:pt x="548903" y="779507"/>
                </a:lnTo>
                <a:lnTo>
                  <a:pt x="115202" y="779507"/>
                </a:lnTo>
                <a:cubicBezTo>
                  <a:pt x="51578" y="779507"/>
                  <a:pt x="0" y="727929"/>
                  <a:pt x="0" y="664305"/>
                </a:cubicBezTo>
                <a:close/>
              </a:path>
            </a:pathLst>
          </a:custGeom>
          <a:solidFill>
            <a:srgbClr val="C4EA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35AC66BF-A405-346F-B5CD-2C1A9802493C}"/>
              </a:ext>
            </a:extLst>
          </p:cNvPr>
          <p:cNvSpPr/>
          <p:nvPr/>
        </p:nvSpPr>
        <p:spPr>
          <a:xfrm rot="2080750">
            <a:off x="8193736" y="1615381"/>
            <a:ext cx="2850064" cy="2991191"/>
          </a:xfrm>
          <a:custGeom>
            <a:avLst/>
            <a:gdLst>
              <a:gd name="connsiteX0" fmla="*/ 1889889 w 1919541"/>
              <a:gd name="connsiteY0" fmla="*/ 584969 h 2014593"/>
              <a:gd name="connsiteX1" fmla="*/ 1905342 w 1919541"/>
              <a:gd name="connsiteY1" fmla="*/ 612936 h 2014593"/>
              <a:gd name="connsiteX2" fmla="*/ 1919541 w 1919541"/>
              <a:gd name="connsiteY2" fmla="*/ 658150 h 2014593"/>
              <a:gd name="connsiteX3" fmla="*/ 1919541 w 1919541"/>
              <a:gd name="connsiteY3" fmla="*/ 1365658 h 2014593"/>
              <a:gd name="connsiteX4" fmla="*/ 1916706 w 1919541"/>
              <a:gd name="connsiteY4" fmla="*/ 1374116 h 2014593"/>
              <a:gd name="connsiteX5" fmla="*/ 1889890 w 1919541"/>
              <a:gd name="connsiteY5" fmla="*/ 1434229 h 2014593"/>
              <a:gd name="connsiteX6" fmla="*/ 1784895 w 1919541"/>
              <a:gd name="connsiteY6" fmla="*/ 408786 h 2014593"/>
              <a:gd name="connsiteX7" fmla="*/ 1806640 w 1919541"/>
              <a:gd name="connsiteY7" fmla="*/ 434305 h 2014593"/>
              <a:gd name="connsiteX8" fmla="*/ 1814546 w 1919541"/>
              <a:gd name="connsiteY8" fmla="*/ 448614 h 2014593"/>
              <a:gd name="connsiteX9" fmla="*/ 1814547 w 1919541"/>
              <a:gd name="connsiteY9" fmla="*/ 1568106 h 2014593"/>
              <a:gd name="connsiteX10" fmla="*/ 1784895 w 1919541"/>
              <a:gd name="connsiteY10" fmla="*/ 1610113 h 2014593"/>
              <a:gd name="connsiteX11" fmla="*/ 1679901 w 1919541"/>
              <a:gd name="connsiteY11" fmla="*/ 285574 h 2014593"/>
              <a:gd name="connsiteX12" fmla="*/ 1709552 w 1919541"/>
              <a:gd name="connsiteY12" fmla="*/ 320371 h 2014593"/>
              <a:gd name="connsiteX13" fmla="*/ 1709553 w 1919541"/>
              <a:gd name="connsiteY13" fmla="*/ 1700476 h 2014593"/>
              <a:gd name="connsiteX14" fmla="*/ 1706693 w 1919541"/>
              <a:gd name="connsiteY14" fmla="*/ 1703778 h 2014593"/>
              <a:gd name="connsiteX15" fmla="*/ 1679902 w 1919541"/>
              <a:gd name="connsiteY15" fmla="*/ 1729075 h 2014593"/>
              <a:gd name="connsiteX16" fmla="*/ 1574907 w 1919541"/>
              <a:gd name="connsiteY16" fmla="*/ 201124 h 2014593"/>
              <a:gd name="connsiteX17" fmla="*/ 1604558 w 1919541"/>
              <a:gd name="connsiteY17" fmla="*/ 224353 h 2014593"/>
              <a:gd name="connsiteX18" fmla="*/ 1604559 w 1919541"/>
              <a:gd name="connsiteY18" fmla="*/ 1795220 h 2014593"/>
              <a:gd name="connsiteX19" fmla="*/ 1574908 w 1919541"/>
              <a:gd name="connsiteY19" fmla="*/ 1818029 h 2014593"/>
              <a:gd name="connsiteX20" fmla="*/ 1469912 w 1919541"/>
              <a:gd name="connsiteY20" fmla="*/ 132328 h 2014593"/>
              <a:gd name="connsiteX21" fmla="*/ 1499564 w 1919541"/>
              <a:gd name="connsiteY21" fmla="*/ 147324 h 2014593"/>
              <a:gd name="connsiteX22" fmla="*/ 1499565 w 1919541"/>
              <a:gd name="connsiteY22" fmla="*/ 1868245 h 2014593"/>
              <a:gd name="connsiteX23" fmla="*/ 1469914 w 1919541"/>
              <a:gd name="connsiteY23" fmla="*/ 1886621 h 2014593"/>
              <a:gd name="connsiteX24" fmla="*/ 1364919 w 1919541"/>
              <a:gd name="connsiteY24" fmla="*/ 79226 h 2014593"/>
              <a:gd name="connsiteX25" fmla="*/ 1394570 w 1919541"/>
              <a:gd name="connsiteY25" fmla="*/ 94223 h 2014593"/>
              <a:gd name="connsiteX26" fmla="*/ 1394571 w 1919541"/>
              <a:gd name="connsiteY26" fmla="*/ 1924194 h 2014593"/>
              <a:gd name="connsiteX27" fmla="*/ 1372724 w 1919541"/>
              <a:gd name="connsiteY27" fmla="*/ 1934850 h 2014593"/>
              <a:gd name="connsiteX28" fmla="*/ 1364920 w 1919541"/>
              <a:gd name="connsiteY28" fmla="*/ 1937730 h 2014593"/>
              <a:gd name="connsiteX29" fmla="*/ 1259925 w 1919541"/>
              <a:gd name="connsiteY29" fmla="*/ 44998 h 2014593"/>
              <a:gd name="connsiteX30" fmla="*/ 1289576 w 1919541"/>
              <a:gd name="connsiteY30" fmla="*/ 53386 h 2014593"/>
              <a:gd name="connsiteX31" fmla="*/ 1289578 w 1919541"/>
              <a:gd name="connsiteY31" fmla="*/ 1965539 h 2014593"/>
              <a:gd name="connsiteX32" fmla="*/ 1279192 w 1919541"/>
              <a:gd name="connsiteY32" fmla="*/ 1969373 h 2014593"/>
              <a:gd name="connsiteX33" fmla="*/ 1259926 w 1919541"/>
              <a:gd name="connsiteY33" fmla="*/ 1974382 h 2014593"/>
              <a:gd name="connsiteX34" fmla="*/ 1154931 w 1919541"/>
              <a:gd name="connsiteY34" fmla="*/ 15844 h 2014593"/>
              <a:gd name="connsiteX35" fmla="*/ 1158590 w 1919541"/>
              <a:gd name="connsiteY35" fmla="*/ 16331 h 2014593"/>
              <a:gd name="connsiteX36" fmla="*/ 1184582 w 1919541"/>
              <a:gd name="connsiteY36" fmla="*/ 23684 h 2014593"/>
              <a:gd name="connsiteX37" fmla="*/ 1184583 w 1919541"/>
              <a:gd name="connsiteY37" fmla="*/ 1993975 h 2014593"/>
              <a:gd name="connsiteX38" fmla="*/ 1183790 w 1919541"/>
              <a:gd name="connsiteY38" fmla="*/ 1994181 h 2014593"/>
              <a:gd name="connsiteX39" fmla="*/ 1154932 w 1919541"/>
              <a:gd name="connsiteY39" fmla="*/ 1998730 h 2014593"/>
              <a:gd name="connsiteX40" fmla="*/ 1049937 w 1919541"/>
              <a:gd name="connsiteY40" fmla="*/ 3093 h 2014593"/>
              <a:gd name="connsiteX41" fmla="*/ 1062750 w 1919541"/>
              <a:gd name="connsiteY41" fmla="*/ 3565 h 2014593"/>
              <a:gd name="connsiteX42" fmla="*/ 1079588 w 1919541"/>
              <a:gd name="connsiteY42" fmla="*/ 5808 h 2014593"/>
              <a:gd name="connsiteX43" fmla="*/ 1079590 w 1919541"/>
              <a:gd name="connsiteY43" fmla="*/ 2009857 h 2014593"/>
              <a:gd name="connsiteX44" fmla="*/ 1049938 w 1919541"/>
              <a:gd name="connsiteY44" fmla="*/ 2011618 h 2014593"/>
              <a:gd name="connsiteX45" fmla="*/ 29651 w 1919541"/>
              <a:gd name="connsiteY45" fmla="*/ 670270 h 2014593"/>
              <a:gd name="connsiteX46" fmla="*/ 29652 w 1919541"/>
              <a:gd name="connsiteY46" fmla="*/ 1334855 h 2014593"/>
              <a:gd name="connsiteX47" fmla="*/ 0 w 1919541"/>
              <a:gd name="connsiteY47" fmla="*/ 1240434 h 2014593"/>
              <a:gd name="connsiteX48" fmla="*/ 0 w 1919541"/>
              <a:gd name="connsiteY48" fmla="*/ 770241 h 2014593"/>
              <a:gd name="connsiteX49" fmla="*/ 8663 w 1919541"/>
              <a:gd name="connsiteY49" fmla="*/ 732883 h 2014593"/>
              <a:gd name="connsiteX50" fmla="*/ 944945 w 1919541"/>
              <a:gd name="connsiteY50" fmla="*/ 1248 h 2014593"/>
              <a:gd name="connsiteX51" fmla="*/ 965962 w 1919541"/>
              <a:gd name="connsiteY51" fmla="*/ 0 h 2014593"/>
              <a:gd name="connsiteX52" fmla="*/ 974596 w 1919541"/>
              <a:gd name="connsiteY52" fmla="*/ 318 h 2014593"/>
              <a:gd name="connsiteX53" fmla="*/ 974596 w 1919541"/>
              <a:gd name="connsiteY53" fmla="*/ 2014593 h 2014593"/>
              <a:gd name="connsiteX54" fmla="*/ 944945 w 1919541"/>
              <a:gd name="connsiteY54" fmla="*/ 2013501 h 2014593"/>
              <a:gd name="connsiteX55" fmla="*/ 839951 w 1919541"/>
              <a:gd name="connsiteY55" fmla="*/ 10332 h 2014593"/>
              <a:gd name="connsiteX56" fmla="*/ 868931 w 1919541"/>
              <a:gd name="connsiteY56" fmla="*/ 5764 h 2014593"/>
              <a:gd name="connsiteX57" fmla="*/ 869602 w 1919541"/>
              <a:gd name="connsiteY57" fmla="*/ 5725 h 2014593"/>
              <a:gd name="connsiteX58" fmla="*/ 869602 w 1919541"/>
              <a:gd name="connsiteY58" fmla="*/ 2008432 h 2014593"/>
              <a:gd name="connsiteX59" fmla="*/ 839951 w 1919541"/>
              <a:gd name="connsiteY59" fmla="*/ 2004483 h 2014593"/>
              <a:gd name="connsiteX60" fmla="*/ 134645 w 1919541"/>
              <a:gd name="connsiteY60" fmla="*/ 456921 h 2014593"/>
              <a:gd name="connsiteX61" fmla="*/ 134645 w 1919541"/>
              <a:gd name="connsiteY61" fmla="*/ 1553957 h 2014593"/>
              <a:gd name="connsiteX62" fmla="*/ 104995 w 1919541"/>
              <a:gd name="connsiteY62" fmla="*/ 1500295 h 2014593"/>
              <a:gd name="connsiteX63" fmla="*/ 104995 w 1919541"/>
              <a:gd name="connsiteY63" fmla="*/ 506603 h 2014593"/>
              <a:gd name="connsiteX64" fmla="*/ 127334 w 1919541"/>
              <a:gd name="connsiteY64" fmla="*/ 467279 h 2014593"/>
              <a:gd name="connsiteX65" fmla="*/ 734958 w 1919541"/>
              <a:gd name="connsiteY65" fmla="*/ 30713 h 2014593"/>
              <a:gd name="connsiteX66" fmla="*/ 764609 w 1919541"/>
              <a:gd name="connsiteY66" fmla="*/ 23003 h 2014593"/>
              <a:gd name="connsiteX67" fmla="*/ 764609 w 1919541"/>
              <a:gd name="connsiteY67" fmla="*/ 1989514 h 2014593"/>
              <a:gd name="connsiteX68" fmla="*/ 734958 w 1919541"/>
              <a:gd name="connsiteY68" fmla="*/ 1981126 h 2014593"/>
              <a:gd name="connsiteX69" fmla="*/ 629964 w 1919541"/>
              <a:gd name="connsiteY69" fmla="*/ 63142 h 2014593"/>
              <a:gd name="connsiteX70" fmla="*/ 659615 w 1919541"/>
              <a:gd name="connsiteY70" fmla="*/ 52197 h 2014593"/>
              <a:gd name="connsiteX71" fmla="*/ 659615 w 1919541"/>
              <a:gd name="connsiteY71" fmla="*/ 1959813 h 2014593"/>
              <a:gd name="connsiteX72" fmla="*/ 629964 w 1919541"/>
              <a:gd name="connsiteY72" fmla="*/ 1951425 h 2014593"/>
              <a:gd name="connsiteX73" fmla="*/ 239639 w 1919541"/>
              <a:gd name="connsiteY73" fmla="*/ 322726 h 2014593"/>
              <a:gd name="connsiteX74" fmla="*/ 239640 w 1919541"/>
              <a:gd name="connsiteY74" fmla="*/ 1686629 h 2014593"/>
              <a:gd name="connsiteX75" fmla="*/ 209989 w 1919541"/>
              <a:gd name="connsiteY75" fmla="*/ 1651833 h 2014593"/>
              <a:gd name="connsiteX76" fmla="*/ 209988 w 1919541"/>
              <a:gd name="connsiteY76" fmla="*/ 356954 h 2014593"/>
              <a:gd name="connsiteX77" fmla="*/ 524970 w 1919541"/>
              <a:gd name="connsiteY77" fmla="*/ 108832 h 2014593"/>
              <a:gd name="connsiteX78" fmla="*/ 554621 w 1919541"/>
              <a:gd name="connsiteY78" fmla="*/ 94369 h 2014593"/>
              <a:gd name="connsiteX79" fmla="*/ 554621 w 1919541"/>
              <a:gd name="connsiteY79" fmla="*/ 1917424 h 2014593"/>
              <a:gd name="connsiteX80" fmla="*/ 524970 w 1919541"/>
              <a:gd name="connsiteY80" fmla="*/ 1902428 h 2014593"/>
              <a:gd name="connsiteX81" fmla="*/ 344633 w 1919541"/>
              <a:gd name="connsiteY81" fmla="*/ 225302 h 2014593"/>
              <a:gd name="connsiteX82" fmla="*/ 344634 w 1919541"/>
              <a:gd name="connsiteY82" fmla="*/ 1785361 h 2014593"/>
              <a:gd name="connsiteX83" fmla="*/ 314982 w 1919541"/>
              <a:gd name="connsiteY83" fmla="*/ 1762132 h 2014593"/>
              <a:gd name="connsiteX84" fmla="*/ 314982 w 1919541"/>
              <a:gd name="connsiteY84" fmla="*/ 249522 h 2014593"/>
              <a:gd name="connsiteX85" fmla="*/ 323041 w 1919541"/>
              <a:gd name="connsiteY85" fmla="*/ 241912 h 2014593"/>
              <a:gd name="connsiteX86" fmla="*/ 419976 w 1919541"/>
              <a:gd name="connsiteY86" fmla="*/ 169613 h 2014593"/>
              <a:gd name="connsiteX87" fmla="*/ 449627 w 1919541"/>
              <a:gd name="connsiteY87" fmla="*/ 151237 h 2014593"/>
              <a:gd name="connsiteX88" fmla="*/ 449627 w 1919541"/>
              <a:gd name="connsiteY88" fmla="*/ 1864323 h 2014593"/>
              <a:gd name="connsiteX89" fmla="*/ 437771 w 1919541"/>
              <a:gd name="connsiteY89" fmla="*/ 1858326 h 2014593"/>
              <a:gd name="connsiteX90" fmla="*/ 419976 w 1919541"/>
              <a:gd name="connsiteY90" fmla="*/ 1844385 h 201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19541" h="2014593">
                <a:moveTo>
                  <a:pt x="1889889" y="584969"/>
                </a:moveTo>
                <a:lnTo>
                  <a:pt x="1905342" y="612936"/>
                </a:lnTo>
                <a:lnTo>
                  <a:pt x="1919541" y="658150"/>
                </a:lnTo>
                <a:lnTo>
                  <a:pt x="1919541" y="1365658"/>
                </a:lnTo>
                <a:lnTo>
                  <a:pt x="1916706" y="1374116"/>
                </a:lnTo>
                <a:lnTo>
                  <a:pt x="1889890" y="1434229"/>
                </a:lnTo>
                <a:close/>
                <a:moveTo>
                  <a:pt x="1784895" y="408786"/>
                </a:moveTo>
                <a:lnTo>
                  <a:pt x="1806640" y="434305"/>
                </a:lnTo>
                <a:lnTo>
                  <a:pt x="1814546" y="448614"/>
                </a:lnTo>
                <a:lnTo>
                  <a:pt x="1814547" y="1568106"/>
                </a:lnTo>
                <a:lnTo>
                  <a:pt x="1784895" y="1610113"/>
                </a:lnTo>
                <a:close/>
                <a:moveTo>
                  <a:pt x="1679901" y="285574"/>
                </a:moveTo>
                <a:lnTo>
                  <a:pt x="1709552" y="320371"/>
                </a:lnTo>
                <a:lnTo>
                  <a:pt x="1709553" y="1700476"/>
                </a:lnTo>
                <a:lnTo>
                  <a:pt x="1706693" y="1703778"/>
                </a:lnTo>
                <a:lnTo>
                  <a:pt x="1679902" y="1729075"/>
                </a:lnTo>
                <a:close/>
                <a:moveTo>
                  <a:pt x="1574907" y="201124"/>
                </a:moveTo>
                <a:lnTo>
                  <a:pt x="1604558" y="224353"/>
                </a:lnTo>
                <a:lnTo>
                  <a:pt x="1604559" y="1795220"/>
                </a:lnTo>
                <a:lnTo>
                  <a:pt x="1574908" y="1818029"/>
                </a:lnTo>
                <a:close/>
                <a:moveTo>
                  <a:pt x="1469912" y="132328"/>
                </a:moveTo>
                <a:lnTo>
                  <a:pt x="1499564" y="147324"/>
                </a:lnTo>
                <a:lnTo>
                  <a:pt x="1499565" y="1868245"/>
                </a:lnTo>
                <a:lnTo>
                  <a:pt x="1469914" y="1886621"/>
                </a:lnTo>
                <a:close/>
                <a:moveTo>
                  <a:pt x="1364919" y="79226"/>
                </a:moveTo>
                <a:lnTo>
                  <a:pt x="1394570" y="94223"/>
                </a:lnTo>
                <a:lnTo>
                  <a:pt x="1394571" y="1924194"/>
                </a:lnTo>
                <a:lnTo>
                  <a:pt x="1372724" y="1934850"/>
                </a:lnTo>
                <a:lnTo>
                  <a:pt x="1364920" y="1937730"/>
                </a:lnTo>
                <a:close/>
                <a:moveTo>
                  <a:pt x="1259925" y="44998"/>
                </a:moveTo>
                <a:lnTo>
                  <a:pt x="1289576" y="53386"/>
                </a:lnTo>
                <a:lnTo>
                  <a:pt x="1289578" y="1965539"/>
                </a:lnTo>
                <a:lnTo>
                  <a:pt x="1279192" y="1969373"/>
                </a:lnTo>
                <a:lnTo>
                  <a:pt x="1259926" y="1974382"/>
                </a:lnTo>
                <a:close/>
                <a:moveTo>
                  <a:pt x="1154931" y="15844"/>
                </a:moveTo>
                <a:lnTo>
                  <a:pt x="1158590" y="16331"/>
                </a:lnTo>
                <a:lnTo>
                  <a:pt x="1184582" y="23684"/>
                </a:lnTo>
                <a:lnTo>
                  <a:pt x="1184583" y="1993975"/>
                </a:lnTo>
                <a:lnTo>
                  <a:pt x="1183790" y="1994181"/>
                </a:lnTo>
                <a:lnTo>
                  <a:pt x="1154932" y="1998730"/>
                </a:lnTo>
                <a:close/>
                <a:moveTo>
                  <a:pt x="1049937" y="3093"/>
                </a:moveTo>
                <a:lnTo>
                  <a:pt x="1062750" y="3565"/>
                </a:lnTo>
                <a:lnTo>
                  <a:pt x="1079588" y="5808"/>
                </a:lnTo>
                <a:lnTo>
                  <a:pt x="1079590" y="2009857"/>
                </a:lnTo>
                <a:lnTo>
                  <a:pt x="1049938" y="2011618"/>
                </a:lnTo>
                <a:close/>
                <a:moveTo>
                  <a:pt x="29651" y="670270"/>
                </a:moveTo>
                <a:lnTo>
                  <a:pt x="29652" y="1334855"/>
                </a:lnTo>
                <a:lnTo>
                  <a:pt x="0" y="1240434"/>
                </a:lnTo>
                <a:lnTo>
                  <a:pt x="0" y="770241"/>
                </a:lnTo>
                <a:lnTo>
                  <a:pt x="8663" y="732883"/>
                </a:lnTo>
                <a:close/>
                <a:moveTo>
                  <a:pt x="944945" y="1248"/>
                </a:moveTo>
                <a:lnTo>
                  <a:pt x="965962" y="0"/>
                </a:lnTo>
                <a:lnTo>
                  <a:pt x="974596" y="318"/>
                </a:lnTo>
                <a:lnTo>
                  <a:pt x="974596" y="2014593"/>
                </a:lnTo>
                <a:lnTo>
                  <a:pt x="944945" y="2013501"/>
                </a:lnTo>
                <a:close/>
                <a:moveTo>
                  <a:pt x="839951" y="10332"/>
                </a:moveTo>
                <a:lnTo>
                  <a:pt x="868931" y="5764"/>
                </a:lnTo>
                <a:lnTo>
                  <a:pt x="869602" y="5725"/>
                </a:lnTo>
                <a:lnTo>
                  <a:pt x="869602" y="2008432"/>
                </a:lnTo>
                <a:lnTo>
                  <a:pt x="839951" y="2004483"/>
                </a:lnTo>
                <a:close/>
                <a:moveTo>
                  <a:pt x="134645" y="456921"/>
                </a:moveTo>
                <a:lnTo>
                  <a:pt x="134645" y="1553957"/>
                </a:lnTo>
                <a:lnTo>
                  <a:pt x="104995" y="1500295"/>
                </a:lnTo>
                <a:lnTo>
                  <a:pt x="104995" y="506603"/>
                </a:lnTo>
                <a:lnTo>
                  <a:pt x="127334" y="467279"/>
                </a:lnTo>
                <a:close/>
                <a:moveTo>
                  <a:pt x="734958" y="30713"/>
                </a:moveTo>
                <a:lnTo>
                  <a:pt x="764609" y="23003"/>
                </a:lnTo>
                <a:lnTo>
                  <a:pt x="764609" y="1989514"/>
                </a:lnTo>
                <a:lnTo>
                  <a:pt x="734958" y="1981126"/>
                </a:lnTo>
                <a:close/>
                <a:moveTo>
                  <a:pt x="629964" y="63142"/>
                </a:moveTo>
                <a:lnTo>
                  <a:pt x="659615" y="52197"/>
                </a:lnTo>
                <a:lnTo>
                  <a:pt x="659615" y="1959813"/>
                </a:lnTo>
                <a:lnTo>
                  <a:pt x="629964" y="1951425"/>
                </a:lnTo>
                <a:close/>
                <a:moveTo>
                  <a:pt x="239639" y="322726"/>
                </a:moveTo>
                <a:lnTo>
                  <a:pt x="239640" y="1686629"/>
                </a:lnTo>
                <a:lnTo>
                  <a:pt x="209989" y="1651833"/>
                </a:lnTo>
                <a:lnTo>
                  <a:pt x="209988" y="356954"/>
                </a:lnTo>
                <a:close/>
                <a:moveTo>
                  <a:pt x="524970" y="108832"/>
                </a:moveTo>
                <a:lnTo>
                  <a:pt x="554621" y="94369"/>
                </a:lnTo>
                <a:lnTo>
                  <a:pt x="554621" y="1917424"/>
                </a:lnTo>
                <a:lnTo>
                  <a:pt x="524970" y="1902428"/>
                </a:lnTo>
                <a:close/>
                <a:moveTo>
                  <a:pt x="344633" y="225302"/>
                </a:moveTo>
                <a:lnTo>
                  <a:pt x="344634" y="1785361"/>
                </a:lnTo>
                <a:lnTo>
                  <a:pt x="314982" y="1762132"/>
                </a:lnTo>
                <a:lnTo>
                  <a:pt x="314982" y="249522"/>
                </a:lnTo>
                <a:lnTo>
                  <a:pt x="323041" y="241912"/>
                </a:lnTo>
                <a:close/>
                <a:moveTo>
                  <a:pt x="419976" y="169613"/>
                </a:moveTo>
                <a:lnTo>
                  <a:pt x="449627" y="151237"/>
                </a:lnTo>
                <a:lnTo>
                  <a:pt x="449627" y="1864323"/>
                </a:lnTo>
                <a:lnTo>
                  <a:pt x="437771" y="1858326"/>
                </a:lnTo>
                <a:lnTo>
                  <a:pt x="419976" y="1844385"/>
                </a:lnTo>
                <a:close/>
              </a:path>
            </a:pathLst>
          </a:custGeom>
          <a:solidFill>
            <a:srgbClr val="C4EA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id="{6ACEDD43-237B-263D-A1A4-97E9AB9564BD}"/>
              </a:ext>
            </a:extLst>
          </p:cNvPr>
          <p:cNvSpPr/>
          <p:nvPr/>
        </p:nvSpPr>
        <p:spPr>
          <a:xfrm rot="2080750">
            <a:off x="872045" y="5288380"/>
            <a:ext cx="2850064" cy="2991191"/>
          </a:xfrm>
          <a:custGeom>
            <a:avLst/>
            <a:gdLst>
              <a:gd name="connsiteX0" fmla="*/ 1889889 w 1919541"/>
              <a:gd name="connsiteY0" fmla="*/ 584969 h 2014593"/>
              <a:gd name="connsiteX1" fmla="*/ 1905342 w 1919541"/>
              <a:gd name="connsiteY1" fmla="*/ 612936 h 2014593"/>
              <a:gd name="connsiteX2" fmla="*/ 1919541 w 1919541"/>
              <a:gd name="connsiteY2" fmla="*/ 658150 h 2014593"/>
              <a:gd name="connsiteX3" fmla="*/ 1919541 w 1919541"/>
              <a:gd name="connsiteY3" fmla="*/ 1365658 h 2014593"/>
              <a:gd name="connsiteX4" fmla="*/ 1916706 w 1919541"/>
              <a:gd name="connsiteY4" fmla="*/ 1374116 h 2014593"/>
              <a:gd name="connsiteX5" fmla="*/ 1889890 w 1919541"/>
              <a:gd name="connsiteY5" fmla="*/ 1434229 h 2014593"/>
              <a:gd name="connsiteX6" fmla="*/ 1784895 w 1919541"/>
              <a:gd name="connsiteY6" fmla="*/ 408786 h 2014593"/>
              <a:gd name="connsiteX7" fmla="*/ 1806640 w 1919541"/>
              <a:gd name="connsiteY7" fmla="*/ 434305 h 2014593"/>
              <a:gd name="connsiteX8" fmla="*/ 1814546 w 1919541"/>
              <a:gd name="connsiteY8" fmla="*/ 448614 h 2014593"/>
              <a:gd name="connsiteX9" fmla="*/ 1814547 w 1919541"/>
              <a:gd name="connsiteY9" fmla="*/ 1568106 h 2014593"/>
              <a:gd name="connsiteX10" fmla="*/ 1784895 w 1919541"/>
              <a:gd name="connsiteY10" fmla="*/ 1610113 h 2014593"/>
              <a:gd name="connsiteX11" fmla="*/ 1679901 w 1919541"/>
              <a:gd name="connsiteY11" fmla="*/ 285574 h 2014593"/>
              <a:gd name="connsiteX12" fmla="*/ 1709552 w 1919541"/>
              <a:gd name="connsiteY12" fmla="*/ 320371 h 2014593"/>
              <a:gd name="connsiteX13" fmla="*/ 1709553 w 1919541"/>
              <a:gd name="connsiteY13" fmla="*/ 1700476 h 2014593"/>
              <a:gd name="connsiteX14" fmla="*/ 1706693 w 1919541"/>
              <a:gd name="connsiteY14" fmla="*/ 1703778 h 2014593"/>
              <a:gd name="connsiteX15" fmla="*/ 1679902 w 1919541"/>
              <a:gd name="connsiteY15" fmla="*/ 1729075 h 2014593"/>
              <a:gd name="connsiteX16" fmla="*/ 1574907 w 1919541"/>
              <a:gd name="connsiteY16" fmla="*/ 201124 h 2014593"/>
              <a:gd name="connsiteX17" fmla="*/ 1604558 w 1919541"/>
              <a:gd name="connsiteY17" fmla="*/ 224353 h 2014593"/>
              <a:gd name="connsiteX18" fmla="*/ 1604559 w 1919541"/>
              <a:gd name="connsiteY18" fmla="*/ 1795220 h 2014593"/>
              <a:gd name="connsiteX19" fmla="*/ 1574908 w 1919541"/>
              <a:gd name="connsiteY19" fmla="*/ 1818029 h 2014593"/>
              <a:gd name="connsiteX20" fmla="*/ 1469912 w 1919541"/>
              <a:gd name="connsiteY20" fmla="*/ 132328 h 2014593"/>
              <a:gd name="connsiteX21" fmla="*/ 1499564 w 1919541"/>
              <a:gd name="connsiteY21" fmla="*/ 147324 h 2014593"/>
              <a:gd name="connsiteX22" fmla="*/ 1499565 w 1919541"/>
              <a:gd name="connsiteY22" fmla="*/ 1868245 h 2014593"/>
              <a:gd name="connsiteX23" fmla="*/ 1469914 w 1919541"/>
              <a:gd name="connsiteY23" fmla="*/ 1886621 h 2014593"/>
              <a:gd name="connsiteX24" fmla="*/ 1364919 w 1919541"/>
              <a:gd name="connsiteY24" fmla="*/ 79226 h 2014593"/>
              <a:gd name="connsiteX25" fmla="*/ 1394570 w 1919541"/>
              <a:gd name="connsiteY25" fmla="*/ 94223 h 2014593"/>
              <a:gd name="connsiteX26" fmla="*/ 1394571 w 1919541"/>
              <a:gd name="connsiteY26" fmla="*/ 1924194 h 2014593"/>
              <a:gd name="connsiteX27" fmla="*/ 1372724 w 1919541"/>
              <a:gd name="connsiteY27" fmla="*/ 1934850 h 2014593"/>
              <a:gd name="connsiteX28" fmla="*/ 1364920 w 1919541"/>
              <a:gd name="connsiteY28" fmla="*/ 1937730 h 2014593"/>
              <a:gd name="connsiteX29" fmla="*/ 1259925 w 1919541"/>
              <a:gd name="connsiteY29" fmla="*/ 44998 h 2014593"/>
              <a:gd name="connsiteX30" fmla="*/ 1289576 w 1919541"/>
              <a:gd name="connsiteY30" fmla="*/ 53386 h 2014593"/>
              <a:gd name="connsiteX31" fmla="*/ 1289578 w 1919541"/>
              <a:gd name="connsiteY31" fmla="*/ 1965539 h 2014593"/>
              <a:gd name="connsiteX32" fmla="*/ 1279192 w 1919541"/>
              <a:gd name="connsiteY32" fmla="*/ 1969373 h 2014593"/>
              <a:gd name="connsiteX33" fmla="*/ 1259926 w 1919541"/>
              <a:gd name="connsiteY33" fmla="*/ 1974382 h 2014593"/>
              <a:gd name="connsiteX34" fmla="*/ 1154931 w 1919541"/>
              <a:gd name="connsiteY34" fmla="*/ 15844 h 2014593"/>
              <a:gd name="connsiteX35" fmla="*/ 1158590 w 1919541"/>
              <a:gd name="connsiteY35" fmla="*/ 16331 h 2014593"/>
              <a:gd name="connsiteX36" fmla="*/ 1184582 w 1919541"/>
              <a:gd name="connsiteY36" fmla="*/ 23684 h 2014593"/>
              <a:gd name="connsiteX37" fmla="*/ 1184583 w 1919541"/>
              <a:gd name="connsiteY37" fmla="*/ 1993975 h 2014593"/>
              <a:gd name="connsiteX38" fmla="*/ 1183790 w 1919541"/>
              <a:gd name="connsiteY38" fmla="*/ 1994181 h 2014593"/>
              <a:gd name="connsiteX39" fmla="*/ 1154932 w 1919541"/>
              <a:gd name="connsiteY39" fmla="*/ 1998730 h 2014593"/>
              <a:gd name="connsiteX40" fmla="*/ 1049937 w 1919541"/>
              <a:gd name="connsiteY40" fmla="*/ 3093 h 2014593"/>
              <a:gd name="connsiteX41" fmla="*/ 1062750 w 1919541"/>
              <a:gd name="connsiteY41" fmla="*/ 3565 h 2014593"/>
              <a:gd name="connsiteX42" fmla="*/ 1079588 w 1919541"/>
              <a:gd name="connsiteY42" fmla="*/ 5808 h 2014593"/>
              <a:gd name="connsiteX43" fmla="*/ 1079590 w 1919541"/>
              <a:gd name="connsiteY43" fmla="*/ 2009857 h 2014593"/>
              <a:gd name="connsiteX44" fmla="*/ 1049938 w 1919541"/>
              <a:gd name="connsiteY44" fmla="*/ 2011618 h 2014593"/>
              <a:gd name="connsiteX45" fmla="*/ 29651 w 1919541"/>
              <a:gd name="connsiteY45" fmla="*/ 670270 h 2014593"/>
              <a:gd name="connsiteX46" fmla="*/ 29652 w 1919541"/>
              <a:gd name="connsiteY46" fmla="*/ 1334855 h 2014593"/>
              <a:gd name="connsiteX47" fmla="*/ 0 w 1919541"/>
              <a:gd name="connsiteY47" fmla="*/ 1240434 h 2014593"/>
              <a:gd name="connsiteX48" fmla="*/ 0 w 1919541"/>
              <a:gd name="connsiteY48" fmla="*/ 770241 h 2014593"/>
              <a:gd name="connsiteX49" fmla="*/ 8663 w 1919541"/>
              <a:gd name="connsiteY49" fmla="*/ 732883 h 2014593"/>
              <a:gd name="connsiteX50" fmla="*/ 944945 w 1919541"/>
              <a:gd name="connsiteY50" fmla="*/ 1248 h 2014593"/>
              <a:gd name="connsiteX51" fmla="*/ 965962 w 1919541"/>
              <a:gd name="connsiteY51" fmla="*/ 0 h 2014593"/>
              <a:gd name="connsiteX52" fmla="*/ 974596 w 1919541"/>
              <a:gd name="connsiteY52" fmla="*/ 318 h 2014593"/>
              <a:gd name="connsiteX53" fmla="*/ 974596 w 1919541"/>
              <a:gd name="connsiteY53" fmla="*/ 2014593 h 2014593"/>
              <a:gd name="connsiteX54" fmla="*/ 944945 w 1919541"/>
              <a:gd name="connsiteY54" fmla="*/ 2013501 h 2014593"/>
              <a:gd name="connsiteX55" fmla="*/ 839951 w 1919541"/>
              <a:gd name="connsiteY55" fmla="*/ 10332 h 2014593"/>
              <a:gd name="connsiteX56" fmla="*/ 868931 w 1919541"/>
              <a:gd name="connsiteY56" fmla="*/ 5764 h 2014593"/>
              <a:gd name="connsiteX57" fmla="*/ 869602 w 1919541"/>
              <a:gd name="connsiteY57" fmla="*/ 5725 h 2014593"/>
              <a:gd name="connsiteX58" fmla="*/ 869602 w 1919541"/>
              <a:gd name="connsiteY58" fmla="*/ 2008432 h 2014593"/>
              <a:gd name="connsiteX59" fmla="*/ 839951 w 1919541"/>
              <a:gd name="connsiteY59" fmla="*/ 2004483 h 2014593"/>
              <a:gd name="connsiteX60" fmla="*/ 134645 w 1919541"/>
              <a:gd name="connsiteY60" fmla="*/ 456921 h 2014593"/>
              <a:gd name="connsiteX61" fmla="*/ 134645 w 1919541"/>
              <a:gd name="connsiteY61" fmla="*/ 1553957 h 2014593"/>
              <a:gd name="connsiteX62" fmla="*/ 104995 w 1919541"/>
              <a:gd name="connsiteY62" fmla="*/ 1500295 h 2014593"/>
              <a:gd name="connsiteX63" fmla="*/ 104995 w 1919541"/>
              <a:gd name="connsiteY63" fmla="*/ 506603 h 2014593"/>
              <a:gd name="connsiteX64" fmla="*/ 127334 w 1919541"/>
              <a:gd name="connsiteY64" fmla="*/ 467279 h 2014593"/>
              <a:gd name="connsiteX65" fmla="*/ 734958 w 1919541"/>
              <a:gd name="connsiteY65" fmla="*/ 30713 h 2014593"/>
              <a:gd name="connsiteX66" fmla="*/ 764609 w 1919541"/>
              <a:gd name="connsiteY66" fmla="*/ 23003 h 2014593"/>
              <a:gd name="connsiteX67" fmla="*/ 764609 w 1919541"/>
              <a:gd name="connsiteY67" fmla="*/ 1989514 h 2014593"/>
              <a:gd name="connsiteX68" fmla="*/ 734958 w 1919541"/>
              <a:gd name="connsiteY68" fmla="*/ 1981126 h 2014593"/>
              <a:gd name="connsiteX69" fmla="*/ 629964 w 1919541"/>
              <a:gd name="connsiteY69" fmla="*/ 63142 h 2014593"/>
              <a:gd name="connsiteX70" fmla="*/ 659615 w 1919541"/>
              <a:gd name="connsiteY70" fmla="*/ 52197 h 2014593"/>
              <a:gd name="connsiteX71" fmla="*/ 659615 w 1919541"/>
              <a:gd name="connsiteY71" fmla="*/ 1959813 h 2014593"/>
              <a:gd name="connsiteX72" fmla="*/ 629964 w 1919541"/>
              <a:gd name="connsiteY72" fmla="*/ 1951425 h 2014593"/>
              <a:gd name="connsiteX73" fmla="*/ 239639 w 1919541"/>
              <a:gd name="connsiteY73" fmla="*/ 322726 h 2014593"/>
              <a:gd name="connsiteX74" fmla="*/ 239640 w 1919541"/>
              <a:gd name="connsiteY74" fmla="*/ 1686629 h 2014593"/>
              <a:gd name="connsiteX75" fmla="*/ 209989 w 1919541"/>
              <a:gd name="connsiteY75" fmla="*/ 1651833 h 2014593"/>
              <a:gd name="connsiteX76" fmla="*/ 209988 w 1919541"/>
              <a:gd name="connsiteY76" fmla="*/ 356954 h 2014593"/>
              <a:gd name="connsiteX77" fmla="*/ 524970 w 1919541"/>
              <a:gd name="connsiteY77" fmla="*/ 108832 h 2014593"/>
              <a:gd name="connsiteX78" fmla="*/ 554621 w 1919541"/>
              <a:gd name="connsiteY78" fmla="*/ 94369 h 2014593"/>
              <a:gd name="connsiteX79" fmla="*/ 554621 w 1919541"/>
              <a:gd name="connsiteY79" fmla="*/ 1917424 h 2014593"/>
              <a:gd name="connsiteX80" fmla="*/ 524970 w 1919541"/>
              <a:gd name="connsiteY80" fmla="*/ 1902428 h 2014593"/>
              <a:gd name="connsiteX81" fmla="*/ 344633 w 1919541"/>
              <a:gd name="connsiteY81" fmla="*/ 225302 h 2014593"/>
              <a:gd name="connsiteX82" fmla="*/ 344634 w 1919541"/>
              <a:gd name="connsiteY82" fmla="*/ 1785361 h 2014593"/>
              <a:gd name="connsiteX83" fmla="*/ 314982 w 1919541"/>
              <a:gd name="connsiteY83" fmla="*/ 1762132 h 2014593"/>
              <a:gd name="connsiteX84" fmla="*/ 314982 w 1919541"/>
              <a:gd name="connsiteY84" fmla="*/ 249522 h 2014593"/>
              <a:gd name="connsiteX85" fmla="*/ 323041 w 1919541"/>
              <a:gd name="connsiteY85" fmla="*/ 241912 h 2014593"/>
              <a:gd name="connsiteX86" fmla="*/ 419976 w 1919541"/>
              <a:gd name="connsiteY86" fmla="*/ 169613 h 2014593"/>
              <a:gd name="connsiteX87" fmla="*/ 449627 w 1919541"/>
              <a:gd name="connsiteY87" fmla="*/ 151237 h 2014593"/>
              <a:gd name="connsiteX88" fmla="*/ 449627 w 1919541"/>
              <a:gd name="connsiteY88" fmla="*/ 1864323 h 2014593"/>
              <a:gd name="connsiteX89" fmla="*/ 437771 w 1919541"/>
              <a:gd name="connsiteY89" fmla="*/ 1858326 h 2014593"/>
              <a:gd name="connsiteX90" fmla="*/ 419976 w 1919541"/>
              <a:gd name="connsiteY90" fmla="*/ 1844385 h 201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19541" h="2014593">
                <a:moveTo>
                  <a:pt x="1889889" y="584969"/>
                </a:moveTo>
                <a:lnTo>
                  <a:pt x="1905342" y="612936"/>
                </a:lnTo>
                <a:lnTo>
                  <a:pt x="1919541" y="658150"/>
                </a:lnTo>
                <a:lnTo>
                  <a:pt x="1919541" y="1365658"/>
                </a:lnTo>
                <a:lnTo>
                  <a:pt x="1916706" y="1374116"/>
                </a:lnTo>
                <a:lnTo>
                  <a:pt x="1889890" y="1434229"/>
                </a:lnTo>
                <a:close/>
                <a:moveTo>
                  <a:pt x="1784895" y="408786"/>
                </a:moveTo>
                <a:lnTo>
                  <a:pt x="1806640" y="434305"/>
                </a:lnTo>
                <a:lnTo>
                  <a:pt x="1814546" y="448614"/>
                </a:lnTo>
                <a:lnTo>
                  <a:pt x="1814547" y="1568106"/>
                </a:lnTo>
                <a:lnTo>
                  <a:pt x="1784895" y="1610113"/>
                </a:lnTo>
                <a:close/>
                <a:moveTo>
                  <a:pt x="1679901" y="285574"/>
                </a:moveTo>
                <a:lnTo>
                  <a:pt x="1709552" y="320371"/>
                </a:lnTo>
                <a:lnTo>
                  <a:pt x="1709553" y="1700476"/>
                </a:lnTo>
                <a:lnTo>
                  <a:pt x="1706693" y="1703778"/>
                </a:lnTo>
                <a:lnTo>
                  <a:pt x="1679902" y="1729075"/>
                </a:lnTo>
                <a:close/>
                <a:moveTo>
                  <a:pt x="1574907" y="201124"/>
                </a:moveTo>
                <a:lnTo>
                  <a:pt x="1604558" y="224353"/>
                </a:lnTo>
                <a:lnTo>
                  <a:pt x="1604559" y="1795220"/>
                </a:lnTo>
                <a:lnTo>
                  <a:pt x="1574908" y="1818029"/>
                </a:lnTo>
                <a:close/>
                <a:moveTo>
                  <a:pt x="1469912" y="132328"/>
                </a:moveTo>
                <a:lnTo>
                  <a:pt x="1499564" y="147324"/>
                </a:lnTo>
                <a:lnTo>
                  <a:pt x="1499565" y="1868245"/>
                </a:lnTo>
                <a:lnTo>
                  <a:pt x="1469914" y="1886621"/>
                </a:lnTo>
                <a:close/>
                <a:moveTo>
                  <a:pt x="1364919" y="79226"/>
                </a:moveTo>
                <a:lnTo>
                  <a:pt x="1394570" y="94223"/>
                </a:lnTo>
                <a:lnTo>
                  <a:pt x="1394571" y="1924194"/>
                </a:lnTo>
                <a:lnTo>
                  <a:pt x="1372724" y="1934850"/>
                </a:lnTo>
                <a:lnTo>
                  <a:pt x="1364920" y="1937730"/>
                </a:lnTo>
                <a:close/>
                <a:moveTo>
                  <a:pt x="1259925" y="44998"/>
                </a:moveTo>
                <a:lnTo>
                  <a:pt x="1289576" y="53386"/>
                </a:lnTo>
                <a:lnTo>
                  <a:pt x="1289578" y="1965539"/>
                </a:lnTo>
                <a:lnTo>
                  <a:pt x="1279192" y="1969373"/>
                </a:lnTo>
                <a:lnTo>
                  <a:pt x="1259926" y="1974382"/>
                </a:lnTo>
                <a:close/>
                <a:moveTo>
                  <a:pt x="1154931" y="15844"/>
                </a:moveTo>
                <a:lnTo>
                  <a:pt x="1158590" y="16331"/>
                </a:lnTo>
                <a:lnTo>
                  <a:pt x="1184582" y="23684"/>
                </a:lnTo>
                <a:lnTo>
                  <a:pt x="1184583" y="1993975"/>
                </a:lnTo>
                <a:lnTo>
                  <a:pt x="1183790" y="1994181"/>
                </a:lnTo>
                <a:lnTo>
                  <a:pt x="1154932" y="1998730"/>
                </a:lnTo>
                <a:close/>
                <a:moveTo>
                  <a:pt x="1049937" y="3093"/>
                </a:moveTo>
                <a:lnTo>
                  <a:pt x="1062750" y="3565"/>
                </a:lnTo>
                <a:lnTo>
                  <a:pt x="1079588" y="5808"/>
                </a:lnTo>
                <a:lnTo>
                  <a:pt x="1079590" y="2009857"/>
                </a:lnTo>
                <a:lnTo>
                  <a:pt x="1049938" y="2011618"/>
                </a:lnTo>
                <a:close/>
                <a:moveTo>
                  <a:pt x="29651" y="670270"/>
                </a:moveTo>
                <a:lnTo>
                  <a:pt x="29652" y="1334855"/>
                </a:lnTo>
                <a:lnTo>
                  <a:pt x="0" y="1240434"/>
                </a:lnTo>
                <a:lnTo>
                  <a:pt x="0" y="770241"/>
                </a:lnTo>
                <a:lnTo>
                  <a:pt x="8663" y="732883"/>
                </a:lnTo>
                <a:close/>
                <a:moveTo>
                  <a:pt x="944945" y="1248"/>
                </a:moveTo>
                <a:lnTo>
                  <a:pt x="965962" y="0"/>
                </a:lnTo>
                <a:lnTo>
                  <a:pt x="974596" y="318"/>
                </a:lnTo>
                <a:lnTo>
                  <a:pt x="974596" y="2014593"/>
                </a:lnTo>
                <a:lnTo>
                  <a:pt x="944945" y="2013501"/>
                </a:lnTo>
                <a:close/>
                <a:moveTo>
                  <a:pt x="839951" y="10332"/>
                </a:moveTo>
                <a:lnTo>
                  <a:pt x="868931" y="5764"/>
                </a:lnTo>
                <a:lnTo>
                  <a:pt x="869602" y="5725"/>
                </a:lnTo>
                <a:lnTo>
                  <a:pt x="869602" y="2008432"/>
                </a:lnTo>
                <a:lnTo>
                  <a:pt x="839951" y="2004483"/>
                </a:lnTo>
                <a:close/>
                <a:moveTo>
                  <a:pt x="134645" y="456921"/>
                </a:moveTo>
                <a:lnTo>
                  <a:pt x="134645" y="1553957"/>
                </a:lnTo>
                <a:lnTo>
                  <a:pt x="104995" y="1500295"/>
                </a:lnTo>
                <a:lnTo>
                  <a:pt x="104995" y="506603"/>
                </a:lnTo>
                <a:lnTo>
                  <a:pt x="127334" y="467279"/>
                </a:lnTo>
                <a:close/>
                <a:moveTo>
                  <a:pt x="734958" y="30713"/>
                </a:moveTo>
                <a:lnTo>
                  <a:pt x="764609" y="23003"/>
                </a:lnTo>
                <a:lnTo>
                  <a:pt x="764609" y="1989514"/>
                </a:lnTo>
                <a:lnTo>
                  <a:pt x="734958" y="1981126"/>
                </a:lnTo>
                <a:close/>
                <a:moveTo>
                  <a:pt x="629964" y="63142"/>
                </a:moveTo>
                <a:lnTo>
                  <a:pt x="659615" y="52197"/>
                </a:lnTo>
                <a:lnTo>
                  <a:pt x="659615" y="1959813"/>
                </a:lnTo>
                <a:lnTo>
                  <a:pt x="629964" y="1951425"/>
                </a:lnTo>
                <a:close/>
                <a:moveTo>
                  <a:pt x="239639" y="322726"/>
                </a:moveTo>
                <a:lnTo>
                  <a:pt x="239640" y="1686629"/>
                </a:lnTo>
                <a:lnTo>
                  <a:pt x="209989" y="1651833"/>
                </a:lnTo>
                <a:lnTo>
                  <a:pt x="209988" y="356954"/>
                </a:lnTo>
                <a:close/>
                <a:moveTo>
                  <a:pt x="524970" y="108832"/>
                </a:moveTo>
                <a:lnTo>
                  <a:pt x="554621" y="94369"/>
                </a:lnTo>
                <a:lnTo>
                  <a:pt x="554621" y="1917424"/>
                </a:lnTo>
                <a:lnTo>
                  <a:pt x="524970" y="1902428"/>
                </a:lnTo>
                <a:close/>
                <a:moveTo>
                  <a:pt x="344633" y="225302"/>
                </a:moveTo>
                <a:lnTo>
                  <a:pt x="344634" y="1785361"/>
                </a:lnTo>
                <a:lnTo>
                  <a:pt x="314982" y="1762132"/>
                </a:lnTo>
                <a:lnTo>
                  <a:pt x="314982" y="249522"/>
                </a:lnTo>
                <a:lnTo>
                  <a:pt x="323041" y="241912"/>
                </a:lnTo>
                <a:close/>
                <a:moveTo>
                  <a:pt x="419976" y="169613"/>
                </a:moveTo>
                <a:lnTo>
                  <a:pt x="449627" y="151237"/>
                </a:lnTo>
                <a:lnTo>
                  <a:pt x="449627" y="1864323"/>
                </a:lnTo>
                <a:lnTo>
                  <a:pt x="437771" y="1858326"/>
                </a:lnTo>
                <a:lnTo>
                  <a:pt x="419976" y="1844385"/>
                </a:lnTo>
                <a:close/>
              </a:path>
            </a:pathLst>
          </a:custGeom>
          <a:gradFill>
            <a:gsLst>
              <a:gs pos="0">
                <a:srgbClr val="C4EA10"/>
              </a:gs>
              <a:gs pos="100000">
                <a:srgbClr val="8854F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18" name="组合 217">
            <a:extLst>
              <a:ext uri="{FF2B5EF4-FFF2-40B4-BE49-F238E27FC236}">
                <a16:creationId xmlns:a16="http://schemas.microsoft.com/office/drawing/2014/main" id="{5E0EF9A2-A91C-6DFE-93C6-048E10A75881}"/>
              </a:ext>
            </a:extLst>
          </p:cNvPr>
          <p:cNvGrpSpPr/>
          <p:nvPr/>
        </p:nvGrpSpPr>
        <p:grpSpPr>
          <a:xfrm>
            <a:off x="1257759" y="1574068"/>
            <a:ext cx="1521839" cy="304368"/>
            <a:chOff x="8014047" y="6130156"/>
            <a:chExt cx="2419120" cy="483824"/>
          </a:xfrm>
          <a:gradFill flip="none" rotWithShape="1">
            <a:gsLst>
              <a:gs pos="0">
                <a:srgbClr val="C5EB01"/>
              </a:gs>
              <a:gs pos="100000">
                <a:srgbClr val="4F5F6C">
                  <a:alpha val="0"/>
                </a:srgbClr>
              </a:gs>
            </a:gsLst>
            <a:lin ang="0" scaled="1"/>
            <a:tileRect/>
          </a:gradFill>
        </p:grpSpPr>
        <p:sp>
          <p:nvSpPr>
            <p:cNvPr id="213" name="缺角矩形 212">
              <a:extLst>
                <a:ext uri="{FF2B5EF4-FFF2-40B4-BE49-F238E27FC236}">
                  <a16:creationId xmlns:a16="http://schemas.microsoft.com/office/drawing/2014/main" id="{A4EAC0A0-3D22-F195-2114-9B6E3FAD7F44}"/>
                </a:ext>
              </a:extLst>
            </p:cNvPr>
            <p:cNvSpPr/>
            <p:nvPr/>
          </p:nvSpPr>
          <p:spPr>
            <a:xfrm>
              <a:off x="8014047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缺角矩形 213">
              <a:extLst>
                <a:ext uri="{FF2B5EF4-FFF2-40B4-BE49-F238E27FC236}">
                  <a16:creationId xmlns:a16="http://schemas.microsoft.com/office/drawing/2014/main" id="{DD1FD141-8E33-32EC-8551-FA40DAF8A44B}"/>
                </a:ext>
              </a:extLst>
            </p:cNvPr>
            <p:cNvSpPr/>
            <p:nvPr/>
          </p:nvSpPr>
          <p:spPr>
            <a:xfrm>
              <a:off x="8497871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缺角矩形 214">
              <a:extLst>
                <a:ext uri="{FF2B5EF4-FFF2-40B4-BE49-F238E27FC236}">
                  <a16:creationId xmlns:a16="http://schemas.microsoft.com/office/drawing/2014/main" id="{CDC2A1B4-7BAB-EEF3-A9E2-40A95D6A6421}"/>
                </a:ext>
              </a:extLst>
            </p:cNvPr>
            <p:cNvSpPr/>
            <p:nvPr/>
          </p:nvSpPr>
          <p:spPr>
            <a:xfrm>
              <a:off x="8981695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缺角矩形 215">
              <a:extLst>
                <a:ext uri="{FF2B5EF4-FFF2-40B4-BE49-F238E27FC236}">
                  <a16:creationId xmlns:a16="http://schemas.microsoft.com/office/drawing/2014/main" id="{4FA68B1B-0189-8E29-5095-A016457F14B5}"/>
                </a:ext>
              </a:extLst>
            </p:cNvPr>
            <p:cNvSpPr/>
            <p:nvPr/>
          </p:nvSpPr>
          <p:spPr>
            <a:xfrm>
              <a:off x="9465519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缺角矩形 216">
              <a:extLst>
                <a:ext uri="{FF2B5EF4-FFF2-40B4-BE49-F238E27FC236}">
                  <a16:creationId xmlns:a16="http://schemas.microsoft.com/office/drawing/2014/main" id="{E8F9E87B-0FDC-D6AF-245E-9972475F6FAA}"/>
                </a:ext>
              </a:extLst>
            </p:cNvPr>
            <p:cNvSpPr/>
            <p:nvPr/>
          </p:nvSpPr>
          <p:spPr>
            <a:xfrm>
              <a:off x="9949343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8" name="组合 227">
            <a:extLst>
              <a:ext uri="{FF2B5EF4-FFF2-40B4-BE49-F238E27FC236}">
                <a16:creationId xmlns:a16="http://schemas.microsoft.com/office/drawing/2014/main" id="{EB1508C9-34D0-4CB5-468E-6BCE1AFFC835}"/>
              </a:ext>
            </a:extLst>
          </p:cNvPr>
          <p:cNvGrpSpPr/>
          <p:nvPr/>
        </p:nvGrpSpPr>
        <p:grpSpPr>
          <a:xfrm>
            <a:off x="1356273" y="4705896"/>
            <a:ext cx="4378193" cy="315056"/>
            <a:chOff x="1356273" y="4705896"/>
            <a:chExt cx="4378193" cy="315056"/>
          </a:xfrm>
        </p:grpSpPr>
        <p:sp>
          <p:nvSpPr>
            <p:cNvPr id="222" name="文本框 221">
              <a:extLst>
                <a:ext uri="{FF2B5EF4-FFF2-40B4-BE49-F238E27FC236}">
                  <a16:creationId xmlns:a16="http://schemas.microsoft.com/office/drawing/2014/main" id="{6FE108FC-E326-3168-DC4E-A8BF5396A1F7}"/>
                </a:ext>
              </a:extLst>
            </p:cNvPr>
            <p:cNvSpPr txBox="1"/>
            <p:nvPr/>
          </p:nvSpPr>
          <p:spPr>
            <a:xfrm>
              <a:off x="1689741" y="4713175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C4EA10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C4EA10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C4EA10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223" name="iconfont-10019-4889788">
              <a:extLst>
                <a:ext uri="{FF2B5EF4-FFF2-40B4-BE49-F238E27FC236}">
                  <a16:creationId xmlns:a16="http://schemas.microsoft.com/office/drawing/2014/main" id="{A73E7DEC-86DF-991C-0F6D-53D366C9AAFE}"/>
                </a:ext>
              </a:extLst>
            </p:cNvPr>
            <p:cNvSpPr/>
            <p:nvPr/>
          </p:nvSpPr>
          <p:spPr>
            <a:xfrm>
              <a:off x="1356273" y="4705898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C4EA10"/>
            </a:solid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b="1"/>
            </a:p>
          </p:txBody>
        </p:sp>
        <p:sp>
          <p:nvSpPr>
            <p:cNvPr id="224" name="文本框 223">
              <a:extLst>
                <a:ext uri="{FF2B5EF4-FFF2-40B4-BE49-F238E27FC236}">
                  <a16:creationId xmlns:a16="http://schemas.microsoft.com/office/drawing/2014/main" id="{CA9CCCBA-52E4-B2A1-93EE-8C1B379D1053}"/>
                </a:ext>
              </a:extLst>
            </p:cNvPr>
            <p:cNvSpPr txBox="1"/>
            <p:nvPr/>
          </p:nvSpPr>
          <p:spPr>
            <a:xfrm>
              <a:off x="4066261" y="4705896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C4EA10"/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rgbClr val="C4EA10"/>
                  </a:solidFill>
                  <a:sym typeface="+mn-lt"/>
                </a:rPr>
                <a:t>2024.01.15</a:t>
              </a:r>
              <a:endParaRPr lang="zh-CN" altLang="en-US" sz="1400" dirty="0">
                <a:solidFill>
                  <a:srgbClr val="C4EA10"/>
                </a:solidFill>
                <a:sym typeface="+mn-lt"/>
              </a:endParaRPr>
            </a:p>
          </p:txBody>
        </p:sp>
        <p:sp>
          <p:nvSpPr>
            <p:cNvPr id="225" name="iconfont-11899-5651509">
              <a:extLst>
                <a:ext uri="{FF2B5EF4-FFF2-40B4-BE49-F238E27FC236}">
                  <a16:creationId xmlns:a16="http://schemas.microsoft.com/office/drawing/2014/main" id="{A1E1EA92-7EE4-8F4A-5F7D-5607BA67985E}"/>
                </a:ext>
              </a:extLst>
            </p:cNvPr>
            <p:cNvSpPr/>
            <p:nvPr/>
          </p:nvSpPr>
          <p:spPr>
            <a:xfrm>
              <a:off x="3737647" y="4705900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C4EA10"/>
            </a:solid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b="1" dirty="0"/>
            </a:p>
          </p:txBody>
        </p:sp>
      </p:grpSp>
      <p:sp>
        <p:nvSpPr>
          <p:cNvPr id="227" name="文本框 226">
            <a:extLst>
              <a:ext uri="{FF2B5EF4-FFF2-40B4-BE49-F238E27FC236}">
                <a16:creationId xmlns:a16="http://schemas.microsoft.com/office/drawing/2014/main" id="{3AD7E6AA-E75E-210E-E5A5-EFF45541C1BC}"/>
              </a:ext>
            </a:extLst>
          </p:cNvPr>
          <p:cNvSpPr txBox="1"/>
          <p:nvPr/>
        </p:nvSpPr>
        <p:spPr>
          <a:xfrm>
            <a:off x="1257759" y="3629211"/>
            <a:ext cx="5163221" cy="825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C4EA10"/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229" name="平行四边形 228">
            <a:extLst>
              <a:ext uri="{FF2B5EF4-FFF2-40B4-BE49-F238E27FC236}">
                <a16:creationId xmlns:a16="http://schemas.microsoft.com/office/drawing/2014/main" id="{A8950988-4A63-80BC-C522-D9EDD12BB2DC}"/>
              </a:ext>
            </a:extLst>
          </p:cNvPr>
          <p:cNvSpPr/>
          <p:nvPr/>
        </p:nvSpPr>
        <p:spPr>
          <a:xfrm>
            <a:off x="4642244" y="6724307"/>
            <a:ext cx="7823991" cy="133694"/>
          </a:xfrm>
          <a:prstGeom prst="parallelogram">
            <a:avLst/>
          </a:prstGeom>
          <a:gradFill>
            <a:gsLst>
              <a:gs pos="0">
                <a:srgbClr val="C4EA10"/>
              </a:gs>
              <a:gs pos="100000">
                <a:srgbClr val="8854F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椭圆 229">
            <a:extLst>
              <a:ext uri="{FF2B5EF4-FFF2-40B4-BE49-F238E27FC236}">
                <a16:creationId xmlns:a16="http://schemas.microsoft.com/office/drawing/2014/main" id="{D6AB3971-9975-D361-B3BA-FAF0CA17D090}"/>
              </a:ext>
            </a:extLst>
          </p:cNvPr>
          <p:cNvSpPr/>
          <p:nvPr/>
        </p:nvSpPr>
        <p:spPr>
          <a:xfrm>
            <a:off x="2079487" y="-1561323"/>
            <a:ext cx="548913" cy="548913"/>
          </a:xfrm>
          <a:prstGeom prst="ellipse">
            <a:avLst/>
          </a:prstGeom>
          <a:solidFill>
            <a:srgbClr val="C4EA1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57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6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C5905549-B271-C1A3-B67F-E1C94702260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46DAE659-9E70-18D3-FF93-DEB6F8EBE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227516" y="0"/>
              <a:ext cx="9964484" cy="6858000"/>
            </a:xfrm>
            <a:custGeom>
              <a:avLst/>
              <a:gdLst>
                <a:gd name="connsiteX0" fmla="*/ 0 w 9964484"/>
                <a:gd name="connsiteY0" fmla="*/ 0 h 6858000"/>
                <a:gd name="connsiteX1" fmla="*/ 9964484 w 9964484"/>
                <a:gd name="connsiteY1" fmla="*/ 0 h 6858000"/>
                <a:gd name="connsiteX2" fmla="*/ 9964484 w 9964484"/>
                <a:gd name="connsiteY2" fmla="*/ 6858000 h 6858000"/>
                <a:gd name="connsiteX3" fmla="*/ 0 w 9964484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64484" h="6858000">
                  <a:moveTo>
                    <a:pt x="0" y="0"/>
                  </a:moveTo>
                  <a:lnTo>
                    <a:pt x="9964484" y="0"/>
                  </a:lnTo>
                  <a:lnTo>
                    <a:pt x="9964484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52D193AB-9730-8E40-494E-FA4BB67BEEAB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4F6068">
                    <a:alpha val="0"/>
                  </a:srgbClr>
                </a:gs>
                <a:gs pos="55029">
                  <a:srgbClr val="4F5F6B">
                    <a:alpha val="91000"/>
                  </a:srgbClr>
                </a:gs>
                <a:gs pos="83000">
                  <a:srgbClr val="4F5F6C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7957746B-5D0E-FD60-FBA0-32218721C535}"/>
              </a:ext>
            </a:extLst>
          </p:cNvPr>
          <p:cNvSpPr/>
          <p:nvPr/>
        </p:nvSpPr>
        <p:spPr>
          <a:xfrm rot="2080750">
            <a:off x="395338" y="876314"/>
            <a:ext cx="1619013" cy="1699182"/>
          </a:xfrm>
          <a:custGeom>
            <a:avLst/>
            <a:gdLst>
              <a:gd name="connsiteX0" fmla="*/ 1889889 w 1919541"/>
              <a:gd name="connsiteY0" fmla="*/ 584969 h 2014593"/>
              <a:gd name="connsiteX1" fmla="*/ 1905342 w 1919541"/>
              <a:gd name="connsiteY1" fmla="*/ 612936 h 2014593"/>
              <a:gd name="connsiteX2" fmla="*/ 1919541 w 1919541"/>
              <a:gd name="connsiteY2" fmla="*/ 658150 h 2014593"/>
              <a:gd name="connsiteX3" fmla="*/ 1919541 w 1919541"/>
              <a:gd name="connsiteY3" fmla="*/ 1365658 h 2014593"/>
              <a:gd name="connsiteX4" fmla="*/ 1916706 w 1919541"/>
              <a:gd name="connsiteY4" fmla="*/ 1374116 h 2014593"/>
              <a:gd name="connsiteX5" fmla="*/ 1889890 w 1919541"/>
              <a:gd name="connsiteY5" fmla="*/ 1434229 h 2014593"/>
              <a:gd name="connsiteX6" fmla="*/ 1784895 w 1919541"/>
              <a:gd name="connsiteY6" fmla="*/ 408786 h 2014593"/>
              <a:gd name="connsiteX7" fmla="*/ 1806640 w 1919541"/>
              <a:gd name="connsiteY7" fmla="*/ 434305 h 2014593"/>
              <a:gd name="connsiteX8" fmla="*/ 1814546 w 1919541"/>
              <a:gd name="connsiteY8" fmla="*/ 448614 h 2014593"/>
              <a:gd name="connsiteX9" fmla="*/ 1814547 w 1919541"/>
              <a:gd name="connsiteY9" fmla="*/ 1568106 h 2014593"/>
              <a:gd name="connsiteX10" fmla="*/ 1784895 w 1919541"/>
              <a:gd name="connsiteY10" fmla="*/ 1610113 h 2014593"/>
              <a:gd name="connsiteX11" fmla="*/ 1679901 w 1919541"/>
              <a:gd name="connsiteY11" fmla="*/ 285574 h 2014593"/>
              <a:gd name="connsiteX12" fmla="*/ 1709552 w 1919541"/>
              <a:gd name="connsiteY12" fmla="*/ 320371 h 2014593"/>
              <a:gd name="connsiteX13" fmla="*/ 1709553 w 1919541"/>
              <a:gd name="connsiteY13" fmla="*/ 1700476 h 2014593"/>
              <a:gd name="connsiteX14" fmla="*/ 1706693 w 1919541"/>
              <a:gd name="connsiteY14" fmla="*/ 1703778 h 2014593"/>
              <a:gd name="connsiteX15" fmla="*/ 1679902 w 1919541"/>
              <a:gd name="connsiteY15" fmla="*/ 1729075 h 2014593"/>
              <a:gd name="connsiteX16" fmla="*/ 1574907 w 1919541"/>
              <a:gd name="connsiteY16" fmla="*/ 201124 h 2014593"/>
              <a:gd name="connsiteX17" fmla="*/ 1604558 w 1919541"/>
              <a:gd name="connsiteY17" fmla="*/ 224353 h 2014593"/>
              <a:gd name="connsiteX18" fmla="*/ 1604559 w 1919541"/>
              <a:gd name="connsiteY18" fmla="*/ 1795220 h 2014593"/>
              <a:gd name="connsiteX19" fmla="*/ 1574908 w 1919541"/>
              <a:gd name="connsiteY19" fmla="*/ 1818029 h 2014593"/>
              <a:gd name="connsiteX20" fmla="*/ 1469912 w 1919541"/>
              <a:gd name="connsiteY20" fmla="*/ 132328 h 2014593"/>
              <a:gd name="connsiteX21" fmla="*/ 1499564 w 1919541"/>
              <a:gd name="connsiteY21" fmla="*/ 147324 h 2014593"/>
              <a:gd name="connsiteX22" fmla="*/ 1499565 w 1919541"/>
              <a:gd name="connsiteY22" fmla="*/ 1868245 h 2014593"/>
              <a:gd name="connsiteX23" fmla="*/ 1469914 w 1919541"/>
              <a:gd name="connsiteY23" fmla="*/ 1886621 h 2014593"/>
              <a:gd name="connsiteX24" fmla="*/ 1364919 w 1919541"/>
              <a:gd name="connsiteY24" fmla="*/ 79226 h 2014593"/>
              <a:gd name="connsiteX25" fmla="*/ 1394570 w 1919541"/>
              <a:gd name="connsiteY25" fmla="*/ 94223 h 2014593"/>
              <a:gd name="connsiteX26" fmla="*/ 1394571 w 1919541"/>
              <a:gd name="connsiteY26" fmla="*/ 1924194 h 2014593"/>
              <a:gd name="connsiteX27" fmla="*/ 1372724 w 1919541"/>
              <a:gd name="connsiteY27" fmla="*/ 1934850 h 2014593"/>
              <a:gd name="connsiteX28" fmla="*/ 1364920 w 1919541"/>
              <a:gd name="connsiteY28" fmla="*/ 1937730 h 2014593"/>
              <a:gd name="connsiteX29" fmla="*/ 1259925 w 1919541"/>
              <a:gd name="connsiteY29" fmla="*/ 44998 h 2014593"/>
              <a:gd name="connsiteX30" fmla="*/ 1289576 w 1919541"/>
              <a:gd name="connsiteY30" fmla="*/ 53386 h 2014593"/>
              <a:gd name="connsiteX31" fmla="*/ 1289578 w 1919541"/>
              <a:gd name="connsiteY31" fmla="*/ 1965539 h 2014593"/>
              <a:gd name="connsiteX32" fmla="*/ 1279192 w 1919541"/>
              <a:gd name="connsiteY32" fmla="*/ 1969373 h 2014593"/>
              <a:gd name="connsiteX33" fmla="*/ 1259926 w 1919541"/>
              <a:gd name="connsiteY33" fmla="*/ 1974382 h 2014593"/>
              <a:gd name="connsiteX34" fmla="*/ 1154931 w 1919541"/>
              <a:gd name="connsiteY34" fmla="*/ 15844 h 2014593"/>
              <a:gd name="connsiteX35" fmla="*/ 1158590 w 1919541"/>
              <a:gd name="connsiteY35" fmla="*/ 16331 h 2014593"/>
              <a:gd name="connsiteX36" fmla="*/ 1184582 w 1919541"/>
              <a:gd name="connsiteY36" fmla="*/ 23684 h 2014593"/>
              <a:gd name="connsiteX37" fmla="*/ 1184583 w 1919541"/>
              <a:gd name="connsiteY37" fmla="*/ 1993975 h 2014593"/>
              <a:gd name="connsiteX38" fmla="*/ 1183790 w 1919541"/>
              <a:gd name="connsiteY38" fmla="*/ 1994181 h 2014593"/>
              <a:gd name="connsiteX39" fmla="*/ 1154932 w 1919541"/>
              <a:gd name="connsiteY39" fmla="*/ 1998730 h 2014593"/>
              <a:gd name="connsiteX40" fmla="*/ 1049937 w 1919541"/>
              <a:gd name="connsiteY40" fmla="*/ 3093 h 2014593"/>
              <a:gd name="connsiteX41" fmla="*/ 1062750 w 1919541"/>
              <a:gd name="connsiteY41" fmla="*/ 3565 h 2014593"/>
              <a:gd name="connsiteX42" fmla="*/ 1079588 w 1919541"/>
              <a:gd name="connsiteY42" fmla="*/ 5808 h 2014593"/>
              <a:gd name="connsiteX43" fmla="*/ 1079590 w 1919541"/>
              <a:gd name="connsiteY43" fmla="*/ 2009857 h 2014593"/>
              <a:gd name="connsiteX44" fmla="*/ 1049938 w 1919541"/>
              <a:gd name="connsiteY44" fmla="*/ 2011618 h 2014593"/>
              <a:gd name="connsiteX45" fmla="*/ 29651 w 1919541"/>
              <a:gd name="connsiteY45" fmla="*/ 670270 h 2014593"/>
              <a:gd name="connsiteX46" fmla="*/ 29652 w 1919541"/>
              <a:gd name="connsiteY46" fmla="*/ 1334855 h 2014593"/>
              <a:gd name="connsiteX47" fmla="*/ 0 w 1919541"/>
              <a:gd name="connsiteY47" fmla="*/ 1240434 h 2014593"/>
              <a:gd name="connsiteX48" fmla="*/ 0 w 1919541"/>
              <a:gd name="connsiteY48" fmla="*/ 770241 h 2014593"/>
              <a:gd name="connsiteX49" fmla="*/ 8663 w 1919541"/>
              <a:gd name="connsiteY49" fmla="*/ 732883 h 2014593"/>
              <a:gd name="connsiteX50" fmla="*/ 944945 w 1919541"/>
              <a:gd name="connsiteY50" fmla="*/ 1248 h 2014593"/>
              <a:gd name="connsiteX51" fmla="*/ 965962 w 1919541"/>
              <a:gd name="connsiteY51" fmla="*/ 0 h 2014593"/>
              <a:gd name="connsiteX52" fmla="*/ 974596 w 1919541"/>
              <a:gd name="connsiteY52" fmla="*/ 318 h 2014593"/>
              <a:gd name="connsiteX53" fmla="*/ 974596 w 1919541"/>
              <a:gd name="connsiteY53" fmla="*/ 2014593 h 2014593"/>
              <a:gd name="connsiteX54" fmla="*/ 944945 w 1919541"/>
              <a:gd name="connsiteY54" fmla="*/ 2013501 h 2014593"/>
              <a:gd name="connsiteX55" fmla="*/ 839951 w 1919541"/>
              <a:gd name="connsiteY55" fmla="*/ 10332 h 2014593"/>
              <a:gd name="connsiteX56" fmla="*/ 868931 w 1919541"/>
              <a:gd name="connsiteY56" fmla="*/ 5764 h 2014593"/>
              <a:gd name="connsiteX57" fmla="*/ 869602 w 1919541"/>
              <a:gd name="connsiteY57" fmla="*/ 5725 h 2014593"/>
              <a:gd name="connsiteX58" fmla="*/ 869602 w 1919541"/>
              <a:gd name="connsiteY58" fmla="*/ 2008432 h 2014593"/>
              <a:gd name="connsiteX59" fmla="*/ 839951 w 1919541"/>
              <a:gd name="connsiteY59" fmla="*/ 2004483 h 2014593"/>
              <a:gd name="connsiteX60" fmla="*/ 134645 w 1919541"/>
              <a:gd name="connsiteY60" fmla="*/ 456921 h 2014593"/>
              <a:gd name="connsiteX61" fmla="*/ 134645 w 1919541"/>
              <a:gd name="connsiteY61" fmla="*/ 1553957 h 2014593"/>
              <a:gd name="connsiteX62" fmla="*/ 104995 w 1919541"/>
              <a:gd name="connsiteY62" fmla="*/ 1500295 h 2014593"/>
              <a:gd name="connsiteX63" fmla="*/ 104995 w 1919541"/>
              <a:gd name="connsiteY63" fmla="*/ 506603 h 2014593"/>
              <a:gd name="connsiteX64" fmla="*/ 127334 w 1919541"/>
              <a:gd name="connsiteY64" fmla="*/ 467279 h 2014593"/>
              <a:gd name="connsiteX65" fmla="*/ 734958 w 1919541"/>
              <a:gd name="connsiteY65" fmla="*/ 30713 h 2014593"/>
              <a:gd name="connsiteX66" fmla="*/ 764609 w 1919541"/>
              <a:gd name="connsiteY66" fmla="*/ 23003 h 2014593"/>
              <a:gd name="connsiteX67" fmla="*/ 764609 w 1919541"/>
              <a:gd name="connsiteY67" fmla="*/ 1989514 h 2014593"/>
              <a:gd name="connsiteX68" fmla="*/ 734958 w 1919541"/>
              <a:gd name="connsiteY68" fmla="*/ 1981126 h 2014593"/>
              <a:gd name="connsiteX69" fmla="*/ 629964 w 1919541"/>
              <a:gd name="connsiteY69" fmla="*/ 63142 h 2014593"/>
              <a:gd name="connsiteX70" fmla="*/ 659615 w 1919541"/>
              <a:gd name="connsiteY70" fmla="*/ 52197 h 2014593"/>
              <a:gd name="connsiteX71" fmla="*/ 659615 w 1919541"/>
              <a:gd name="connsiteY71" fmla="*/ 1959813 h 2014593"/>
              <a:gd name="connsiteX72" fmla="*/ 629964 w 1919541"/>
              <a:gd name="connsiteY72" fmla="*/ 1951425 h 2014593"/>
              <a:gd name="connsiteX73" fmla="*/ 239639 w 1919541"/>
              <a:gd name="connsiteY73" fmla="*/ 322726 h 2014593"/>
              <a:gd name="connsiteX74" fmla="*/ 239640 w 1919541"/>
              <a:gd name="connsiteY74" fmla="*/ 1686629 h 2014593"/>
              <a:gd name="connsiteX75" fmla="*/ 209989 w 1919541"/>
              <a:gd name="connsiteY75" fmla="*/ 1651833 h 2014593"/>
              <a:gd name="connsiteX76" fmla="*/ 209988 w 1919541"/>
              <a:gd name="connsiteY76" fmla="*/ 356954 h 2014593"/>
              <a:gd name="connsiteX77" fmla="*/ 524970 w 1919541"/>
              <a:gd name="connsiteY77" fmla="*/ 108832 h 2014593"/>
              <a:gd name="connsiteX78" fmla="*/ 554621 w 1919541"/>
              <a:gd name="connsiteY78" fmla="*/ 94369 h 2014593"/>
              <a:gd name="connsiteX79" fmla="*/ 554621 w 1919541"/>
              <a:gd name="connsiteY79" fmla="*/ 1917424 h 2014593"/>
              <a:gd name="connsiteX80" fmla="*/ 524970 w 1919541"/>
              <a:gd name="connsiteY80" fmla="*/ 1902428 h 2014593"/>
              <a:gd name="connsiteX81" fmla="*/ 344633 w 1919541"/>
              <a:gd name="connsiteY81" fmla="*/ 225302 h 2014593"/>
              <a:gd name="connsiteX82" fmla="*/ 344634 w 1919541"/>
              <a:gd name="connsiteY82" fmla="*/ 1785361 h 2014593"/>
              <a:gd name="connsiteX83" fmla="*/ 314982 w 1919541"/>
              <a:gd name="connsiteY83" fmla="*/ 1762132 h 2014593"/>
              <a:gd name="connsiteX84" fmla="*/ 314982 w 1919541"/>
              <a:gd name="connsiteY84" fmla="*/ 249522 h 2014593"/>
              <a:gd name="connsiteX85" fmla="*/ 323041 w 1919541"/>
              <a:gd name="connsiteY85" fmla="*/ 241912 h 2014593"/>
              <a:gd name="connsiteX86" fmla="*/ 419976 w 1919541"/>
              <a:gd name="connsiteY86" fmla="*/ 169613 h 2014593"/>
              <a:gd name="connsiteX87" fmla="*/ 449627 w 1919541"/>
              <a:gd name="connsiteY87" fmla="*/ 151237 h 2014593"/>
              <a:gd name="connsiteX88" fmla="*/ 449627 w 1919541"/>
              <a:gd name="connsiteY88" fmla="*/ 1864323 h 2014593"/>
              <a:gd name="connsiteX89" fmla="*/ 437771 w 1919541"/>
              <a:gd name="connsiteY89" fmla="*/ 1858326 h 2014593"/>
              <a:gd name="connsiteX90" fmla="*/ 419976 w 1919541"/>
              <a:gd name="connsiteY90" fmla="*/ 1844385 h 201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19541" h="2014593">
                <a:moveTo>
                  <a:pt x="1889889" y="584969"/>
                </a:moveTo>
                <a:lnTo>
                  <a:pt x="1905342" y="612936"/>
                </a:lnTo>
                <a:lnTo>
                  <a:pt x="1919541" y="658150"/>
                </a:lnTo>
                <a:lnTo>
                  <a:pt x="1919541" y="1365658"/>
                </a:lnTo>
                <a:lnTo>
                  <a:pt x="1916706" y="1374116"/>
                </a:lnTo>
                <a:lnTo>
                  <a:pt x="1889890" y="1434229"/>
                </a:lnTo>
                <a:close/>
                <a:moveTo>
                  <a:pt x="1784895" y="408786"/>
                </a:moveTo>
                <a:lnTo>
                  <a:pt x="1806640" y="434305"/>
                </a:lnTo>
                <a:lnTo>
                  <a:pt x="1814546" y="448614"/>
                </a:lnTo>
                <a:lnTo>
                  <a:pt x="1814547" y="1568106"/>
                </a:lnTo>
                <a:lnTo>
                  <a:pt x="1784895" y="1610113"/>
                </a:lnTo>
                <a:close/>
                <a:moveTo>
                  <a:pt x="1679901" y="285574"/>
                </a:moveTo>
                <a:lnTo>
                  <a:pt x="1709552" y="320371"/>
                </a:lnTo>
                <a:lnTo>
                  <a:pt x="1709553" y="1700476"/>
                </a:lnTo>
                <a:lnTo>
                  <a:pt x="1706693" y="1703778"/>
                </a:lnTo>
                <a:lnTo>
                  <a:pt x="1679902" y="1729075"/>
                </a:lnTo>
                <a:close/>
                <a:moveTo>
                  <a:pt x="1574907" y="201124"/>
                </a:moveTo>
                <a:lnTo>
                  <a:pt x="1604558" y="224353"/>
                </a:lnTo>
                <a:lnTo>
                  <a:pt x="1604559" y="1795220"/>
                </a:lnTo>
                <a:lnTo>
                  <a:pt x="1574908" y="1818029"/>
                </a:lnTo>
                <a:close/>
                <a:moveTo>
                  <a:pt x="1469912" y="132328"/>
                </a:moveTo>
                <a:lnTo>
                  <a:pt x="1499564" y="147324"/>
                </a:lnTo>
                <a:lnTo>
                  <a:pt x="1499565" y="1868245"/>
                </a:lnTo>
                <a:lnTo>
                  <a:pt x="1469914" y="1886621"/>
                </a:lnTo>
                <a:close/>
                <a:moveTo>
                  <a:pt x="1364919" y="79226"/>
                </a:moveTo>
                <a:lnTo>
                  <a:pt x="1394570" y="94223"/>
                </a:lnTo>
                <a:lnTo>
                  <a:pt x="1394571" y="1924194"/>
                </a:lnTo>
                <a:lnTo>
                  <a:pt x="1372724" y="1934850"/>
                </a:lnTo>
                <a:lnTo>
                  <a:pt x="1364920" y="1937730"/>
                </a:lnTo>
                <a:close/>
                <a:moveTo>
                  <a:pt x="1259925" y="44998"/>
                </a:moveTo>
                <a:lnTo>
                  <a:pt x="1289576" y="53386"/>
                </a:lnTo>
                <a:lnTo>
                  <a:pt x="1289578" y="1965539"/>
                </a:lnTo>
                <a:lnTo>
                  <a:pt x="1279192" y="1969373"/>
                </a:lnTo>
                <a:lnTo>
                  <a:pt x="1259926" y="1974382"/>
                </a:lnTo>
                <a:close/>
                <a:moveTo>
                  <a:pt x="1154931" y="15844"/>
                </a:moveTo>
                <a:lnTo>
                  <a:pt x="1158590" y="16331"/>
                </a:lnTo>
                <a:lnTo>
                  <a:pt x="1184582" y="23684"/>
                </a:lnTo>
                <a:lnTo>
                  <a:pt x="1184583" y="1993975"/>
                </a:lnTo>
                <a:lnTo>
                  <a:pt x="1183790" y="1994181"/>
                </a:lnTo>
                <a:lnTo>
                  <a:pt x="1154932" y="1998730"/>
                </a:lnTo>
                <a:close/>
                <a:moveTo>
                  <a:pt x="1049937" y="3093"/>
                </a:moveTo>
                <a:lnTo>
                  <a:pt x="1062750" y="3565"/>
                </a:lnTo>
                <a:lnTo>
                  <a:pt x="1079588" y="5808"/>
                </a:lnTo>
                <a:lnTo>
                  <a:pt x="1079590" y="2009857"/>
                </a:lnTo>
                <a:lnTo>
                  <a:pt x="1049938" y="2011618"/>
                </a:lnTo>
                <a:close/>
                <a:moveTo>
                  <a:pt x="29651" y="670270"/>
                </a:moveTo>
                <a:lnTo>
                  <a:pt x="29652" y="1334855"/>
                </a:lnTo>
                <a:lnTo>
                  <a:pt x="0" y="1240434"/>
                </a:lnTo>
                <a:lnTo>
                  <a:pt x="0" y="770241"/>
                </a:lnTo>
                <a:lnTo>
                  <a:pt x="8663" y="732883"/>
                </a:lnTo>
                <a:close/>
                <a:moveTo>
                  <a:pt x="944945" y="1248"/>
                </a:moveTo>
                <a:lnTo>
                  <a:pt x="965962" y="0"/>
                </a:lnTo>
                <a:lnTo>
                  <a:pt x="974596" y="318"/>
                </a:lnTo>
                <a:lnTo>
                  <a:pt x="974596" y="2014593"/>
                </a:lnTo>
                <a:lnTo>
                  <a:pt x="944945" y="2013501"/>
                </a:lnTo>
                <a:close/>
                <a:moveTo>
                  <a:pt x="839951" y="10332"/>
                </a:moveTo>
                <a:lnTo>
                  <a:pt x="868931" y="5764"/>
                </a:lnTo>
                <a:lnTo>
                  <a:pt x="869602" y="5725"/>
                </a:lnTo>
                <a:lnTo>
                  <a:pt x="869602" y="2008432"/>
                </a:lnTo>
                <a:lnTo>
                  <a:pt x="839951" y="2004483"/>
                </a:lnTo>
                <a:close/>
                <a:moveTo>
                  <a:pt x="134645" y="456921"/>
                </a:moveTo>
                <a:lnTo>
                  <a:pt x="134645" y="1553957"/>
                </a:lnTo>
                <a:lnTo>
                  <a:pt x="104995" y="1500295"/>
                </a:lnTo>
                <a:lnTo>
                  <a:pt x="104995" y="506603"/>
                </a:lnTo>
                <a:lnTo>
                  <a:pt x="127334" y="467279"/>
                </a:lnTo>
                <a:close/>
                <a:moveTo>
                  <a:pt x="734958" y="30713"/>
                </a:moveTo>
                <a:lnTo>
                  <a:pt x="764609" y="23003"/>
                </a:lnTo>
                <a:lnTo>
                  <a:pt x="764609" y="1989514"/>
                </a:lnTo>
                <a:lnTo>
                  <a:pt x="734958" y="1981126"/>
                </a:lnTo>
                <a:close/>
                <a:moveTo>
                  <a:pt x="629964" y="63142"/>
                </a:moveTo>
                <a:lnTo>
                  <a:pt x="659615" y="52197"/>
                </a:lnTo>
                <a:lnTo>
                  <a:pt x="659615" y="1959813"/>
                </a:lnTo>
                <a:lnTo>
                  <a:pt x="629964" y="1951425"/>
                </a:lnTo>
                <a:close/>
                <a:moveTo>
                  <a:pt x="239639" y="322726"/>
                </a:moveTo>
                <a:lnTo>
                  <a:pt x="239640" y="1686629"/>
                </a:lnTo>
                <a:lnTo>
                  <a:pt x="209989" y="1651833"/>
                </a:lnTo>
                <a:lnTo>
                  <a:pt x="209988" y="356954"/>
                </a:lnTo>
                <a:close/>
                <a:moveTo>
                  <a:pt x="524970" y="108832"/>
                </a:moveTo>
                <a:lnTo>
                  <a:pt x="554621" y="94369"/>
                </a:lnTo>
                <a:lnTo>
                  <a:pt x="554621" y="1917424"/>
                </a:lnTo>
                <a:lnTo>
                  <a:pt x="524970" y="1902428"/>
                </a:lnTo>
                <a:close/>
                <a:moveTo>
                  <a:pt x="344633" y="225302"/>
                </a:moveTo>
                <a:lnTo>
                  <a:pt x="344634" y="1785361"/>
                </a:lnTo>
                <a:lnTo>
                  <a:pt x="314982" y="1762132"/>
                </a:lnTo>
                <a:lnTo>
                  <a:pt x="314982" y="249522"/>
                </a:lnTo>
                <a:lnTo>
                  <a:pt x="323041" y="241912"/>
                </a:lnTo>
                <a:close/>
                <a:moveTo>
                  <a:pt x="419976" y="169613"/>
                </a:moveTo>
                <a:lnTo>
                  <a:pt x="449627" y="151237"/>
                </a:lnTo>
                <a:lnTo>
                  <a:pt x="449627" y="1864323"/>
                </a:lnTo>
                <a:lnTo>
                  <a:pt x="437771" y="1858326"/>
                </a:lnTo>
                <a:lnTo>
                  <a:pt x="419976" y="1844385"/>
                </a:lnTo>
                <a:close/>
              </a:path>
            </a:pathLst>
          </a:custGeom>
          <a:gradFill>
            <a:gsLst>
              <a:gs pos="0">
                <a:srgbClr val="C4EA10"/>
              </a:gs>
              <a:gs pos="100000">
                <a:srgbClr val="00B0F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D09896C9-1AA7-C363-A7E1-254DEFFF30F4}"/>
              </a:ext>
            </a:extLst>
          </p:cNvPr>
          <p:cNvSpPr/>
          <p:nvPr/>
        </p:nvSpPr>
        <p:spPr>
          <a:xfrm>
            <a:off x="-1039256" y="-1396148"/>
            <a:ext cx="2626982" cy="2626982"/>
          </a:xfrm>
          <a:prstGeom prst="ellipse">
            <a:avLst/>
          </a:prstGeom>
          <a:noFill/>
          <a:ln w="635000">
            <a:solidFill>
              <a:srgbClr val="C5EB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ED6B7A6-308A-7B4C-4A25-F8C9DF0CC419}"/>
              </a:ext>
            </a:extLst>
          </p:cNvPr>
          <p:cNvSpPr txBox="1"/>
          <p:nvPr/>
        </p:nvSpPr>
        <p:spPr>
          <a:xfrm>
            <a:off x="5033592" y="1097902"/>
            <a:ext cx="122341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C4EA1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7200" dirty="0">
              <a:solidFill>
                <a:srgbClr val="C4EA10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6" name="组合 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C41325A-7C45-89FE-442F-AC080C9122D4}"/>
              </a:ext>
            </a:extLst>
          </p:cNvPr>
          <p:cNvGrpSpPr/>
          <p:nvPr/>
        </p:nvGrpSpPr>
        <p:grpSpPr>
          <a:xfrm>
            <a:off x="10537628" y="488950"/>
            <a:ext cx="1160547" cy="478968"/>
            <a:chOff x="8244408" y="263825"/>
            <a:chExt cx="575796" cy="237636"/>
          </a:xfrm>
          <a:solidFill>
            <a:srgbClr val="C4EA10"/>
          </a:solid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8310FB0-0A29-160C-4DAB-2D17D43D6D04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9832DC7-547F-B58E-082A-E113C296A86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9" name="文本框-2_矢量">
              <a:extLst>
                <a:ext uri="{FF2B5EF4-FFF2-40B4-BE49-F238E27FC236}">
                  <a16:creationId xmlns:a16="http://schemas.microsoft.com/office/drawing/2014/main" id="{B5076088-5570-C092-E6DC-F50BD7FD60AE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35F3D94-33E9-94E7-6D89-59BF7E64634A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F1D6771-BA69-BFA7-B1EC-5FE535853AB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01A1447-F39A-E182-3B1B-8D507CFFBB8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8E713212-EDFA-AC5B-5425-E159C86FADBA}"/>
              </a:ext>
            </a:extLst>
          </p:cNvPr>
          <p:cNvSpPr txBox="1"/>
          <p:nvPr/>
        </p:nvSpPr>
        <p:spPr>
          <a:xfrm>
            <a:off x="6112083" y="1536625"/>
            <a:ext cx="10390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i="1" dirty="0">
                <a:solidFill>
                  <a:srgbClr val="C4EA10"/>
                </a:solidFill>
                <a:latin typeface="+mj-lt"/>
                <a:ea typeface="优设标题黑" panose="00000500000000000000" pitchFamily="2" charset="-122"/>
                <a:cs typeface="+mn-ea"/>
                <a:sym typeface="+mn-lt"/>
              </a:rPr>
              <a:t>PART</a:t>
            </a:r>
            <a:endParaRPr lang="zh-CN" altLang="en-US" sz="2800" i="1" dirty="0">
              <a:solidFill>
                <a:srgbClr val="C4EA10"/>
              </a:solidFill>
              <a:latin typeface="+mj-lt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5BB202A3-9517-2F7C-C5FC-1800F33CAE71}"/>
              </a:ext>
            </a:extLst>
          </p:cNvPr>
          <p:cNvSpPr/>
          <p:nvPr/>
        </p:nvSpPr>
        <p:spPr>
          <a:xfrm rot="8100000" flipV="1">
            <a:off x="10909838" y="3406900"/>
            <a:ext cx="288218" cy="288218"/>
          </a:xfrm>
          <a:custGeom>
            <a:avLst/>
            <a:gdLst>
              <a:gd name="connsiteX0" fmla="*/ 0 w 1328614"/>
              <a:gd name="connsiteY0" fmla="*/ 664305 h 1328614"/>
              <a:gd name="connsiteX1" fmla="*/ 115202 w 1328614"/>
              <a:gd name="connsiteY1" fmla="*/ 549103 h 1328614"/>
              <a:gd name="connsiteX2" fmla="*/ 548903 w 1328614"/>
              <a:gd name="connsiteY2" fmla="*/ 549103 h 1328614"/>
              <a:gd name="connsiteX3" fmla="*/ 548903 w 1328614"/>
              <a:gd name="connsiteY3" fmla="*/ 115202 h 1328614"/>
              <a:gd name="connsiteX4" fmla="*/ 664105 w 1328614"/>
              <a:gd name="connsiteY4" fmla="*/ 0 h 1328614"/>
              <a:gd name="connsiteX5" fmla="*/ 779307 w 1328614"/>
              <a:gd name="connsiteY5" fmla="*/ 115202 h 1328614"/>
              <a:gd name="connsiteX6" fmla="*/ 779307 w 1328614"/>
              <a:gd name="connsiteY6" fmla="*/ 549104 h 1328614"/>
              <a:gd name="connsiteX7" fmla="*/ 1213412 w 1328614"/>
              <a:gd name="connsiteY7" fmla="*/ 549104 h 1328614"/>
              <a:gd name="connsiteX8" fmla="*/ 1328614 w 1328614"/>
              <a:gd name="connsiteY8" fmla="*/ 664306 h 1328614"/>
              <a:gd name="connsiteX9" fmla="*/ 1328613 w 1328614"/>
              <a:gd name="connsiteY9" fmla="*/ 664305 h 1328614"/>
              <a:gd name="connsiteX10" fmla="*/ 1213411 w 1328614"/>
              <a:gd name="connsiteY10" fmla="*/ 779507 h 1328614"/>
              <a:gd name="connsiteX11" fmla="*/ 779306 w 1328614"/>
              <a:gd name="connsiteY11" fmla="*/ 779507 h 1328614"/>
              <a:gd name="connsiteX12" fmla="*/ 779306 w 1328614"/>
              <a:gd name="connsiteY12" fmla="*/ 1213412 h 1328614"/>
              <a:gd name="connsiteX13" fmla="*/ 664104 w 1328614"/>
              <a:gd name="connsiteY13" fmla="*/ 1328614 h 1328614"/>
              <a:gd name="connsiteX14" fmla="*/ 664105 w 1328614"/>
              <a:gd name="connsiteY14" fmla="*/ 1328613 h 1328614"/>
              <a:gd name="connsiteX15" fmla="*/ 548903 w 1328614"/>
              <a:gd name="connsiteY15" fmla="*/ 1213411 h 1328614"/>
              <a:gd name="connsiteX16" fmla="*/ 548903 w 1328614"/>
              <a:gd name="connsiteY16" fmla="*/ 779507 h 1328614"/>
              <a:gd name="connsiteX17" fmla="*/ 115202 w 1328614"/>
              <a:gd name="connsiteY17" fmla="*/ 779507 h 1328614"/>
              <a:gd name="connsiteX18" fmla="*/ 0 w 1328614"/>
              <a:gd name="connsiteY18" fmla="*/ 664305 h 13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8614" h="1328614">
                <a:moveTo>
                  <a:pt x="0" y="664305"/>
                </a:moveTo>
                <a:cubicBezTo>
                  <a:pt x="0" y="600681"/>
                  <a:pt x="51578" y="549103"/>
                  <a:pt x="115202" y="549103"/>
                </a:cubicBezTo>
                <a:lnTo>
                  <a:pt x="548903" y="549103"/>
                </a:lnTo>
                <a:lnTo>
                  <a:pt x="548903" y="115202"/>
                </a:lnTo>
                <a:cubicBezTo>
                  <a:pt x="548903" y="51578"/>
                  <a:pt x="600481" y="0"/>
                  <a:pt x="664105" y="0"/>
                </a:cubicBezTo>
                <a:cubicBezTo>
                  <a:pt x="727729" y="0"/>
                  <a:pt x="779307" y="51578"/>
                  <a:pt x="779307" y="115202"/>
                </a:cubicBezTo>
                <a:lnTo>
                  <a:pt x="779307" y="549104"/>
                </a:lnTo>
                <a:lnTo>
                  <a:pt x="1213412" y="549104"/>
                </a:lnTo>
                <a:cubicBezTo>
                  <a:pt x="1277036" y="549104"/>
                  <a:pt x="1328614" y="600682"/>
                  <a:pt x="1328614" y="664306"/>
                </a:cubicBezTo>
                <a:lnTo>
                  <a:pt x="1328613" y="664305"/>
                </a:lnTo>
                <a:cubicBezTo>
                  <a:pt x="1328613" y="727929"/>
                  <a:pt x="1277035" y="779507"/>
                  <a:pt x="1213411" y="779507"/>
                </a:cubicBezTo>
                <a:lnTo>
                  <a:pt x="779306" y="779507"/>
                </a:lnTo>
                <a:lnTo>
                  <a:pt x="779306" y="1213412"/>
                </a:lnTo>
                <a:cubicBezTo>
                  <a:pt x="779306" y="1277036"/>
                  <a:pt x="727728" y="1328614"/>
                  <a:pt x="664104" y="1328614"/>
                </a:cubicBezTo>
                <a:lnTo>
                  <a:pt x="664105" y="1328613"/>
                </a:lnTo>
                <a:cubicBezTo>
                  <a:pt x="600481" y="1328613"/>
                  <a:pt x="548903" y="1277035"/>
                  <a:pt x="548903" y="1213411"/>
                </a:cubicBezTo>
                <a:lnTo>
                  <a:pt x="548903" y="779507"/>
                </a:lnTo>
                <a:lnTo>
                  <a:pt x="115202" y="779507"/>
                </a:lnTo>
                <a:cubicBezTo>
                  <a:pt x="51578" y="779507"/>
                  <a:pt x="0" y="727929"/>
                  <a:pt x="0" y="664305"/>
                </a:cubicBezTo>
                <a:close/>
              </a:path>
            </a:pathLst>
          </a:custGeom>
          <a:solidFill>
            <a:srgbClr val="C4EA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A1F29E09-CB3D-A18A-7DC4-B8F4D3D4D15C}"/>
              </a:ext>
            </a:extLst>
          </p:cNvPr>
          <p:cNvSpPr/>
          <p:nvPr/>
        </p:nvSpPr>
        <p:spPr>
          <a:xfrm rot="8100000" flipV="1">
            <a:off x="11326260" y="5779862"/>
            <a:ext cx="604344" cy="604344"/>
          </a:xfrm>
          <a:custGeom>
            <a:avLst/>
            <a:gdLst>
              <a:gd name="connsiteX0" fmla="*/ 0 w 1328614"/>
              <a:gd name="connsiteY0" fmla="*/ 664305 h 1328614"/>
              <a:gd name="connsiteX1" fmla="*/ 115202 w 1328614"/>
              <a:gd name="connsiteY1" fmla="*/ 549103 h 1328614"/>
              <a:gd name="connsiteX2" fmla="*/ 548903 w 1328614"/>
              <a:gd name="connsiteY2" fmla="*/ 549103 h 1328614"/>
              <a:gd name="connsiteX3" fmla="*/ 548903 w 1328614"/>
              <a:gd name="connsiteY3" fmla="*/ 115202 h 1328614"/>
              <a:gd name="connsiteX4" fmla="*/ 664105 w 1328614"/>
              <a:gd name="connsiteY4" fmla="*/ 0 h 1328614"/>
              <a:gd name="connsiteX5" fmla="*/ 779307 w 1328614"/>
              <a:gd name="connsiteY5" fmla="*/ 115202 h 1328614"/>
              <a:gd name="connsiteX6" fmla="*/ 779307 w 1328614"/>
              <a:gd name="connsiteY6" fmla="*/ 549104 h 1328614"/>
              <a:gd name="connsiteX7" fmla="*/ 1213412 w 1328614"/>
              <a:gd name="connsiteY7" fmla="*/ 549104 h 1328614"/>
              <a:gd name="connsiteX8" fmla="*/ 1328614 w 1328614"/>
              <a:gd name="connsiteY8" fmla="*/ 664306 h 1328614"/>
              <a:gd name="connsiteX9" fmla="*/ 1328613 w 1328614"/>
              <a:gd name="connsiteY9" fmla="*/ 664305 h 1328614"/>
              <a:gd name="connsiteX10" fmla="*/ 1213411 w 1328614"/>
              <a:gd name="connsiteY10" fmla="*/ 779507 h 1328614"/>
              <a:gd name="connsiteX11" fmla="*/ 779306 w 1328614"/>
              <a:gd name="connsiteY11" fmla="*/ 779507 h 1328614"/>
              <a:gd name="connsiteX12" fmla="*/ 779306 w 1328614"/>
              <a:gd name="connsiteY12" fmla="*/ 1213412 h 1328614"/>
              <a:gd name="connsiteX13" fmla="*/ 664104 w 1328614"/>
              <a:gd name="connsiteY13" fmla="*/ 1328614 h 1328614"/>
              <a:gd name="connsiteX14" fmla="*/ 664105 w 1328614"/>
              <a:gd name="connsiteY14" fmla="*/ 1328613 h 1328614"/>
              <a:gd name="connsiteX15" fmla="*/ 548903 w 1328614"/>
              <a:gd name="connsiteY15" fmla="*/ 1213411 h 1328614"/>
              <a:gd name="connsiteX16" fmla="*/ 548903 w 1328614"/>
              <a:gd name="connsiteY16" fmla="*/ 779507 h 1328614"/>
              <a:gd name="connsiteX17" fmla="*/ 115202 w 1328614"/>
              <a:gd name="connsiteY17" fmla="*/ 779507 h 1328614"/>
              <a:gd name="connsiteX18" fmla="*/ 0 w 1328614"/>
              <a:gd name="connsiteY18" fmla="*/ 664305 h 13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8614" h="1328614">
                <a:moveTo>
                  <a:pt x="0" y="664305"/>
                </a:moveTo>
                <a:cubicBezTo>
                  <a:pt x="0" y="600681"/>
                  <a:pt x="51578" y="549103"/>
                  <a:pt x="115202" y="549103"/>
                </a:cubicBezTo>
                <a:lnTo>
                  <a:pt x="548903" y="549103"/>
                </a:lnTo>
                <a:lnTo>
                  <a:pt x="548903" y="115202"/>
                </a:lnTo>
                <a:cubicBezTo>
                  <a:pt x="548903" y="51578"/>
                  <a:pt x="600481" y="0"/>
                  <a:pt x="664105" y="0"/>
                </a:cubicBezTo>
                <a:cubicBezTo>
                  <a:pt x="727729" y="0"/>
                  <a:pt x="779307" y="51578"/>
                  <a:pt x="779307" y="115202"/>
                </a:cubicBezTo>
                <a:lnTo>
                  <a:pt x="779307" y="549104"/>
                </a:lnTo>
                <a:lnTo>
                  <a:pt x="1213412" y="549104"/>
                </a:lnTo>
                <a:cubicBezTo>
                  <a:pt x="1277036" y="549104"/>
                  <a:pt x="1328614" y="600682"/>
                  <a:pt x="1328614" y="664306"/>
                </a:cubicBezTo>
                <a:lnTo>
                  <a:pt x="1328613" y="664305"/>
                </a:lnTo>
                <a:cubicBezTo>
                  <a:pt x="1328613" y="727929"/>
                  <a:pt x="1277035" y="779507"/>
                  <a:pt x="1213411" y="779507"/>
                </a:cubicBezTo>
                <a:lnTo>
                  <a:pt x="779306" y="779507"/>
                </a:lnTo>
                <a:lnTo>
                  <a:pt x="779306" y="1213412"/>
                </a:lnTo>
                <a:cubicBezTo>
                  <a:pt x="779306" y="1277036"/>
                  <a:pt x="727728" y="1328614"/>
                  <a:pt x="664104" y="1328614"/>
                </a:cubicBezTo>
                <a:lnTo>
                  <a:pt x="664105" y="1328613"/>
                </a:lnTo>
                <a:cubicBezTo>
                  <a:pt x="600481" y="1328613"/>
                  <a:pt x="548903" y="1277035"/>
                  <a:pt x="548903" y="1213411"/>
                </a:cubicBezTo>
                <a:lnTo>
                  <a:pt x="548903" y="779507"/>
                </a:lnTo>
                <a:lnTo>
                  <a:pt x="115202" y="779507"/>
                </a:lnTo>
                <a:cubicBezTo>
                  <a:pt x="51578" y="779507"/>
                  <a:pt x="0" y="727929"/>
                  <a:pt x="0" y="664305"/>
                </a:cubicBezTo>
                <a:close/>
              </a:path>
            </a:pathLst>
          </a:custGeom>
          <a:solidFill>
            <a:srgbClr val="C4EA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45564C7-01F0-17A2-CBC1-25840F2760EC}"/>
              </a:ext>
            </a:extLst>
          </p:cNvPr>
          <p:cNvGrpSpPr/>
          <p:nvPr/>
        </p:nvGrpSpPr>
        <p:grpSpPr>
          <a:xfrm>
            <a:off x="9298369" y="3868546"/>
            <a:ext cx="2216460" cy="2318512"/>
            <a:chOff x="7775030" y="1615381"/>
            <a:chExt cx="3268770" cy="3419272"/>
          </a:xfrm>
        </p:grpSpPr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72015FEF-903B-9E71-7C5F-90ECD94BE9AD}"/>
                </a:ext>
              </a:extLst>
            </p:cNvPr>
            <p:cNvSpPr/>
            <p:nvPr/>
          </p:nvSpPr>
          <p:spPr>
            <a:xfrm>
              <a:off x="7775030" y="2407671"/>
              <a:ext cx="2626982" cy="2626982"/>
            </a:xfrm>
            <a:prstGeom prst="ellipse">
              <a:avLst/>
            </a:prstGeom>
            <a:noFill/>
            <a:ln w="457200">
              <a:solidFill>
                <a:srgbClr val="C5EB0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35AC66BF-A405-346F-B5CD-2C1A9802493C}"/>
                </a:ext>
              </a:extLst>
            </p:cNvPr>
            <p:cNvSpPr/>
            <p:nvPr/>
          </p:nvSpPr>
          <p:spPr>
            <a:xfrm rot="2080750">
              <a:off x="8193736" y="1615381"/>
              <a:ext cx="2850064" cy="2991191"/>
            </a:xfrm>
            <a:custGeom>
              <a:avLst/>
              <a:gdLst>
                <a:gd name="connsiteX0" fmla="*/ 1889889 w 1919541"/>
                <a:gd name="connsiteY0" fmla="*/ 584969 h 2014593"/>
                <a:gd name="connsiteX1" fmla="*/ 1905342 w 1919541"/>
                <a:gd name="connsiteY1" fmla="*/ 612936 h 2014593"/>
                <a:gd name="connsiteX2" fmla="*/ 1919541 w 1919541"/>
                <a:gd name="connsiteY2" fmla="*/ 658150 h 2014593"/>
                <a:gd name="connsiteX3" fmla="*/ 1919541 w 1919541"/>
                <a:gd name="connsiteY3" fmla="*/ 1365658 h 2014593"/>
                <a:gd name="connsiteX4" fmla="*/ 1916706 w 1919541"/>
                <a:gd name="connsiteY4" fmla="*/ 1374116 h 2014593"/>
                <a:gd name="connsiteX5" fmla="*/ 1889890 w 1919541"/>
                <a:gd name="connsiteY5" fmla="*/ 1434229 h 2014593"/>
                <a:gd name="connsiteX6" fmla="*/ 1784895 w 1919541"/>
                <a:gd name="connsiteY6" fmla="*/ 408786 h 2014593"/>
                <a:gd name="connsiteX7" fmla="*/ 1806640 w 1919541"/>
                <a:gd name="connsiteY7" fmla="*/ 434305 h 2014593"/>
                <a:gd name="connsiteX8" fmla="*/ 1814546 w 1919541"/>
                <a:gd name="connsiteY8" fmla="*/ 448614 h 2014593"/>
                <a:gd name="connsiteX9" fmla="*/ 1814547 w 1919541"/>
                <a:gd name="connsiteY9" fmla="*/ 1568106 h 2014593"/>
                <a:gd name="connsiteX10" fmla="*/ 1784895 w 1919541"/>
                <a:gd name="connsiteY10" fmla="*/ 1610113 h 2014593"/>
                <a:gd name="connsiteX11" fmla="*/ 1679901 w 1919541"/>
                <a:gd name="connsiteY11" fmla="*/ 285574 h 2014593"/>
                <a:gd name="connsiteX12" fmla="*/ 1709552 w 1919541"/>
                <a:gd name="connsiteY12" fmla="*/ 320371 h 2014593"/>
                <a:gd name="connsiteX13" fmla="*/ 1709553 w 1919541"/>
                <a:gd name="connsiteY13" fmla="*/ 1700476 h 2014593"/>
                <a:gd name="connsiteX14" fmla="*/ 1706693 w 1919541"/>
                <a:gd name="connsiteY14" fmla="*/ 1703778 h 2014593"/>
                <a:gd name="connsiteX15" fmla="*/ 1679902 w 1919541"/>
                <a:gd name="connsiteY15" fmla="*/ 1729075 h 2014593"/>
                <a:gd name="connsiteX16" fmla="*/ 1574907 w 1919541"/>
                <a:gd name="connsiteY16" fmla="*/ 201124 h 2014593"/>
                <a:gd name="connsiteX17" fmla="*/ 1604558 w 1919541"/>
                <a:gd name="connsiteY17" fmla="*/ 224353 h 2014593"/>
                <a:gd name="connsiteX18" fmla="*/ 1604559 w 1919541"/>
                <a:gd name="connsiteY18" fmla="*/ 1795220 h 2014593"/>
                <a:gd name="connsiteX19" fmla="*/ 1574908 w 1919541"/>
                <a:gd name="connsiteY19" fmla="*/ 1818029 h 2014593"/>
                <a:gd name="connsiteX20" fmla="*/ 1469912 w 1919541"/>
                <a:gd name="connsiteY20" fmla="*/ 132328 h 2014593"/>
                <a:gd name="connsiteX21" fmla="*/ 1499564 w 1919541"/>
                <a:gd name="connsiteY21" fmla="*/ 147324 h 2014593"/>
                <a:gd name="connsiteX22" fmla="*/ 1499565 w 1919541"/>
                <a:gd name="connsiteY22" fmla="*/ 1868245 h 2014593"/>
                <a:gd name="connsiteX23" fmla="*/ 1469914 w 1919541"/>
                <a:gd name="connsiteY23" fmla="*/ 1886621 h 2014593"/>
                <a:gd name="connsiteX24" fmla="*/ 1364919 w 1919541"/>
                <a:gd name="connsiteY24" fmla="*/ 79226 h 2014593"/>
                <a:gd name="connsiteX25" fmla="*/ 1394570 w 1919541"/>
                <a:gd name="connsiteY25" fmla="*/ 94223 h 2014593"/>
                <a:gd name="connsiteX26" fmla="*/ 1394571 w 1919541"/>
                <a:gd name="connsiteY26" fmla="*/ 1924194 h 2014593"/>
                <a:gd name="connsiteX27" fmla="*/ 1372724 w 1919541"/>
                <a:gd name="connsiteY27" fmla="*/ 1934850 h 2014593"/>
                <a:gd name="connsiteX28" fmla="*/ 1364920 w 1919541"/>
                <a:gd name="connsiteY28" fmla="*/ 1937730 h 2014593"/>
                <a:gd name="connsiteX29" fmla="*/ 1259925 w 1919541"/>
                <a:gd name="connsiteY29" fmla="*/ 44998 h 2014593"/>
                <a:gd name="connsiteX30" fmla="*/ 1289576 w 1919541"/>
                <a:gd name="connsiteY30" fmla="*/ 53386 h 2014593"/>
                <a:gd name="connsiteX31" fmla="*/ 1289578 w 1919541"/>
                <a:gd name="connsiteY31" fmla="*/ 1965539 h 2014593"/>
                <a:gd name="connsiteX32" fmla="*/ 1279192 w 1919541"/>
                <a:gd name="connsiteY32" fmla="*/ 1969373 h 2014593"/>
                <a:gd name="connsiteX33" fmla="*/ 1259926 w 1919541"/>
                <a:gd name="connsiteY33" fmla="*/ 1974382 h 2014593"/>
                <a:gd name="connsiteX34" fmla="*/ 1154931 w 1919541"/>
                <a:gd name="connsiteY34" fmla="*/ 15844 h 2014593"/>
                <a:gd name="connsiteX35" fmla="*/ 1158590 w 1919541"/>
                <a:gd name="connsiteY35" fmla="*/ 16331 h 2014593"/>
                <a:gd name="connsiteX36" fmla="*/ 1184582 w 1919541"/>
                <a:gd name="connsiteY36" fmla="*/ 23684 h 2014593"/>
                <a:gd name="connsiteX37" fmla="*/ 1184583 w 1919541"/>
                <a:gd name="connsiteY37" fmla="*/ 1993975 h 2014593"/>
                <a:gd name="connsiteX38" fmla="*/ 1183790 w 1919541"/>
                <a:gd name="connsiteY38" fmla="*/ 1994181 h 2014593"/>
                <a:gd name="connsiteX39" fmla="*/ 1154932 w 1919541"/>
                <a:gd name="connsiteY39" fmla="*/ 1998730 h 2014593"/>
                <a:gd name="connsiteX40" fmla="*/ 1049937 w 1919541"/>
                <a:gd name="connsiteY40" fmla="*/ 3093 h 2014593"/>
                <a:gd name="connsiteX41" fmla="*/ 1062750 w 1919541"/>
                <a:gd name="connsiteY41" fmla="*/ 3565 h 2014593"/>
                <a:gd name="connsiteX42" fmla="*/ 1079588 w 1919541"/>
                <a:gd name="connsiteY42" fmla="*/ 5808 h 2014593"/>
                <a:gd name="connsiteX43" fmla="*/ 1079590 w 1919541"/>
                <a:gd name="connsiteY43" fmla="*/ 2009857 h 2014593"/>
                <a:gd name="connsiteX44" fmla="*/ 1049938 w 1919541"/>
                <a:gd name="connsiteY44" fmla="*/ 2011618 h 2014593"/>
                <a:gd name="connsiteX45" fmla="*/ 29651 w 1919541"/>
                <a:gd name="connsiteY45" fmla="*/ 670270 h 2014593"/>
                <a:gd name="connsiteX46" fmla="*/ 29652 w 1919541"/>
                <a:gd name="connsiteY46" fmla="*/ 1334855 h 2014593"/>
                <a:gd name="connsiteX47" fmla="*/ 0 w 1919541"/>
                <a:gd name="connsiteY47" fmla="*/ 1240434 h 2014593"/>
                <a:gd name="connsiteX48" fmla="*/ 0 w 1919541"/>
                <a:gd name="connsiteY48" fmla="*/ 770241 h 2014593"/>
                <a:gd name="connsiteX49" fmla="*/ 8663 w 1919541"/>
                <a:gd name="connsiteY49" fmla="*/ 732883 h 2014593"/>
                <a:gd name="connsiteX50" fmla="*/ 944945 w 1919541"/>
                <a:gd name="connsiteY50" fmla="*/ 1248 h 2014593"/>
                <a:gd name="connsiteX51" fmla="*/ 965962 w 1919541"/>
                <a:gd name="connsiteY51" fmla="*/ 0 h 2014593"/>
                <a:gd name="connsiteX52" fmla="*/ 974596 w 1919541"/>
                <a:gd name="connsiteY52" fmla="*/ 318 h 2014593"/>
                <a:gd name="connsiteX53" fmla="*/ 974596 w 1919541"/>
                <a:gd name="connsiteY53" fmla="*/ 2014593 h 2014593"/>
                <a:gd name="connsiteX54" fmla="*/ 944945 w 1919541"/>
                <a:gd name="connsiteY54" fmla="*/ 2013501 h 2014593"/>
                <a:gd name="connsiteX55" fmla="*/ 839951 w 1919541"/>
                <a:gd name="connsiteY55" fmla="*/ 10332 h 2014593"/>
                <a:gd name="connsiteX56" fmla="*/ 868931 w 1919541"/>
                <a:gd name="connsiteY56" fmla="*/ 5764 h 2014593"/>
                <a:gd name="connsiteX57" fmla="*/ 869602 w 1919541"/>
                <a:gd name="connsiteY57" fmla="*/ 5725 h 2014593"/>
                <a:gd name="connsiteX58" fmla="*/ 869602 w 1919541"/>
                <a:gd name="connsiteY58" fmla="*/ 2008432 h 2014593"/>
                <a:gd name="connsiteX59" fmla="*/ 839951 w 1919541"/>
                <a:gd name="connsiteY59" fmla="*/ 2004483 h 2014593"/>
                <a:gd name="connsiteX60" fmla="*/ 134645 w 1919541"/>
                <a:gd name="connsiteY60" fmla="*/ 456921 h 2014593"/>
                <a:gd name="connsiteX61" fmla="*/ 134645 w 1919541"/>
                <a:gd name="connsiteY61" fmla="*/ 1553957 h 2014593"/>
                <a:gd name="connsiteX62" fmla="*/ 104995 w 1919541"/>
                <a:gd name="connsiteY62" fmla="*/ 1500295 h 2014593"/>
                <a:gd name="connsiteX63" fmla="*/ 104995 w 1919541"/>
                <a:gd name="connsiteY63" fmla="*/ 506603 h 2014593"/>
                <a:gd name="connsiteX64" fmla="*/ 127334 w 1919541"/>
                <a:gd name="connsiteY64" fmla="*/ 467279 h 2014593"/>
                <a:gd name="connsiteX65" fmla="*/ 734958 w 1919541"/>
                <a:gd name="connsiteY65" fmla="*/ 30713 h 2014593"/>
                <a:gd name="connsiteX66" fmla="*/ 764609 w 1919541"/>
                <a:gd name="connsiteY66" fmla="*/ 23003 h 2014593"/>
                <a:gd name="connsiteX67" fmla="*/ 764609 w 1919541"/>
                <a:gd name="connsiteY67" fmla="*/ 1989514 h 2014593"/>
                <a:gd name="connsiteX68" fmla="*/ 734958 w 1919541"/>
                <a:gd name="connsiteY68" fmla="*/ 1981126 h 2014593"/>
                <a:gd name="connsiteX69" fmla="*/ 629964 w 1919541"/>
                <a:gd name="connsiteY69" fmla="*/ 63142 h 2014593"/>
                <a:gd name="connsiteX70" fmla="*/ 659615 w 1919541"/>
                <a:gd name="connsiteY70" fmla="*/ 52197 h 2014593"/>
                <a:gd name="connsiteX71" fmla="*/ 659615 w 1919541"/>
                <a:gd name="connsiteY71" fmla="*/ 1959813 h 2014593"/>
                <a:gd name="connsiteX72" fmla="*/ 629964 w 1919541"/>
                <a:gd name="connsiteY72" fmla="*/ 1951425 h 2014593"/>
                <a:gd name="connsiteX73" fmla="*/ 239639 w 1919541"/>
                <a:gd name="connsiteY73" fmla="*/ 322726 h 2014593"/>
                <a:gd name="connsiteX74" fmla="*/ 239640 w 1919541"/>
                <a:gd name="connsiteY74" fmla="*/ 1686629 h 2014593"/>
                <a:gd name="connsiteX75" fmla="*/ 209989 w 1919541"/>
                <a:gd name="connsiteY75" fmla="*/ 1651833 h 2014593"/>
                <a:gd name="connsiteX76" fmla="*/ 209988 w 1919541"/>
                <a:gd name="connsiteY76" fmla="*/ 356954 h 2014593"/>
                <a:gd name="connsiteX77" fmla="*/ 524970 w 1919541"/>
                <a:gd name="connsiteY77" fmla="*/ 108832 h 2014593"/>
                <a:gd name="connsiteX78" fmla="*/ 554621 w 1919541"/>
                <a:gd name="connsiteY78" fmla="*/ 94369 h 2014593"/>
                <a:gd name="connsiteX79" fmla="*/ 554621 w 1919541"/>
                <a:gd name="connsiteY79" fmla="*/ 1917424 h 2014593"/>
                <a:gd name="connsiteX80" fmla="*/ 524970 w 1919541"/>
                <a:gd name="connsiteY80" fmla="*/ 1902428 h 2014593"/>
                <a:gd name="connsiteX81" fmla="*/ 344633 w 1919541"/>
                <a:gd name="connsiteY81" fmla="*/ 225302 h 2014593"/>
                <a:gd name="connsiteX82" fmla="*/ 344634 w 1919541"/>
                <a:gd name="connsiteY82" fmla="*/ 1785361 h 2014593"/>
                <a:gd name="connsiteX83" fmla="*/ 314982 w 1919541"/>
                <a:gd name="connsiteY83" fmla="*/ 1762132 h 2014593"/>
                <a:gd name="connsiteX84" fmla="*/ 314982 w 1919541"/>
                <a:gd name="connsiteY84" fmla="*/ 249522 h 2014593"/>
                <a:gd name="connsiteX85" fmla="*/ 323041 w 1919541"/>
                <a:gd name="connsiteY85" fmla="*/ 241912 h 2014593"/>
                <a:gd name="connsiteX86" fmla="*/ 419976 w 1919541"/>
                <a:gd name="connsiteY86" fmla="*/ 169613 h 2014593"/>
                <a:gd name="connsiteX87" fmla="*/ 449627 w 1919541"/>
                <a:gd name="connsiteY87" fmla="*/ 151237 h 2014593"/>
                <a:gd name="connsiteX88" fmla="*/ 449627 w 1919541"/>
                <a:gd name="connsiteY88" fmla="*/ 1864323 h 2014593"/>
                <a:gd name="connsiteX89" fmla="*/ 437771 w 1919541"/>
                <a:gd name="connsiteY89" fmla="*/ 1858326 h 2014593"/>
                <a:gd name="connsiteX90" fmla="*/ 419976 w 1919541"/>
                <a:gd name="connsiteY90" fmla="*/ 1844385 h 2014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1919541" h="2014593">
                  <a:moveTo>
                    <a:pt x="1889889" y="584969"/>
                  </a:moveTo>
                  <a:lnTo>
                    <a:pt x="1905342" y="612936"/>
                  </a:lnTo>
                  <a:lnTo>
                    <a:pt x="1919541" y="658150"/>
                  </a:lnTo>
                  <a:lnTo>
                    <a:pt x="1919541" y="1365658"/>
                  </a:lnTo>
                  <a:lnTo>
                    <a:pt x="1916706" y="1374116"/>
                  </a:lnTo>
                  <a:lnTo>
                    <a:pt x="1889890" y="1434229"/>
                  </a:lnTo>
                  <a:close/>
                  <a:moveTo>
                    <a:pt x="1784895" y="408786"/>
                  </a:moveTo>
                  <a:lnTo>
                    <a:pt x="1806640" y="434305"/>
                  </a:lnTo>
                  <a:lnTo>
                    <a:pt x="1814546" y="448614"/>
                  </a:lnTo>
                  <a:lnTo>
                    <a:pt x="1814547" y="1568106"/>
                  </a:lnTo>
                  <a:lnTo>
                    <a:pt x="1784895" y="1610113"/>
                  </a:lnTo>
                  <a:close/>
                  <a:moveTo>
                    <a:pt x="1679901" y="285574"/>
                  </a:moveTo>
                  <a:lnTo>
                    <a:pt x="1709552" y="320371"/>
                  </a:lnTo>
                  <a:lnTo>
                    <a:pt x="1709553" y="1700476"/>
                  </a:lnTo>
                  <a:lnTo>
                    <a:pt x="1706693" y="1703778"/>
                  </a:lnTo>
                  <a:lnTo>
                    <a:pt x="1679902" y="1729075"/>
                  </a:lnTo>
                  <a:close/>
                  <a:moveTo>
                    <a:pt x="1574907" y="201124"/>
                  </a:moveTo>
                  <a:lnTo>
                    <a:pt x="1604558" y="224353"/>
                  </a:lnTo>
                  <a:lnTo>
                    <a:pt x="1604559" y="1795220"/>
                  </a:lnTo>
                  <a:lnTo>
                    <a:pt x="1574908" y="1818029"/>
                  </a:lnTo>
                  <a:close/>
                  <a:moveTo>
                    <a:pt x="1469912" y="132328"/>
                  </a:moveTo>
                  <a:lnTo>
                    <a:pt x="1499564" y="147324"/>
                  </a:lnTo>
                  <a:lnTo>
                    <a:pt x="1499565" y="1868245"/>
                  </a:lnTo>
                  <a:lnTo>
                    <a:pt x="1469914" y="1886621"/>
                  </a:lnTo>
                  <a:close/>
                  <a:moveTo>
                    <a:pt x="1364919" y="79226"/>
                  </a:moveTo>
                  <a:lnTo>
                    <a:pt x="1394570" y="94223"/>
                  </a:lnTo>
                  <a:lnTo>
                    <a:pt x="1394571" y="1924194"/>
                  </a:lnTo>
                  <a:lnTo>
                    <a:pt x="1372724" y="1934850"/>
                  </a:lnTo>
                  <a:lnTo>
                    <a:pt x="1364920" y="1937730"/>
                  </a:lnTo>
                  <a:close/>
                  <a:moveTo>
                    <a:pt x="1259925" y="44998"/>
                  </a:moveTo>
                  <a:lnTo>
                    <a:pt x="1289576" y="53386"/>
                  </a:lnTo>
                  <a:lnTo>
                    <a:pt x="1289578" y="1965539"/>
                  </a:lnTo>
                  <a:lnTo>
                    <a:pt x="1279192" y="1969373"/>
                  </a:lnTo>
                  <a:lnTo>
                    <a:pt x="1259926" y="1974382"/>
                  </a:lnTo>
                  <a:close/>
                  <a:moveTo>
                    <a:pt x="1154931" y="15844"/>
                  </a:moveTo>
                  <a:lnTo>
                    <a:pt x="1158590" y="16331"/>
                  </a:lnTo>
                  <a:lnTo>
                    <a:pt x="1184582" y="23684"/>
                  </a:lnTo>
                  <a:lnTo>
                    <a:pt x="1184583" y="1993975"/>
                  </a:lnTo>
                  <a:lnTo>
                    <a:pt x="1183790" y="1994181"/>
                  </a:lnTo>
                  <a:lnTo>
                    <a:pt x="1154932" y="1998730"/>
                  </a:lnTo>
                  <a:close/>
                  <a:moveTo>
                    <a:pt x="1049937" y="3093"/>
                  </a:moveTo>
                  <a:lnTo>
                    <a:pt x="1062750" y="3565"/>
                  </a:lnTo>
                  <a:lnTo>
                    <a:pt x="1079588" y="5808"/>
                  </a:lnTo>
                  <a:lnTo>
                    <a:pt x="1079590" y="2009857"/>
                  </a:lnTo>
                  <a:lnTo>
                    <a:pt x="1049938" y="2011618"/>
                  </a:lnTo>
                  <a:close/>
                  <a:moveTo>
                    <a:pt x="29651" y="670270"/>
                  </a:moveTo>
                  <a:lnTo>
                    <a:pt x="29652" y="1334855"/>
                  </a:lnTo>
                  <a:lnTo>
                    <a:pt x="0" y="1240434"/>
                  </a:lnTo>
                  <a:lnTo>
                    <a:pt x="0" y="770241"/>
                  </a:lnTo>
                  <a:lnTo>
                    <a:pt x="8663" y="732883"/>
                  </a:lnTo>
                  <a:close/>
                  <a:moveTo>
                    <a:pt x="944945" y="1248"/>
                  </a:moveTo>
                  <a:lnTo>
                    <a:pt x="965962" y="0"/>
                  </a:lnTo>
                  <a:lnTo>
                    <a:pt x="974596" y="318"/>
                  </a:lnTo>
                  <a:lnTo>
                    <a:pt x="974596" y="2014593"/>
                  </a:lnTo>
                  <a:lnTo>
                    <a:pt x="944945" y="2013501"/>
                  </a:lnTo>
                  <a:close/>
                  <a:moveTo>
                    <a:pt x="839951" y="10332"/>
                  </a:moveTo>
                  <a:lnTo>
                    <a:pt x="868931" y="5764"/>
                  </a:lnTo>
                  <a:lnTo>
                    <a:pt x="869602" y="5725"/>
                  </a:lnTo>
                  <a:lnTo>
                    <a:pt x="869602" y="2008432"/>
                  </a:lnTo>
                  <a:lnTo>
                    <a:pt x="839951" y="2004483"/>
                  </a:lnTo>
                  <a:close/>
                  <a:moveTo>
                    <a:pt x="134645" y="456921"/>
                  </a:moveTo>
                  <a:lnTo>
                    <a:pt x="134645" y="1553957"/>
                  </a:lnTo>
                  <a:lnTo>
                    <a:pt x="104995" y="1500295"/>
                  </a:lnTo>
                  <a:lnTo>
                    <a:pt x="104995" y="506603"/>
                  </a:lnTo>
                  <a:lnTo>
                    <a:pt x="127334" y="467279"/>
                  </a:lnTo>
                  <a:close/>
                  <a:moveTo>
                    <a:pt x="734958" y="30713"/>
                  </a:moveTo>
                  <a:lnTo>
                    <a:pt x="764609" y="23003"/>
                  </a:lnTo>
                  <a:lnTo>
                    <a:pt x="764609" y="1989514"/>
                  </a:lnTo>
                  <a:lnTo>
                    <a:pt x="734958" y="1981126"/>
                  </a:lnTo>
                  <a:close/>
                  <a:moveTo>
                    <a:pt x="629964" y="63142"/>
                  </a:moveTo>
                  <a:lnTo>
                    <a:pt x="659615" y="52197"/>
                  </a:lnTo>
                  <a:lnTo>
                    <a:pt x="659615" y="1959813"/>
                  </a:lnTo>
                  <a:lnTo>
                    <a:pt x="629964" y="1951425"/>
                  </a:lnTo>
                  <a:close/>
                  <a:moveTo>
                    <a:pt x="239639" y="322726"/>
                  </a:moveTo>
                  <a:lnTo>
                    <a:pt x="239640" y="1686629"/>
                  </a:lnTo>
                  <a:lnTo>
                    <a:pt x="209989" y="1651833"/>
                  </a:lnTo>
                  <a:lnTo>
                    <a:pt x="209988" y="356954"/>
                  </a:lnTo>
                  <a:close/>
                  <a:moveTo>
                    <a:pt x="524970" y="108832"/>
                  </a:moveTo>
                  <a:lnTo>
                    <a:pt x="554621" y="94369"/>
                  </a:lnTo>
                  <a:lnTo>
                    <a:pt x="554621" y="1917424"/>
                  </a:lnTo>
                  <a:lnTo>
                    <a:pt x="524970" y="1902428"/>
                  </a:lnTo>
                  <a:close/>
                  <a:moveTo>
                    <a:pt x="344633" y="225302"/>
                  </a:moveTo>
                  <a:lnTo>
                    <a:pt x="344634" y="1785361"/>
                  </a:lnTo>
                  <a:lnTo>
                    <a:pt x="314982" y="1762132"/>
                  </a:lnTo>
                  <a:lnTo>
                    <a:pt x="314982" y="249522"/>
                  </a:lnTo>
                  <a:lnTo>
                    <a:pt x="323041" y="241912"/>
                  </a:lnTo>
                  <a:close/>
                  <a:moveTo>
                    <a:pt x="419976" y="169613"/>
                  </a:moveTo>
                  <a:lnTo>
                    <a:pt x="449627" y="151237"/>
                  </a:lnTo>
                  <a:lnTo>
                    <a:pt x="449627" y="1864323"/>
                  </a:lnTo>
                  <a:lnTo>
                    <a:pt x="437771" y="1858326"/>
                  </a:lnTo>
                  <a:lnTo>
                    <a:pt x="419976" y="1844385"/>
                  </a:lnTo>
                  <a:close/>
                </a:path>
              </a:pathLst>
            </a:custGeom>
            <a:solidFill>
              <a:srgbClr val="C4EA1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id="{6ACEDD43-237B-263D-A1A4-97E9AB9564BD}"/>
              </a:ext>
            </a:extLst>
          </p:cNvPr>
          <p:cNvSpPr/>
          <p:nvPr/>
        </p:nvSpPr>
        <p:spPr>
          <a:xfrm rot="2080750">
            <a:off x="872045" y="5288380"/>
            <a:ext cx="2850064" cy="2991191"/>
          </a:xfrm>
          <a:custGeom>
            <a:avLst/>
            <a:gdLst>
              <a:gd name="connsiteX0" fmla="*/ 1889889 w 1919541"/>
              <a:gd name="connsiteY0" fmla="*/ 584969 h 2014593"/>
              <a:gd name="connsiteX1" fmla="*/ 1905342 w 1919541"/>
              <a:gd name="connsiteY1" fmla="*/ 612936 h 2014593"/>
              <a:gd name="connsiteX2" fmla="*/ 1919541 w 1919541"/>
              <a:gd name="connsiteY2" fmla="*/ 658150 h 2014593"/>
              <a:gd name="connsiteX3" fmla="*/ 1919541 w 1919541"/>
              <a:gd name="connsiteY3" fmla="*/ 1365658 h 2014593"/>
              <a:gd name="connsiteX4" fmla="*/ 1916706 w 1919541"/>
              <a:gd name="connsiteY4" fmla="*/ 1374116 h 2014593"/>
              <a:gd name="connsiteX5" fmla="*/ 1889890 w 1919541"/>
              <a:gd name="connsiteY5" fmla="*/ 1434229 h 2014593"/>
              <a:gd name="connsiteX6" fmla="*/ 1784895 w 1919541"/>
              <a:gd name="connsiteY6" fmla="*/ 408786 h 2014593"/>
              <a:gd name="connsiteX7" fmla="*/ 1806640 w 1919541"/>
              <a:gd name="connsiteY7" fmla="*/ 434305 h 2014593"/>
              <a:gd name="connsiteX8" fmla="*/ 1814546 w 1919541"/>
              <a:gd name="connsiteY8" fmla="*/ 448614 h 2014593"/>
              <a:gd name="connsiteX9" fmla="*/ 1814547 w 1919541"/>
              <a:gd name="connsiteY9" fmla="*/ 1568106 h 2014593"/>
              <a:gd name="connsiteX10" fmla="*/ 1784895 w 1919541"/>
              <a:gd name="connsiteY10" fmla="*/ 1610113 h 2014593"/>
              <a:gd name="connsiteX11" fmla="*/ 1679901 w 1919541"/>
              <a:gd name="connsiteY11" fmla="*/ 285574 h 2014593"/>
              <a:gd name="connsiteX12" fmla="*/ 1709552 w 1919541"/>
              <a:gd name="connsiteY12" fmla="*/ 320371 h 2014593"/>
              <a:gd name="connsiteX13" fmla="*/ 1709553 w 1919541"/>
              <a:gd name="connsiteY13" fmla="*/ 1700476 h 2014593"/>
              <a:gd name="connsiteX14" fmla="*/ 1706693 w 1919541"/>
              <a:gd name="connsiteY14" fmla="*/ 1703778 h 2014593"/>
              <a:gd name="connsiteX15" fmla="*/ 1679902 w 1919541"/>
              <a:gd name="connsiteY15" fmla="*/ 1729075 h 2014593"/>
              <a:gd name="connsiteX16" fmla="*/ 1574907 w 1919541"/>
              <a:gd name="connsiteY16" fmla="*/ 201124 h 2014593"/>
              <a:gd name="connsiteX17" fmla="*/ 1604558 w 1919541"/>
              <a:gd name="connsiteY17" fmla="*/ 224353 h 2014593"/>
              <a:gd name="connsiteX18" fmla="*/ 1604559 w 1919541"/>
              <a:gd name="connsiteY18" fmla="*/ 1795220 h 2014593"/>
              <a:gd name="connsiteX19" fmla="*/ 1574908 w 1919541"/>
              <a:gd name="connsiteY19" fmla="*/ 1818029 h 2014593"/>
              <a:gd name="connsiteX20" fmla="*/ 1469912 w 1919541"/>
              <a:gd name="connsiteY20" fmla="*/ 132328 h 2014593"/>
              <a:gd name="connsiteX21" fmla="*/ 1499564 w 1919541"/>
              <a:gd name="connsiteY21" fmla="*/ 147324 h 2014593"/>
              <a:gd name="connsiteX22" fmla="*/ 1499565 w 1919541"/>
              <a:gd name="connsiteY22" fmla="*/ 1868245 h 2014593"/>
              <a:gd name="connsiteX23" fmla="*/ 1469914 w 1919541"/>
              <a:gd name="connsiteY23" fmla="*/ 1886621 h 2014593"/>
              <a:gd name="connsiteX24" fmla="*/ 1364919 w 1919541"/>
              <a:gd name="connsiteY24" fmla="*/ 79226 h 2014593"/>
              <a:gd name="connsiteX25" fmla="*/ 1394570 w 1919541"/>
              <a:gd name="connsiteY25" fmla="*/ 94223 h 2014593"/>
              <a:gd name="connsiteX26" fmla="*/ 1394571 w 1919541"/>
              <a:gd name="connsiteY26" fmla="*/ 1924194 h 2014593"/>
              <a:gd name="connsiteX27" fmla="*/ 1372724 w 1919541"/>
              <a:gd name="connsiteY27" fmla="*/ 1934850 h 2014593"/>
              <a:gd name="connsiteX28" fmla="*/ 1364920 w 1919541"/>
              <a:gd name="connsiteY28" fmla="*/ 1937730 h 2014593"/>
              <a:gd name="connsiteX29" fmla="*/ 1259925 w 1919541"/>
              <a:gd name="connsiteY29" fmla="*/ 44998 h 2014593"/>
              <a:gd name="connsiteX30" fmla="*/ 1289576 w 1919541"/>
              <a:gd name="connsiteY30" fmla="*/ 53386 h 2014593"/>
              <a:gd name="connsiteX31" fmla="*/ 1289578 w 1919541"/>
              <a:gd name="connsiteY31" fmla="*/ 1965539 h 2014593"/>
              <a:gd name="connsiteX32" fmla="*/ 1279192 w 1919541"/>
              <a:gd name="connsiteY32" fmla="*/ 1969373 h 2014593"/>
              <a:gd name="connsiteX33" fmla="*/ 1259926 w 1919541"/>
              <a:gd name="connsiteY33" fmla="*/ 1974382 h 2014593"/>
              <a:gd name="connsiteX34" fmla="*/ 1154931 w 1919541"/>
              <a:gd name="connsiteY34" fmla="*/ 15844 h 2014593"/>
              <a:gd name="connsiteX35" fmla="*/ 1158590 w 1919541"/>
              <a:gd name="connsiteY35" fmla="*/ 16331 h 2014593"/>
              <a:gd name="connsiteX36" fmla="*/ 1184582 w 1919541"/>
              <a:gd name="connsiteY36" fmla="*/ 23684 h 2014593"/>
              <a:gd name="connsiteX37" fmla="*/ 1184583 w 1919541"/>
              <a:gd name="connsiteY37" fmla="*/ 1993975 h 2014593"/>
              <a:gd name="connsiteX38" fmla="*/ 1183790 w 1919541"/>
              <a:gd name="connsiteY38" fmla="*/ 1994181 h 2014593"/>
              <a:gd name="connsiteX39" fmla="*/ 1154932 w 1919541"/>
              <a:gd name="connsiteY39" fmla="*/ 1998730 h 2014593"/>
              <a:gd name="connsiteX40" fmla="*/ 1049937 w 1919541"/>
              <a:gd name="connsiteY40" fmla="*/ 3093 h 2014593"/>
              <a:gd name="connsiteX41" fmla="*/ 1062750 w 1919541"/>
              <a:gd name="connsiteY41" fmla="*/ 3565 h 2014593"/>
              <a:gd name="connsiteX42" fmla="*/ 1079588 w 1919541"/>
              <a:gd name="connsiteY42" fmla="*/ 5808 h 2014593"/>
              <a:gd name="connsiteX43" fmla="*/ 1079590 w 1919541"/>
              <a:gd name="connsiteY43" fmla="*/ 2009857 h 2014593"/>
              <a:gd name="connsiteX44" fmla="*/ 1049938 w 1919541"/>
              <a:gd name="connsiteY44" fmla="*/ 2011618 h 2014593"/>
              <a:gd name="connsiteX45" fmla="*/ 29651 w 1919541"/>
              <a:gd name="connsiteY45" fmla="*/ 670270 h 2014593"/>
              <a:gd name="connsiteX46" fmla="*/ 29652 w 1919541"/>
              <a:gd name="connsiteY46" fmla="*/ 1334855 h 2014593"/>
              <a:gd name="connsiteX47" fmla="*/ 0 w 1919541"/>
              <a:gd name="connsiteY47" fmla="*/ 1240434 h 2014593"/>
              <a:gd name="connsiteX48" fmla="*/ 0 w 1919541"/>
              <a:gd name="connsiteY48" fmla="*/ 770241 h 2014593"/>
              <a:gd name="connsiteX49" fmla="*/ 8663 w 1919541"/>
              <a:gd name="connsiteY49" fmla="*/ 732883 h 2014593"/>
              <a:gd name="connsiteX50" fmla="*/ 944945 w 1919541"/>
              <a:gd name="connsiteY50" fmla="*/ 1248 h 2014593"/>
              <a:gd name="connsiteX51" fmla="*/ 965962 w 1919541"/>
              <a:gd name="connsiteY51" fmla="*/ 0 h 2014593"/>
              <a:gd name="connsiteX52" fmla="*/ 974596 w 1919541"/>
              <a:gd name="connsiteY52" fmla="*/ 318 h 2014593"/>
              <a:gd name="connsiteX53" fmla="*/ 974596 w 1919541"/>
              <a:gd name="connsiteY53" fmla="*/ 2014593 h 2014593"/>
              <a:gd name="connsiteX54" fmla="*/ 944945 w 1919541"/>
              <a:gd name="connsiteY54" fmla="*/ 2013501 h 2014593"/>
              <a:gd name="connsiteX55" fmla="*/ 839951 w 1919541"/>
              <a:gd name="connsiteY55" fmla="*/ 10332 h 2014593"/>
              <a:gd name="connsiteX56" fmla="*/ 868931 w 1919541"/>
              <a:gd name="connsiteY56" fmla="*/ 5764 h 2014593"/>
              <a:gd name="connsiteX57" fmla="*/ 869602 w 1919541"/>
              <a:gd name="connsiteY57" fmla="*/ 5725 h 2014593"/>
              <a:gd name="connsiteX58" fmla="*/ 869602 w 1919541"/>
              <a:gd name="connsiteY58" fmla="*/ 2008432 h 2014593"/>
              <a:gd name="connsiteX59" fmla="*/ 839951 w 1919541"/>
              <a:gd name="connsiteY59" fmla="*/ 2004483 h 2014593"/>
              <a:gd name="connsiteX60" fmla="*/ 134645 w 1919541"/>
              <a:gd name="connsiteY60" fmla="*/ 456921 h 2014593"/>
              <a:gd name="connsiteX61" fmla="*/ 134645 w 1919541"/>
              <a:gd name="connsiteY61" fmla="*/ 1553957 h 2014593"/>
              <a:gd name="connsiteX62" fmla="*/ 104995 w 1919541"/>
              <a:gd name="connsiteY62" fmla="*/ 1500295 h 2014593"/>
              <a:gd name="connsiteX63" fmla="*/ 104995 w 1919541"/>
              <a:gd name="connsiteY63" fmla="*/ 506603 h 2014593"/>
              <a:gd name="connsiteX64" fmla="*/ 127334 w 1919541"/>
              <a:gd name="connsiteY64" fmla="*/ 467279 h 2014593"/>
              <a:gd name="connsiteX65" fmla="*/ 734958 w 1919541"/>
              <a:gd name="connsiteY65" fmla="*/ 30713 h 2014593"/>
              <a:gd name="connsiteX66" fmla="*/ 764609 w 1919541"/>
              <a:gd name="connsiteY66" fmla="*/ 23003 h 2014593"/>
              <a:gd name="connsiteX67" fmla="*/ 764609 w 1919541"/>
              <a:gd name="connsiteY67" fmla="*/ 1989514 h 2014593"/>
              <a:gd name="connsiteX68" fmla="*/ 734958 w 1919541"/>
              <a:gd name="connsiteY68" fmla="*/ 1981126 h 2014593"/>
              <a:gd name="connsiteX69" fmla="*/ 629964 w 1919541"/>
              <a:gd name="connsiteY69" fmla="*/ 63142 h 2014593"/>
              <a:gd name="connsiteX70" fmla="*/ 659615 w 1919541"/>
              <a:gd name="connsiteY70" fmla="*/ 52197 h 2014593"/>
              <a:gd name="connsiteX71" fmla="*/ 659615 w 1919541"/>
              <a:gd name="connsiteY71" fmla="*/ 1959813 h 2014593"/>
              <a:gd name="connsiteX72" fmla="*/ 629964 w 1919541"/>
              <a:gd name="connsiteY72" fmla="*/ 1951425 h 2014593"/>
              <a:gd name="connsiteX73" fmla="*/ 239639 w 1919541"/>
              <a:gd name="connsiteY73" fmla="*/ 322726 h 2014593"/>
              <a:gd name="connsiteX74" fmla="*/ 239640 w 1919541"/>
              <a:gd name="connsiteY74" fmla="*/ 1686629 h 2014593"/>
              <a:gd name="connsiteX75" fmla="*/ 209989 w 1919541"/>
              <a:gd name="connsiteY75" fmla="*/ 1651833 h 2014593"/>
              <a:gd name="connsiteX76" fmla="*/ 209988 w 1919541"/>
              <a:gd name="connsiteY76" fmla="*/ 356954 h 2014593"/>
              <a:gd name="connsiteX77" fmla="*/ 524970 w 1919541"/>
              <a:gd name="connsiteY77" fmla="*/ 108832 h 2014593"/>
              <a:gd name="connsiteX78" fmla="*/ 554621 w 1919541"/>
              <a:gd name="connsiteY78" fmla="*/ 94369 h 2014593"/>
              <a:gd name="connsiteX79" fmla="*/ 554621 w 1919541"/>
              <a:gd name="connsiteY79" fmla="*/ 1917424 h 2014593"/>
              <a:gd name="connsiteX80" fmla="*/ 524970 w 1919541"/>
              <a:gd name="connsiteY80" fmla="*/ 1902428 h 2014593"/>
              <a:gd name="connsiteX81" fmla="*/ 344633 w 1919541"/>
              <a:gd name="connsiteY81" fmla="*/ 225302 h 2014593"/>
              <a:gd name="connsiteX82" fmla="*/ 344634 w 1919541"/>
              <a:gd name="connsiteY82" fmla="*/ 1785361 h 2014593"/>
              <a:gd name="connsiteX83" fmla="*/ 314982 w 1919541"/>
              <a:gd name="connsiteY83" fmla="*/ 1762132 h 2014593"/>
              <a:gd name="connsiteX84" fmla="*/ 314982 w 1919541"/>
              <a:gd name="connsiteY84" fmla="*/ 249522 h 2014593"/>
              <a:gd name="connsiteX85" fmla="*/ 323041 w 1919541"/>
              <a:gd name="connsiteY85" fmla="*/ 241912 h 2014593"/>
              <a:gd name="connsiteX86" fmla="*/ 419976 w 1919541"/>
              <a:gd name="connsiteY86" fmla="*/ 169613 h 2014593"/>
              <a:gd name="connsiteX87" fmla="*/ 449627 w 1919541"/>
              <a:gd name="connsiteY87" fmla="*/ 151237 h 2014593"/>
              <a:gd name="connsiteX88" fmla="*/ 449627 w 1919541"/>
              <a:gd name="connsiteY88" fmla="*/ 1864323 h 2014593"/>
              <a:gd name="connsiteX89" fmla="*/ 437771 w 1919541"/>
              <a:gd name="connsiteY89" fmla="*/ 1858326 h 2014593"/>
              <a:gd name="connsiteX90" fmla="*/ 419976 w 1919541"/>
              <a:gd name="connsiteY90" fmla="*/ 1844385 h 201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19541" h="2014593">
                <a:moveTo>
                  <a:pt x="1889889" y="584969"/>
                </a:moveTo>
                <a:lnTo>
                  <a:pt x="1905342" y="612936"/>
                </a:lnTo>
                <a:lnTo>
                  <a:pt x="1919541" y="658150"/>
                </a:lnTo>
                <a:lnTo>
                  <a:pt x="1919541" y="1365658"/>
                </a:lnTo>
                <a:lnTo>
                  <a:pt x="1916706" y="1374116"/>
                </a:lnTo>
                <a:lnTo>
                  <a:pt x="1889890" y="1434229"/>
                </a:lnTo>
                <a:close/>
                <a:moveTo>
                  <a:pt x="1784895" y="408786"/>
                </a:moveTo>
                <a:lnTo>
                  <a:pt x="1806640" y="434305"/>
                </a:lnTo>
                <a:lnTo>
                  <a:pt x="1814546" y="448614"/>
                </a:lnTo>
                <a:lnTo>
                  <a:pt x="1814547" y="1568106"/>
                </a:lnTo>
                <a:lnTo>
                  <a:pt x="1784895" y="1610113"/>
                </a:lnTo>
                <a:close/>
                <a:moveTo>
                  <a:pt x="1679901" y="285574"/>
                </a:moveTo>
                <a:lnTo>
                  <a:pt x="1709552" y="320371"/>
                </a:lnTo>
                <a:lnTo>
                  <a:pt x="1709553" y="1700476"/>
                </a:lnTo>
                <a:lnTo>
                  <a:pt x="1706693" y="1703778"/>
                </a:lnTo>
                <a:lnTo>
                  <a:pt x="1679902" y="1729075"/>
                </a:lnTo>
                <a:close/>
                <a:moveTo>
                  <a:pt x="1574907" y="201124"/>
                </a:moveTo>
                <a:lnTo>
                  <a:pt x="1604558" y="224353"/>
                </a:lnTo>
                <a:lnTo>
                  <a:pt x="1604559" y="1795220"/>
                </a:lnTo>
                <a:lnTo>
                  <a:pt x="1574908" y="1818029"/>
                </a:lnTo>
                <a:close/>
                <a:moveTo>
                  <a:pt x="1469912" y="132328"/>
                </a:moveTo>
                <a:lnTo>
                  <a:pt x="1499564" y="147324"/>
                </a:lnTo>
                <a:lnTo>
                  <a:pt x="1499565" y="1868245"/>
                </a:lnTo>
                <a:lnTo>
                  <a:pt x="1469914" y="1886621"/>
                </a:lnTo>
                <a:close/>
                <a:moveTo>
                  <a:pt x="1364919" y="79226"/>
                </a:moveTo>
                <a:lnTo>
                  <a:pt x="1394570" y="94223"/>
                </a:lnTo>
                <a:lnTo>
                  <a:pt x="1394571" y="1924194"/>
                </a:lnTo>
                <a:lnTo>
                  <a:pt x="1372724" y="1934850"/>
                </a:lnTo>
                <a:lnTo>
                  <a:pt x="1364920" y="1937730"/>
                </a:lnTo>
                <a:close/>
                <a:moveTo>
                  <a:pt x="1259925" y="44998"/>
                </a:moveTo>
                <a:lnTo>
                  <a:pt x="1289576" y="53386"/>
                </a:lnTo>
                <a:lnTo>
                  <a:pt x="1289578" y="1965539"/>
                </a:lnTo>
                <a:lnTo>
                  <a:pt x="1279192" y="1969373"/>
                </a:lnTo>
                <a:lnTo>
                  <a:pt x="1259926" y="1974382"/>
                </a:lnTo>
                <a:close/>
                <a:moveTo>
                  <a:pt x="1154931" y="15844"/>
                </a:moveTo>
                <a:lnTo>
                  <a:pt x="1158590" y="16331"/>
                </a:lnTo>
                <a:lnTo>
                  <a:pt x="1184582" y="23684"/>
                </a:lnTo>
                <a:lnTo>
                  <a:pt x="1184583" y="1993975"/>
                </a:lnTo>
                <a:lnTo>
                  <a:pt x="1183790" y="1994181"/>
                </a:lnTo>
                <a:lnTo>
                  <a:pt x="1154932" y="1998730"/>
                </a:lnTo>
                <a:close/>
                <a:moveTo>
                  <a:pt x="1049937" y="3093"/>
                </a:moveTo>
                <a:lnTo>
                  <a:pt x="1062750" y="3565"/>
                </a:lnTo>
                <a:lnTo>
                  <a:pt x="1079588" y="5808"/>
                </a:lnTo>
                <a:lnTo>
                  <a:pt x="1079590" y="2009857"/>
                </a:lnTo>
                <a:lnTo>
                  <a:pt x="1049938" y="2011618"/>
                </a:lnTo>
                <a:close/>
                <a:moveTo>
                  <a:pt x="29651" y="670270"/>
                </a:moveTo>
                <a:lnTo>
                  <a:pt x="29652" y="1334855"/>
                </a:lnTo>
                <a:lnTo>
                  <a:pt x="0" y="1240434"/>
                </a:lnTo>
                <a:lnTo>
                  <a:pt x="0" y="770241"/>
                </a:lnTo>
                <a:lnTo>
                  <a:pt x="8663" y="732883"/>
                </a:lnTo>
                <a:close/>
                <a:moveTo>
                  <a:pt x="944945" y="1248"/>
                </a:moveTo>
                <a:lnTo>
                  <a:pt x="965962" y="0"/>
                </a:lnTo>
                <a:lnTo>
                  <a:pt x="974596" y="318"/>
                </a:lnTo>
                <a:lnTo>
                  <a:pt x="974596" y="2014593"/>
                </a:lnTo>
                <a:lnTo>
                  <a:pt x="944945" y="2013501"/>
                </a:lnTo>
                <a:close/>
                <a:moveTo>
                  <a:pt x="839951" y="10332"/>
                </a:moveTo>
                <a:lnTo>
                  <a:pt x="868931" y="5764"/>
                </a:lnTo>
                <a:lnTo>
                  <a:pt x="869602" y="5725"/>
                </a:lnTo>
                <a:lnTo>
                  <a:pt x="869602" y="2008432"/>
                </a:lnTo>
                <a:lnTo>
                  <a:pt x="839951" y="2004483"/>
                </a:lnTo>
                <a:close/>
                <a:moveTo>
                  <a:pt x="134645" y="456921"/>
                </a:moveTo>
                <a:lnTo>
                  <a:pt x="134645" y="1553957"/>
                </a:lnTo>
                <a:lnTo>
                  <a:pt x="104995" y="1500295"/>
                </a:lnTo>
                <a:lnTo>
                  <a:pt x="104995" y="506603"/>
                </a:lnTo>
                <a:lnTo>
                  <a:pt x="127334" y="467279"/>
                </a:lnTo>
                <a:close/>
                <a:moveTo>
                  <a:pt x="734958" y="30713"/>
                </a:moveTo>
                <a:lnTo>
                  <a:pt x="764609" y="23003"/>
                </a:lnTo>
                <a:lnTo>
                  <a:pt x="764609" y="1989514"/>
                </a:lnTo>
                <a:lnTo>
                  <a:pt x="734958" y="1981126"/>
                </a:lnTo>
                <a:close/>
                <a:moveTo>
                  <a:pt x="629964" y="63142"/>
                </a:moveTo>
                <a:lnTo>
                  <a:pt x="659615" y="52197"/>
                </a:lnTo>
                <a:lnTo>
                  <a:pt x="659615" y="1959813"/>
                </a:lnTo>
                <a:lnTo>
                  <a:pt x="629964" y="1951425"/>
                </a:lnTo>
                <a:close/>
                <a:moveTo>
                  <a:pt x="239639" y="322726"/>
                </a:moveTo>
                <a:lnTo>
                  <a:pt x="239640" y="1686629"/>
                </a:lnTo>
                <a:lnTo>
                  <a:pt x="209989" y="1651833"/>
                </a:lnTo>
                <a:lnTo>
                  <a:pt x="209988" y="356954"/>
                </a:lnTo>
                <a:close/>
                <a:moveTo>
                  <a:pt x="524970" y="108832"/>
                </a:moveTo>
                <a:lnTo>
                  <a:pt x="554621" y="94369"/>
                </a:lnTo>
                <a:lnTo>
                  <a:pt x="554621" y="1917424"/>
                </a:lnTo>
                <a:lnTo>
                  <a:pt x="524970" y="1902428"/>
                </a:lnTo>
                <a:close/>
                <a:moveTo>
                  <a:pt x="344633" y="225302"/>
                </a:moveTo>
                <a:lnTo>
                  <a:pt x="344634" y="1785361"/>
                </a:lnTo>
                <a:lnTo>
                  <a:pt x="314982" y="1762132"/>
                </a:lnTo>
                <a:lnTo>
                  <a:pt x="314982" y="249522"/>
                </a:lnTo>
                <a:lnTo>
                  <a:pt x="323041" y="241912"/>
                </a:lnTo>
                <a:close/>
                <a:moveTo>
                  <a:pt x="419976" y="169613"/>
                </a:moveTo>
                <a:lnTo>
                  <a:pt x="449627" y="151237"/>
                </a:lnTo>
                <a:lnTo>
                  <a:pt x="449627" y="1864323"/>
                </a:lnTo>
                <a:lnTo>
                  <a:pt x="437771" y="1858326"/>
                </a:lnTo>
                <a:lnTo>
                  <a:pt x="419976" y="1844385"/>
                </a:lnTo>
                <a:close/>
              </a:path>
            </a:pathLst>
          </a:custGeom>
          <a:gradFill>
            <a:gsLst>
              <a:gs pos="0">
                <a:srgbClr val="C4EA10"/>
              </a:gs>
              <a:gs pos="100000">
                <a:srgbClr val="8854F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18" name="组合 217">
            <a:extLst>
              <a:ext uri="{FF2B5EF4-FFF2-40B4-BE49-F238E27FC236}">
                <a16:creationId xmlns:a16="http://schemas.microsoft.com/office/drawing/2014/main" id="{5E0EF9A2-A91C-6DFE-93C6-048E10A75881}"/>
              </a:ext>
            </a:extLst>
          </p:cNvPr>
          <p:cNvGrpSpPr/>
          <p:nvPr/>
        </p:nvGrpSpPr>
        <p:grpSpPr>
          <a:xfrm>
            <a:off x="5774421" y="2017270"/>
            <a:ext cx="1521839" cy="304368"/>
            <a:chOff x="8014047" y="6130156"/>
            <a:chExt cx="2419120" cy="483824"/>
          </a:xfrm>
          <a:gradFill flip="none" rotWithShape="1">
            <a:gsLst>
              <a:gs pos="0">
                <a:srgbClr val="C5EB01"/>
              </a:gs>
              <a:gs pos="100000">
                <a:srgbClr val="4F5F6C">
                  <a:alpha val="0"/>
                </a:srgbClr>
              </a:gs>
            </a:gsLst>
            <a:lin ang="0" scaled="1"/>
            <a:tileRect/>
          </a:gradFill>
        </p:grpSpPr>
        <p:sp>
          <p:nvSpPr>
            <p:cNvPr id="213" name="缺角矩形 212">
              <a:extLst>
                <a:ext uri="{FF2B5EF4-FFF2-40B4-BE49-F238E27FC236}">
                  <a16:creationId xmlns:a16="http://schemas.microsoft.com/office/drawing/2014/main" id="{A4EAC0A0-3D22-F195-2114-9B6E3FAD7F44}"/>
                </a:ext>
              </a:extLst>
            </p:cNvPr>
            <p:cNvSpPr/>
            <p:nvPr/>
          </p:nvSpPr>
          <p:spPr>
            <a:xfrm>
              <a:off x="8014047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缺角矩形 213">
              <a:extLst>
                <a:ext uri="{FF2B5EF4-FFF2-40B4-BE49-F238E27FC236}">
                  <a16:creationId xmlns:a16="http://schemas.microsoft.com/office/drawing/2014/main" id="{DD1FD141-8E33-32EC-8551-FA40DAF8A44B}"/>
                </a:ext>
              </a:extLst>
            </p:cNvPr>
            <p:cNvSpPr/>
            <p:nvPr/>
          </p:nvSpPr>
          <p:spPr>
            <a:xfrm>
              <a:off x="8497871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缺角矩形 214">
              <a:extLst>
                <a:ext uri="{FF2B5EF4-FFF2-40B4-BE49-F238E27FC236}">
                  <a16:creationId xmlns:a16="http://schemas.microsoft.com/office/drawing/2014/main" id="{CDC2A1B4-7BAB-EEF3-A9E2-40A95D6A6421}"/>
                </a:ext>
              </a:extLst>
            </p:cNvPr>
            <p:cNvSpPr/>
            <p:nvPr/>
          </p:nvSpPr>
          <p:spPr>
            <a:xfrm>
              <a:off x="8981695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缺角矩形 215">
              <a:extLst>
                <a:ext uri="{FF2B5EF4-FFF2-40B4-BE49-F238E27FC236}">
                  <a16:creationId xmlns:a16="http://schemas.microsoft.com/office/drawing/2014/main" id="{4FA68B1B-0189-8E29-5095-A016457F14B5}"/>
                </a:ext>
              </a:extLst>
            </p:cNvPr>
            <p:cNvSpPr/>
            <p:nvPr/>
          </p:nvSpPr>
          <p:spPr>
            <a:xfrm>
              <a:off x="9465519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缺角矩形 216">
              <a:extLst>
                <a:ext uri="{FF2B5EF4-FFF2-40B4-BE49-F238E27FC236}">
                  <a16:creationId xmlns:a16="http://schemas.microsoft.com/office/drawing/2014/main" id="{E8F9E87B-0FDC-D6AF-245E-9972475F6FAA}"/>
                </a:ext>
              </a:extLst>
            </p:cNvPr>
            <p:cNvSpPr/>
            <p:nvPr/>
          </p:nvSpPr>
          <p:spPr>
            <a:xfrm>
              <a:off x="9949343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9" name="平行四边形 228">
            <a:extLst>
              <a:ext uri="{FF2B5EF4-FFF2-40B4-BE49-F238E27FC236}">
                <a16:creationId xmlns:a16="http://schemas.microsoft.com/office/drawing/2014/main" id="{A8950988-4A63-80BC-C522-D9EDD12BB2DC}"/>
              </a:ext>
            </a:extLst>
          </p:cNvPr>
          <p:cNvSpPr/>
          <p:nvPr/>
        </p:nvSpPr>
        <p:spPr>
          <a:xfrm>
            <a:off x="4642244" y="6724307"/>
            <a:ext cx="7823991" cy="133694"/>
          </a:xfrm>
          <a:prstGeom prst="parallelogram">
            <a:avLst/>
          </a:prstGeom>
          <a:gradFill>
            <a:gsLst>
              <a:gs pos="0">
                <a:srgbClr val="C4EA10"/>
              </a:gs>
              <a:gs pos="100000">
                <a:srgbClr val="8854F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1FAE683-29FD-FF02-5DD5-0B72FA9EF1A3}"/>
              </a:ext>
            </a:extLst>
          </p:cNvPr>
          <p:cNvGrpSpPr/>
          <p:nvPr/>
        </p:nvGrpSpPr>
        <p:grpSpPr>
          <a:xfrm>
            <a:off x="4182960" y="2512986"/>
            <a:ext cx="3826079" cy="946590"/>
            <a:chOff x="1925601" y="2256469"/>
            <a:chExt cx="3826079" cy="946590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282CFF3A-F281-667A-393C-B5AB137A5172}"/>
                </a:ext>
              </a:extLst>
            </p:cNvPr>
            <p:cNvSpPr/>
            <p:nvPr/>
          </p:nvSpPr>
          <p:spPr>
            <a:xfrm>
              <a:off x="1925601" y="2398272"/>
              <a:ext cx="3798799" cy="80478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4EA10"/>
                </a:gs>
                <a:gs pos="100000">
                  <a:srgbClr val="8854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222A6E01-57AF-6503-7ABC-B209F1B4ABA6}"/>
                </a:ext>
              </a:extLst>
            </p:cNvPr>
            <p:cNvSpPr/>
            <p:nvPr/>
          </p:nvSpPr>
          <p:spPr>
            <a:xfrm>
              <a:off x="1952881" y="2256469"/>
              <a:ext cx="3798799" cy="804787"/>
            </a:xfrm>
            <a:prstGeom prst="roundRect">
              <a:avLst>
                <a:gd name="adj" fmla="val 50000"/>
              </a:avLst>
            </a:prstGeom>
            <a:solidFill>
              <a:srgbClr val="C4EA10"/>
            </a:solidFill>
            <a:ln w="25400">
              <a:solidFill>
                <a:srgbClr val="4F60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E565AD4-B7D0-C14C-EDB2-EFBE83649F40}"/>
                </a:ext>
              </a:extLst>
            </p:cNvPr>
            <p:cNvSpPr txBox="1"/>
            <p:nvPr/>
          </p:nvSpPr>
          <p:spPr>
            <a:xfrm>
              <a:off x="2863519" y="2428029"/>
              <a:ext cx="21520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4F6068"/>
                  </a:solidFill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16E2044-3F95-CA0C-78C0-EE1B9B15C783}"/>
              </a:ext>
            </a:extLst>
          </p:cNvPr>
          <p:cNvSpPr txBox="1"/>
          <p:nvPr/>
        </p:nvSpPr>
        <p:spPr>
          <a:xfrm>
            <a:off x="2624784" y="3634569"/>
            <a:ext cx="691515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rgbClr val="C4EA10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790767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6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548B3D0-6353-82D3-D509-27DD5D443B32}"/>
              </a:ext>
            </a:extLst>
          </p:cNvPr>
          <p:cNvGrpSpPr/>
          <p:nvPr/>
        </p:nvGrpSpPr>
        <p:grpSpPr>
          <a:xfrm>
            <a:off x="10537628" y="488950"/>
            <a:ext cx="1160547" cy="478968"/>
            <a:chOff x="8244408" y="263825"/>
            <a:chExt cx="575796" cy="237636"/>
          </a:xfrm>
          <a:solidFill>
            <a:srgbClr val="C4EA10"/>
          </a:solidFill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135598F-24CE-4454-F35F-681E0C42E70F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5B0DB8E-AE59-AACD-44E5-BFF2E3E9A559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文本框-2_矢量">
              <a:extLst>
                <a:ext uri="{FF2B5EF4-FFF2-40B4-BE49-F238E27FC236}">
                  <a16:creationId xmlns:a16="http://schemas.microsoft.com/office/drawing/2014/main" id="{41C87E9F-970C-12D9-E8D3-53EBDA52CE5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3DCE683-19AD-3356-3FF3-94DFFE06F254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208E2687-42C0-A635-EAF2-42931A4D373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8AB70660-1C77-F440-D076-0641EA67254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86AEE6D-639E-5576-3043-74E35DFB01A5}"/>
              </a:ext>
            </a:extLst>
          </p:cNvPr>
          <p:cNvGrpSpPr/>
          <p:nvPr/>
        </p:nvGrpSpPr>
        <p:grpSpPr>
          <a:xfrm>
            <a:off x="4182960" y="248622"/>
            <a:ext cx="3826079" cy="767378"/>
            <a:chOff x="1925601" y="2094540"/>
            <a:chExt cx="3826079" cy="1108519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7ED7B83A-4BF9-D85A-458C-3E24390A625A}"/>
                </a:ext>
              </a:extLst>
            </p:cNvPr>
            <p:cNvSpPr/>
            <p:nvPr/>
          </p:nvSpPr>
          <p:spPr>
            <a:xfrm>
              <a:off x="1925601" y="2398272"/>
              <a:ext cx="3798799" cy="80478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4EA10"/>
                </a:gs>
                <a:gs pos="100000">
                  <a:srgbClr val="8854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9098DDA0-8AEC-D5BF-8C29-6C1AA204B5F0}"/>
                </a:ext>
              </a:extLst>
            </p:cNvPr>
            <p:cNvSpPr/>
            <p:nvPr/>
          </p:nvSpPr>
          <p:spPr>
            <a:xfrm>
              <a:off x="1952881" y="2256469"/>
              <a:ext cx="3798799" cy="804787"/>
            </a:xfrm>
            <a:prstGeom prst="roundRect">
              <a:avLst>
                <a:gd name="adj" fmla="val 50000"/>
              </a:avLst>
            </a:prstGeom>
            <a:solidFill>
              <a:srgbClr val="C4EA10"/>
            </a:solidFill>
            <a:ln w="25400">
              <a:solidFill>
                <a:srgbClr val="4F60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F5333F5-4423-6D0D-F88C-2A2607A45C4C}"/>
                </a:ext>
              </a:extLst>
            </p:cNvPr>
            <p:cNvSpPr txBox="1"/>
            <p:nvPr/>
          </p:nvSpPr>
          <p:spPr>
            <a:xfrm>
              <a:off x="2284042" y="2094540"/>
              <a:ext cx="87716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4F606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4800" dirty="0">
                <a:solidFill>
                  <a:srgbClr val="4F606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5A25500-BFF9-1612-5634-53F0C748DFE4}"/>
                </a:ext>
              </a:extLst>
            </p:cNvPr>
            <p:cNvSpPr txBox="1"/>
            <p:nvPr/>
          </p:nvSpPr>
          <p:spPr>
            <a:xfrm>
              <a:off x="3281372" y="2366519"/>
              <a:ext cx="21520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4F6068"/>
                  </a:solidFill>
                </a:rPr>
                <a:t>添加标题文本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276123" y="1740824"/>
            <a:ext cx="3639755" cy="3804810"/>
            <a:chOff x="4041159" y="1442216"/>
            <a:chExt cx="3439758" cy="3595744"/>
          </a:xfrm>
        </p:grpSpPr>
        <p:sp>
          <p:nvSpPr>
            <p:cNvPr id="3" name="流芳出品 盗版必究"/>
            <p:cNvSpPr/>
            <p:nvPr/>
          </p:nvSpPr>
          <p:spPr>
            <a:xfrm>
              <a:off x="5652117" y="1442216"/>
              <a:ext cx="1828800" cy="1828800"/>
            </a:xfrm>
            <a:prstGeom prst="round2DiagRect">
              <a:avLst/>
            </a:prstGeom>
            <a:solidFill>
              <a:srgbClr val="C4EA1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rgbClr val="4F6068"/>
                  </a:solidFill>
                  <a:sym typeface="+mn-lt"/>
                </a:rPr>
                <a:t>关键词</a:t>
              </a:r>
              <a:endParaRPr lang="en-US" altLang="zh-CN" sz="1600" dirty="0">
                <a:solidFill>
                  <a:srgbClr val="4F6068"/>
                </a:solidFill>
                <a:sym typeface="+mn-lt"/>
              </a:endParaRPr>
            </a:p>
          </p:txBody>
        </p:sp>
        <p:sp>
          <p:nvSpPr>
            <p:cNvPr id="46" name="流芳出品 盗版必究"/>
            <p:cNvSpPr/>
            <p:nvPr/>
          </p:nvSpPr>
          <p:spPr>
            <a:xfrm>
              <a:off x="4041159" y="3392040"/>
              <a:ext cx="1463040" cy="1463040"/>
            </a:xfrm>
            <a:prstGeom prst="round2DiagRect">
              <a:avLst/>
            </a:prstGeom>
            <a:solidFill>
              <a:srgbClr val="C4EA1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rgbClr val="4F6068"/>
                  </a:solidFill>
                  <a:sym typeface="+mn-lt"/>
                </a:rPr>
                <a:t>关键词</a:t>
              </a:r>
              <a:endParaRPr lang="en-US" altLang="zh-CN" sz="1600" dirty="0">
                <a:solidFill>
                  <a:srgbClr val="4F6068"/>
                </a:solidFill>
                <a:sym typeface="+mn-lt"/>
              </a:endParaRPr>
            </a:p>
          </p:txBody>
        </p:sp>
        <p:sp>
          <p:nvSpPr>
            <p:cNvPr id="49" name="流芳出品 盗版必究"/>
            <p:cNvSpPr/>
            <p:nvPr/>
          </p:nvSpPr>
          <p:spPr>
            <a:xfrm flipH="1">
              <a:off x="4361199" y="2128016"/>
              <a:ext cx="1143000" cy="1142999"/>
            </a:xfrm>
            <a:prstGeom prst="round2DiagRect">
              <a:avLst/>
            </a:prstGeom>
            <a:solidFill>
              <a:srgbClr val="4F6068"/>
            </a:solidFill>
            <a:ln w="25400">
              <a:solidFill>
                <a:srgbClr val="C4EA1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200" dirty="0">
                  <a:sym typeface="+mn-lt"/>
                </a:rPr>
                <a:t>关键词</a:t>
              </a:r>
              <a:endParaRPr lang="en-US" sz="1200" dirty="0">
                <a:sym typeface="+mn-lt"/>
              </a:endParaRPr>
            </a:p>
          </p:txBody>
        </p:sp>
        <p:sp>
          <p:nvSpPr>
            <p:cNvPr id="51" name="流芳出品 盗版必究"/>
            <p:cNvSpPr/>
            <p:nvPr/>
          </p:nvSpPr>
          <p:spPr>
            <a:xfrm flipH="1">
              <a:off x="5652117" y="3392040"/>
              <a:ext cx="1645920" cy="1645920"/>
            </a:xfrm>
            <a:prstGeom prst="round2DiagRect">
              <a:avLst/>
            </a:prstGeom>
            <a:solidFill>
              <a:srgbClr val="4F6068"/>
            </a:solidFill>
            <a:ln w="25400">
              <a:solidFill>
                <a:srgbClr val="C4EA1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200" dirty="0">
                  <a:sym typeface="+mn-lt"/>
                </a:rPr>
                <a:t>关键词</a:t>
              </a:r>
              <a:endParaRPr lang="en-US" altLang="zh-CN" sz="1200" dirty="0"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4F23E72-0D2B-9051-2FF4-F8A4B54861F7}"/>
              </a:ext>
            </a:extLst>
          </p:cNvPr>
          <p:cNvGrpSpPr/>
          <p:nvPr/>
        </p:nvGrpSpPr>
        <p:grpSpPr>
          <a:xfrm>
            <a:off x="8262295" y="2466498"/>
            <a:ext cx="2966425" cy="816522"/>
            <a:chOff x="283598" y="1906534"/>
            <a:chExt cx="2966425" cy="81652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2408306-10C3-F2AA-D4A3-B8C04857A32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2D712EC-51CB-18B0-E9A1-DCECFC8BB3D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AFA44E9-1FB8-17A3-E3BC-4120E2DEF40D}"/>
              </a:ext>
            </a:extLst>
          </p:cNvPr>
          <p:cNvGrpSpPr/>
          <p:nvPr/>
        </p:nvGrpSpPr>
        <p:grpSpPr>
          <a:xfrm>
            <a:off x="1372356" y="2466498"/>
            <a:ext cx="2984539" cy="816522"/>
            <a:chOff x="283598" y="1906534"/>
            <a:chExt cx="2984539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0503ADD-AC9E-728D-10DF-77F40A2CCC0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1BB4FF8-74F5-E822-F40A-102399E44F9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C4EA1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D4F16A3-7E77-E7DB-64D7-0839C1A4205B}"/>
              </a:ext>
            </a:extLst>
          </p:cNvPr>
          <p:cNvGrpSpPr/>
          <p:nvPr/>
        </p:nvGrpSpPr>
        <p:grpSpPr>
          <a:xfrm>
            <a:off x="7970659" y="4309930"/>
            <a:ext cx="2966425" cy="816522"/>
            <a:chOff x="283598" y="1906534"/>
            <a:chExt cx="2966425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04A2A7E-5280-92E2-A68F-677652690DE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3A5C077-2C8C-AE9D-1F18-19EF1EC434F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1A6F987-6D72-A099-DFFE-1F439AE6C71A}"/>
              </a:ext>
            </a:extLst>
          </p:cNvPr>
          <p:cNvGrpSpPr/>
          <p:nvPr/>
        </p:nvGrpSpPr>
        <p:grpSpPr>
          <a:xfrm>
            <a:off x="1080720" y="4309930"/>
            <a:ext cx="2984539" cy="816522"/>
            <a:chOff x="283598" y="1906534"/>
            <a:chExt cx="2984539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E63D33F-5DE8-5E28-45F9-326174989CC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3B02928-2E57-85EA-9527-A38271DF7E1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5146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6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548B3D0-6353-82D3-D509-27DD5D443B32}"/>
              </a:ext>
            </a:extLst>
          </p:cNvPr>
          <p:cNvGrpSpPr/>
          <p:nvPr/>
        </p:nvGrpSpPr>
        <p:grpSpPr>
          <a:xfrm>
            <a:off x="10537628" y="488950"/>
            <a:ext cx="1160547" cy="478968"/>
            <a:chOff x="8244408" y="263825"/>
            <a:chExt cx="575796" cy="237636"/>
          </a:xfrm>
          <a:solidFill>
            <a:srgbClr val="C4EA10"/>
          </a:solidFill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135598F-24CE-4454-F35F-681E0C42E70F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5B0DB8E-AE59-AACD-44E5-BFF2E3E9A559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文本框-2_矢量">
              <a:extLst>
                <a:ext uri="{FF2B5EF4-FFF2-40B4-BE49-F238E27FC236}">
                  <a16:creationId xmlns:a16="http://schemas.microsoft.com/office/drawing/2014/main" id="{41C87E9F-970C-12D9-E8D3-53EBDA52CE5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3DCE683-19AD-3356-3FF3-94DFFE06F254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208E2687-42C0-A635-EAF2-42931A4D373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8AB70660-1C77-F440-D076-0641EA67254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86AEE6D-639E-5576-3043-74E35DFB01A5}"/>
              </a:ext>
            </a:extLst>
          </p:cNvPr>
          <p:cNvGrpSpPr/>
          <p:nvPr/>
        </p:nvGrpSpPr>
        <p:grpSpPr>
          <a:xfrm>
            <a:off x="4182960" y="248622"/>
            <a:ext cx="3826079" cy="767378"/>
            <a:chOff x="1925601" y="2094540"/>
            <a:chExt cx="3826079" cy="1108519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7ED7B83A-4BF9-D85A-458C-3E24390A625A}"/>
                </a:ext>
              </a:extLst>
            </p:cNvPr>
            <p:cNvSpPr/>
            <p:nvPr/>
          </p:nvSpPr>
          <p:spPr>
            <a:xfrm>
              <a:off x="1925601" y="2398272"/>
              <a:ext cx="3798799" cy="80478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4EA10"/>
                </a:gs>
                <a:gs pos="100000">
                  <a:srgbClr val="8854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9098DDA0-8AEC-D5BF-8C29-6C1AA204B5F0}"/>
                </a:ext>
              </a:extLst>
            </p:cNvPr>
            <p:cNvSpPr/>
            <p:nvPr/>
          </p:nvSpPr>
          <p:spPr>
            <a:xfrm>
              <a:off x="1952881" y="2256469"/>
              <a:ext cx="3798799" cy="804787"/>
            </a:xfrm>
            <a:prstGeom prst="roundRect">
              <a:avLst>
                <a:gd name="adj" fmla="val 50000"/>
              </a:avLst>
            </a:prstGeom>
            <a:solidFill>
              <a:srgbClr val="C4EA10"/>
            </a:solidFill>
            <a:ln w="25400">
              <a:solidFill>
                <a:srgbClr val="4F60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F5333F5-4423-6D0D-F88C-2A2607A45C4C}"/>
                </a:ext>
              </a:extLst>
            </p:cNvPr>
            <p:cNvSpPr txBox="1"/>
            <p:nvPr/>
          </p:nvSpPr>
          <p:spPr>
            <a:xfrm>
              <a:off x="2284042" y="2094540"/>
              <a:ext cx="87716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4F606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4800" dirty="0">
                <a:solidFill>
                  <a:srgbClr val="4F606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5A25500-BFF9-1612-5634-53F0C748DFE4}"/>
                </a:ext>
              </a:extLst>
            </p:cNvPr>
            <p:cNvSpPr txBox="1"/>
            <p:nvPr/>
          </p:nvSpPr>
          <p:spPr>
            <a:xfrm>
              <a:off x="3281372" y="2366519"/>
              <a:ext cx="21520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4F6068"/>
                  </a:solidFill>
                </a:rPr>
                <a:t>添加标题文本</a:t>
              </a:r>
            </a:p>
          </p:txBody>
        </p:sp>
      </p:grpSp>
      <p:sp>
        <p:nvSpPr>
          <p:cNvPr id="2" name="矩形 1" descr="D:\51PPT模板网\51pptmoban.com\图片.jpg"/>
          <p:cNvSpPr/>
          <p:nvPr/>
        </p:nvSpPr>
        <p:spPr>
          <a:xfrm>
            <a:off x="0" y="1676400"/>
            <a:ext cx="12192000" cy="3098800"/>
          </a:xfrm>
          <a:prstGeom prst="rect">
            <a:avLst/>
          </a:prstGeom>
          <a:blipFill dpi="0"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6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77900" y="3095932"/>
            <a:ext cx="1181100" cy="1181100"/>
          </a:xfrm>
          <a:prstGeom prst="ellipse">
            <a:avLst/>
          </a:prstGeom>
          <a:solidFill>
            <a:srgbClr val="C4EA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>
              <a:solidFill>
                <a:srgbClr val="4F6068"/>
              </a:solidFill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238500" y="3095932"/>
            <a:ext cx="1181100" cy="1181100"/>
          </a:xfrm>
          <a:prstGeom prst="ellipse">
            <a:avLst/>
          </a:prstGeom>
          <a:solidFill>
            <a:srgbClr val="4F6068"/>
          </a:solidFill>
          <a:ln w="25400">
            <a:solidFill>
              <a:srgbClr val="C4EA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499100" y="3095932"/>
            <a:ext cx="1181100" cy="1181100"/>
          </a:xfrm>
          <a:prstGeom prst="ellipse">
            <a:avLst/>
          </a:prstGeom>
          <a:solidFill>
            <a:srgbClr val="C4EA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>
              <a:solidFill>
                <a:srgbClr val="4F6068"/>
              </a:solidFill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759700" y="3095932"/>
            <a:ext cx="1181100" cy="1181100"/>
          </a:xfrm>
          <a:prstGeom prst="ellipse">
            <a:avLst/>
          </a:prstGeom>
          <a:solidFill>
            <a:srgbClr val="4F6068"/>
          </a:solidFill>
          <a:ln w="25400">
            <a:solidFill>
              <a:srgbClr val="C4EA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0020300" y="3095932"/>
            <a:ext cx="1181100" cy="1181100"/>
          </a:xfrm>
          <a:prstGeom prst="ellipse">
            <a:avLst/>
          </a:prstGeom>
          <a:solidFill>
            <a:srgbClr val="C4EA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>
              <a:solidFill>
                <a:srgbClr val="4F6068"/>
              </a:solidFill>
              <a:sym typeface="+mn-lt"/>
            </a:endParaRPr>
          </a:p>
        </p:txBody>
      </p:sp>
      <p:sp>
        <p:nvSpPr>
          <p:cNvPr id="8" name="Shape 2547" descr="D:\51PPT模板网\51pptmoban.com\图片.jpg"/>
          <p:cNvSpPr/>
          <p:nvPr/>
        </p:nvSpPr>
        <p:spPr>
          <a:xfrm>
            <a:off x="8112698" y="3457544"/>
            <a:ext cx="475103" cy="4751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3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9" name="Shape 2839"/>
          <p:cNvSpPr/>
          <p:nvPr/>
        </p:nvSpPr>
        <p:spPr>
          <a:xfrm>
            <a:off x="1332156" y="3471669"/>
            <a:ext cx="472587" cy="4296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4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3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4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2764" y="2160"/>
                </a:lnTo>
                <a:cubicBezTo>
                  <a:pt x="12492" y="2160"/>
                  <a:pt x="12273" y="2402"/>
                  <a:pt x="12273" y="2700"/>
                </a:cubicBezTo>
                <a:cubicBezTo>
                  <a:pt x="12273" y="2999"/>
                  <a:pt x="12492" y="3240"/>
                  <a:pt x="12764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8836" y="3240"/>
                </a:lnTo>
                <a:cubicBezTo>
                  <a:pt x="9108" y="3240"/>
                  <a:pt x="9327" y="2999"/>
                  <a:pt x="9327" y="2700"/>
                </a:cubicBezTo>
                <a:cubicBezTo>
                  <a:pt x="9327" y="2402"/>
                  <a:pt x="9108" y="2160"/>
                  <a:pt x="8836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3" y="13261"/>
                </a:cubicBezTo>
                <a:moveTo>
                  <a:pt x="7855" y="8640"/>
                </a:moveTo>
                <a:cubicBezTo>
                  <a:pt x="7583" y="8640"/>
                  <a:pt x="7364" y="8882"/>
                  <a:pt x="7364" y="9180"/>
                </a:cubicBezTo>
                <a:cubicBezTo>
                  <a:pt x="7364" y="9329"/>
                  <a:pt x="7418" y="9464"/>
                  <a:pt x="7507" y="9562"/>
                </a:cubicBezTo>
                <a:lnTo>
                  <a:pt x="10453" y="12802"/>
                </a:lnTo>
                <a:cubicBezTo>
                  <a:pt x="10542" y="12900"/>
                  <a:pt x="10665" y="12960"/>
                  <a:pt x="10800" y="12960"/>
                </a:cubicBezTo>
                <a:cubicBezTo>
                  <a:pt x="10936" y="12960"/>
                  <a:pt x="11058" y="12900"/>
                  <a:pt x="11147" y="12802"/>
                </a:cubicBezTo>
                <a:lnTo>
                  <a:pt x="14093" y="9562"/>
                </a:lnTo>
                <a:cubicBezTo>
                  <a:pt x="14182" y="9464"/>
                  <a:pt x="14236" y="9329"/>
                  <a:pt x="14236" y="9180"/>
                </a:cubicBezTo>
                <a:cubicBezTo>
                  <a:pt x="14236" y="8882"/>
                  <a:pt x="14017" y="8640"/>
                  <a:pt x="13745" y="8640"/>
                </a:cubicBezTo>
                <a:cubicBezTo>
                  <a:pt x="13610" y="8640"/>
                  <a:pt x="13487" y="8701"/>
                  <a:pt x="13398" y="8798"/>
                </a:cubicBezTo>
                <a:lnTo>
                  <a:pt x="11291" y="11116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11116"/>
                </a:lnTo>
                <a:lnTo>
                  <a:pt x="8202" y="8798"/>
                </a:lnTo>
                <a:cubicBezTo>
                  <a:pt x="8113" y="8701"/>
                  <a:pt x="7990" y="8640"/>
                  <a:pt x="7855" y="8640"/>
                </a:cubicBezTo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3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0" name="Shape 2579"/>
          <p:cNvSpPr/>
          <p:nvPr/>
        </p:nvSpPr>
        <p:spPr>
          <a:xfrm>
            <a:off x="5858448" y="3443845"/>
            <a:ext cx="454719" cy="4547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3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1" name="Shape 2633"/>
          <p:cNvSpPr/>
          <p:nvPr/>
        </p:nvSpPr>
        <p:spPr>
          <a:xfrm>
            <a:off x="10392158" y="3491625"/>
            <a:ext cx="437384" cy="4373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3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2" name="Shape 2944" descr="D:\51PPT模板网\51pptmoban.com\图片.jpg"/>
          <p:cNvSpPr/>
          <p:nvPr/>
        </p:nvSpPr>
        <p:spPr>
          <a:xfrm>
            <a:off x="3625579" y="3491625"/>
            <a:ext cx="406941" cy="4069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50" y="17620"/>
                </a:moveTo>
                <a:cubicBezTo>
                  <a:pt x="17270" y="17122"/>
                  <a:pt x="16604" y="16682"/>
                  <a:pt x="15855" y="16324"/>
                </a:cubicBezTo>
                <a:cubicBezTo>
                  <a:pt x="15868" y="16284"/>
                  <a:pt x="15882" y="16244"/>
                  <a:pt x="15896" y="16203"/>
                </a:cubicBezTo>
                <a:cubicBezTo>
                  <a:pt x="16131" y="15456"/>
                  <a:pt x="16320" y="14656"/>
                  <a:pt x="16454" y="13811"/>
                </a:cubicBezTo>
                <a:cubicBezTo>
                  <a:pt x="16471" y="13704"/>
                  <a:pt x="16484" y="13596"/>
                  <a:pt x="16499" y="13488"/>
                </a:cubicBezTo>
                <a:cubicBezTo>
                  <a:pt x="16544" y="13166"/>
                  <a:pt x="16581" y="12839"/>
                  <a:pt x="16610" y="12507"/>
                </a:cubicBezTo>
                <a:cubicBezTo>
                  <a:pt x="16621" y="12383"/>
                  <a:pt x="16632" y="12260"/>
                  <a:pt x="16641" y="12135"/>
                </a:cubicBezTo>
                <a:cubicBezTo>
                  <a:pt x="16660" y="11858"/>
                  <a:pt x="16664" y="11574"/>
                  <a:pt x="16673" y="11291"/>
                </a:cubicBezTo>
                <a:lnTo>
                  <a:pt x="20598" y="11291"/>
                </a:lnTo>
                <a:cubicBezTo>
                  <a:pt x="20476" y="13747"/>
                  <a:pt x="19450" y="15962"/>
                  <a:pt x="17850" y="17620"/>
                </a:cubicBezTo>
                <a:moveTo>
                  <a:pt x="13714" y="20178"/>
                </a:moveTo>
                <a:cubicBezTo>
                  <a:pt x="13925" y="19957"/>
                  <a:pt x="14127" y="19710"/>
                  <a:pt x="14321" y="19444"/>
                </a:cubicBezTo>
                <a:cubicBezTo>
                  <a:pt x="14339" y="19419"/>
                  <a:pt x="14357" y="19394"/>
                  <a:pt x="14375" y="19369"/>
                </a:cubicBezTo>
                <a:cubicBezTo>
                  <a:pt x="14764" y="18822"/>
                  <a:pt x="15116" y="18192"/>
                  <a:pt x="15420" y="17488"/>
                </a:cubicBezTo>
                <a:cubicBezTo>
                  <a:pt x="15436" y="17450"/>
                  <a:pt x="15451" y="17410"/>
                  <a:pt x="15467" y="17372"/>
                </a:cubicBezTo>
                <a:cubicBezTo>
                  <a:pt x="15485" y="17329"/>
                  <a:pt x="15499" y="17282"/>
                  <a:pt x="15517" y="17239"/>
                </a:cubicBezTo>
                <a:cubicBezTo>
                  <a:pt x="16123" y="17535"/>
                  <a:pt x="16665" y="17890"/>
                  <a:pt x="17142" y="18285"/>
                </a:cubicBezTo>
                <a:cubicBezTo>
                  <a:pt x="16149" y="19129"/>
                  <a:pt x="14989" y="19782"/>
                  <a:pt x="13714" y="20178"/>
                </a:cubicBezTo>
                <a:moveTo>
                  <a:pt x="11291" y="20569"/>
                </a:moveTo>
                <a:lnTo>
                  <a:pt x="11291" y="16221"/>
                </a:lnTo>
                <a:cubicBezTo>
                  <a:pt x="12498" y="16271"/>
                  <a:pt x="13638" y="16493"/>
                  <a:pt x="14652" y="16869"/>
                </a:cubicBezTo>
                <a:cubicBezTo>
                  <a:pt x="13850" y="18909"/>
                  <a:pt x="12654" y="20298"/>
                  <a:pt x="11291" y="20569"/>
                </a:cubicBezTo>
                <a:moveTo>
                  <a:pt x="11291" y="11291"/>
                </a:moveTo>
                <a:lnTo>
                  <a:pt x="15697" y="11291"/>
                </a:lnTo>
                <a:cubicBezTo>
                  <a:pt x="15655" y="12995"/>
                  <a:pt x="15392" y="14581"/>
                  <a:pt x="14971" y="15948"/>
                </a:cubicBezTo>
                <a:cubicBezTo>
                  <a:pt x="13855" y="15534"/>
                  <a:pt x="12608" y="15291"/>
                  <a:pt x="11291" y="15240"/>
                </a:cubicBezTo>
                <a:cubicBezTo>
                  <a:pt x="11291" y="15240"/>
                  <a:pt x="11291" y="11291"/>
                  <a:pt x="11291" y="11291"/>
                </a:cubicBezTo>
                <a:close/>
                <a:moveTo>
                  <a:pt x="11291" y="6360"/>
                </a:moveTo>
                <a:cubicBezTo>
                  <a:pt x="12608" y="6309"/>
                  <a:pt x="13855" y="6066"/>
                  <a:pt x="14971" y="5652"/>
                </a:cubicBezTo>
                <a:cubicBezTo>
                  <a:pt x="15392" y="7019"/>
                  <a:pt x="15655" y="8605"/>
                  <a:pt x="15697" y="10309"/>
                </a:cubicBezTo>
                <a:lnTo>
                  <a:pt x="11291" y="10309"/>
                </a:lnTo>
                <a:cubicBezTo>
                  <a:pt x="11291" y="10309"/>
                  <a:pt x="11291" y="6360"/>
                  <a:pt x="11291" y="6360"/>
                </a:cubicBezTo>
                <a:close/>
                <a:moveTo>
                  <a:pt x="11291" y="1031"/>
                </a:moveTo>
                <a:cubicBezTo>
                  <a:pt x="12654" y="1302"/>
                  <a:pt x="13850" y="2691"/>
                  <a:pt x="14652" y="4731"/>
                </a:cubicBezTo>
                <a:cubicBezTo>
                  <a:pt x="13638" y="5107"/>
                  <a:pt x="12498" y="5329"/>
                  <a:pt x="11291" y="5379"/>
                </a:cubicBezTo>
                <a:cubicBezTo>
                  <a:pt x="11291" y="5379"/>
                  <a:pt x="11291" y="1031"/>
                  <a:pt x="11291" y="1031"/>
                </a:cubicBezTo>
                <a:close/>
                <a:moveTo>
                  <a:pt x="17142" y="3315"/>
                </a:moveTo>
                <a:cubicBezTo>
                  <a:pt x="16665" y="3711"/>
                  <a:pt x="16123" y="4065"/>
                  <a:pt x="15517" y="4361"/>
                </a:cubicBezTo>
                <a:cubicBezTo>
                  <a:pt x="15499" y="4318"/>
                  <a:pt x="15485" y="4271"/>
                  <a:pt x="15467" y="4229"/>
                </a:cubicBezTo>
                <a:cubicBezTo>
                  <a:pt x="15451" y="4190"/>
                  <a:pt x="15436" y="4151"/>
                  <a:pt x="15420" y="4112"/>
                </a:cubicBezTo>
                <a:cubicBezTo>
                  <a:pt x="15116" y="3408"/>
                  <a:pt x="14764" y="2778"/>
                  <a:pt x="14375" y="2231"/>
                </a:cubicBezTo>
                <a:cubicBezTo>
                  <a:pt x="14357" y="2206"/>
                  <a:pt x="14339" y="2181"/>
                  <a:pt x="14321" y="2156"/>
                </a:cubicBezTo>
                <a:cubicBezTo>
                  <a:pt x="14127" y="1890"/>
                  <a:pt x="13925" y="1643"/>
                  <a:pt x="13714" y="1422"/>
                </a:cubicBezTo>
                <a:cubicBezTo>
                  <a:pt x="14989" y="1818"/>
                  <a:pt x="16149" y="2471"/>
                  <a:pt x="17142" y="3315"/>
                </a:cubicBezTo>
                <a:moveTo>
                  <a:pt x="20598" y="10309"/>
                </a:moveTo>
                <a:lnTo>
                  <a:pt x="16673" y="10309"/>
                </a:lnTo>
                <a:cubicBezTo>
                  <a:pt x="16664" y="10027"/>
                  <a:pt x="16660" y="9742"/>
                  <a:pt x="16641" y="9465"/>
                </a:cubicBezTo>
                <a:cubicBezTo>
                  <a:pt x="16632" y="9340"/>
                  <a:pt x="16621" y="9217"/>
                  <a:pt x="16610" y="9093"/>
                </a:cubicBezTo>
                <a:cubicBezTo>
                  <a:pt x="16581" y="8761"/>
                  <a:pt x="16544" y="8434"/>
                  <a:pt x="16499" y="8112"/>
                </a:cubicBezTo>
                <a:cubicBezTo>
                  <a:pt x="16484" y="8005"/>
                  <a:pt x="16471" y="7896"/>
                  <a:pt x="16454" y="7789"/>
                </a:cubicBezTo>
                <a:cubicBezTo>
                  <a:pt x="16320" y="6944"/>
                  <a:pt x="16131" y="6144"/>
                  <a:pt x="15896" y="5397"/>
                </a:cubicBezTo>
                <a:cubicBezTo>
                  <a:pt x="15882" y="5357"/>
                  <a:pt x="15868" y="5317"/>
                  <a:pt x="15855" y="5276"/>
                </a:cubicBezTo>
                <a:cubicBezTo>
                  <a:pt x="16604" y="4918"/>
                  <a:pt x="17270" y="4478"/>
                  <a:pt x="17850" y="3981"/>
                </a:cubicBezTo>
                <a:cubicBezTo>
                  <a:pt x="19450" y="5638"/>
                  <a:pt x="20476" y="7853"/>
                  <a:pt x="20598" y="10309"/>
                </a:cubicBezTo>
                <a:moveTo>
                  <a:pt x="10309" y="5379"/>
                </a:moveTo>
                <a:cubicBezTo>
                  <a:pt x="9101" y="5329"/>
                  <a:pt x="7961" y="5107"/>
                  <a:pt x="6947" y="4731"/>
                </a:cubicBezTo>
                <a:cubicBezTo>
                  <a:pt x="7749" y="2691"/>
                  <a:pt x="8945" y="1302"/>
                  <a:pt x="10309" y="1031"/>
                </a:cubicBezTo>
                <a:cubicBezTo>
                  <a:pt x="10309" y="1031"/>
                  <a:pt x="10309" y="5379"/>
                  <a:pt x="10309" y="5379"/>
                </a:cubicBezTo>
                <a:close/>
                <a:moveTo>
                  <a:pt x="10309" y="10309"/>
                </a:moveTo>
                <a:lnTo>
                  <a:pt x="5903" y="10309"/>
                </a:lnTo>
                <a:cubicBezTo>
                  <a:pt x="5945" y="8605"/>
                  <a:pt x="6207" y="7019"/>
                  <a:pt x="6629" y="5652"/>
                </a:cubicBezTo>
                <a:cubicBezTo>
                  <a:pt x="7745" y="6066"/>
                  <a:pt x="8991" y="6309"/>
                  <a:pt x="10309" y="6360"/>
                </a:cubicBezTo>
                <a:cubicBezTo>
                  <a:pt x="10309" y="6360"/>
                  <a:pt x="10309" y="10309"/>
                  <a:pt x="10309" y="10309"/>
                </a:cubicBezTo>
                <a:close/>
                <a:moveTo>
                  <a:pt x="10309" y="15240"/>
                </a:moveTo>
                <a:cubicBezTo>
                  <a:pt x="8991" y="15291"/>
                  <a:pt x="7745" y="15534"/>
                  <a:pt x="6629" y="15948"/>
                </a:cubicBezTo>
                <a:cubicBezTo>
                  <a:pt x="6207" y="14581"/>
                  <a:pt x="5945" y="12995"/>
                  <a:pt x="5903" y="11291"/>
                </a:cubicBezTo>
                <a:lnTo>
                  <a:pt x="10309" y="11291"/>
                </a:lnTo>
                <a:cubicBezTo>
                  <a:pt x="10309" y="11291"/>
                  <a:pt x="10309" y="15240"/>
                  <a:pt x="10309" y="15240"/>
                </a:cubicBezTo>
                <a:close/>
                <a:moveTo>
                  <a:pt x="10309" y="20569"/>
                </a:moveTo>
                <a:cubicBezTo>
                  <a:pt x="8945" y="20298"/>
                  <a:pt x="7749" y="18909"/>
                  <a:pt x="6947" y="16869"/>
                </a:cubicBezTo>
                <a:cubicBezTo>
                  <a:pt x="7961" y="16493"/>
                  <a:pt x="9101" y="16271"/>
                  <a:pt x="10309" y="16221"/>
                </a:cubicBezTo>
                <a:cubicBezTo>
                  <a:pt x="10309" y="16221"/>
                  <a:pt x="10309" y="20569"/>
                  <a:pt x="10309" y="20569"/>
                </a:cubicBezTo>
                <a:close/>
                <a:moveTo>
                  <a:pt x="4458" y="18285"/>
                </a:moveTo>
                <a:cubicBezTo>
                  <a:pt x="4934" y="17890"/>
                  <a:pt x="5476" y="17535"/>
                  <a:pt x="6083" y="17239"/>
                </a:cubicBezTo>
                <a:cubicBezTo>
                  <a:pt x="6100" y="17282"/>
                  <a:pt x="6115" y="17329"/>
                  <a:pt x="6132" y="17372"/>
                </a:cubicBezTo>
                <a:cubicBezTo>
                  <a:pt x="6149" y="17410"/>
                  <a:pt x="6163" y="17450"/>
                  <a:pt x="6180" y="17488"/>
                </a:cubicBezTo>
                <a:cubicBezTo>
                  <a:pt x="6484" y="18192"/>
                  <a:pt x="6835" y="18822"/>
                  <a:pt x="7224" y="19369"/>
                </a:cubicBezTo>
                <a:cubicBezTo>
                  <a:pt x="7242" y="19394"/>
                  <a:pt x="7261" y="19419"/>
                  <a:pt x="7279" y="19444"/>
                </a:cubicBezTo>
                <a:cubicBezTo>
                  <a:pt x="7472" y="19710"/>
                  <a:pt x="7674" y="19957"/>
                  <a:pt x="7886" y="20178"/>
                </a:cubicBezTo>
                <a:cubicBezTo>
                  <a:pt x="6610" y="19782"/>
                  <a:pt x="5451" y="19129"/>
                  <a:pt x="4458" y="18285"/>
                </a:cubicBezTo>
                <a:moveTo>
                  <a:pt x="1002" y="11291"/>
                </a:moveTo>
                <a:lnTo>
                  <a:pt x="4927" y="11291"/>
                </a:lnTo>
                <a:cubicBezTo>
                  <a:pt x="4935" y="11574"/>
                  <a:pt x="4940" y="11858"/>
                  <a:pt x="4958" y="12135"/>
                </a:cubicBezTo>
                <a:cubicBezTo>
                  <a:pt x="4967" y="12260"/>
                  <a:pt x="4979" y="12383"/>
                  <a:pt x="4989" y="12507"/>
                </a:cubicBezTo>
                <a:cubicBezTo>
                  <a:pt x="5018" y="12839"/>
                  <a:pt x="5055" y="13166"/>
                  <a:pt x="5100" y="13488"/>
                </a:cubicBezTo>
                <a:cubicBezTo>
                  <a:pt x="5116" y="13596"/>
                  <a:pt x="5129" y="13704"/>
                  <a:pt x="5146" y="13811"/>
                </a:cubicBezTo>
                <a:cubicBezTo>
                  <a:pt x="5280" y="14656"/>
                  <a:pt x="5468" y="15456"/>
                  <a:pt x="5704" y="16203"/>
                </a:cubicBezTo>
                <a:cubicBezTo>
                  <a:pt x="5718" y="16244"/>
                  <a:pt x="5731" y="16284"/>
                  <a:pt x="5744" y="16324"/>
                </a:cubicBezTo>
                <a:cubicBezTo>
                  <a:pt x="4996" y="16682"/>
                  <a:pt x="4330" y="17122"/>
                  <a:pt x="3749" y="17620"/>
                </a:cubicBezTo>
                <a:cubicBezTo>
                  <a:pt x="2150" y="15962"/>
                  <a:pt x="1123" y="13747"/>
                  <a:pt x="1002" y="11291"/>
                </a:cubicBezTo>
                <a:moveTo>
                  <a:pt x="3749" y="3981"/>
                </a:moveTo>
                <a:cubicBezTo>
                  <a:pt x="4330" y="4478"/>
                  <a:pt x="4996" y="4918"/>
                  <a:pt x="5744" y="5276"/>
                </a:cubicBezTo>
                <a:cubicBezTo>
                  <a:pt x="5731" y="5317"/>
                  <a:pt x="5718" y="5357"/>
                  <a:pt x="5704" y="5397"/>
                </a:cubicBezTo>
                <a:cubicBezTo>
                  <a:pt x="5469" y="6144"/>
                  <a:pt x="5280" y="6944"/>
                  <a:pt x="5146" y="7789"/>
                </a:cubicBezTo>
                <a:cubicBezTo>
                  <a:pt x="5129" y="7896"/>
                  <a:pt x="5116" y="8005"/>
                  <a:pt x="5100" y="8112"/>
                </a:cubicBezTo>
                <a:cubicBezTo>
                  <a:pt x="5055" y="8434"/>
                  <a:pt x="5018" y="8761"/>
                  <a:pt x="4989" y="9093"/>
                </a:cubicBezTo>
                <a:cubicBezTo>
                  <a:pt x="4979" y="9217"/>
                  <a:pt x="4967" y="9340"/>
                  <a:pt x="4958" y="9465"/>
                </a:cubicBezTo>
                <a:cubicBezTo>
                  <a:pt x="4940" y="9742"/>
                  <a:pt x="4935" y="10027"/>
                  <a:pt x="4927" y="10309"/>
                </a:cubicBezTo>
                <a:lnTo>
                  <a:pt x="1002" y="10309"/>
                </a:lnTo>
                <a:cubicBezTo>
                  <a:pt x="1123" y="7853"/>
                  <a:pt x="2150" y="5638"/>
                  <a:pt x="3749" y="3981"/>
                </a:cubicBezTo>
                <a:moveTo>
                  <a:pt x="7886" y="1422"/>
                </a:moveTo>
                <a:cubicBezTo>
                  <a:pt x="7674" y="1643"/>
                  <a:pt x="7472" y="1890"/>
                  <a:pt x="7279" y="2156"/>
                </a:cubicBezTo>
                <a:cubicBezTo>
                  <a:pt x="7261" y="2181"/>
                  <a:pt x="7242" y="2206"/>
                  <a:pt x="7224" y="2231"/>
                </a:cubicBezTo>
                <a:cubicBezTo>
                  <a:pt x="6835" y="2778"/>
                  <a:pt x="6484" y="3408"/>
                  <a:pt x="6180" y="4112"/>
                </a:cubicBezTo>
                <a:cubicBezTo>
                  <a:pt x="6163" y="4151"/>
                  <a:pt x="6149" y="4190"/>
                  <a:pt x="6132" y="4229"/>
                </a:cubicBezTo>
                <a:cubicBezTo>
                  <a:pt x="6115" y="4271"/>
                  <a:pt x="6100" y="4318"/>
                  <a:pt x="6083" y="4361"/>
                </a:cubicBezTo>
                <a:cubicBezTo>
                  <a:pt x="5476" y="4065"/>
                  <a:pt x="4934" y="3711"/>
                  <a:pt x="4458" y="3315"/>
                </a:cubicBezTo>
                <a:cubicBezTo>
                  <a:pt x="5451" y="2471"/>
                  <a:pt x="6610" y="1818"/>
                  <a:pt x="7886" y="142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3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5BB6C19-9DA0-778A-730E-CB02AB8A7663}"/>
              </a:ext>
            </a:extLst>
          </p:cNvPr>
          <p:cNvGrpSpPr/>
          <p:nvPr/>
        </p:nvGrpSpPr>
        <p:grpSpPr>
          <a:xfrm>
            <a:off x="779888" y="4346882"/>
            <a:ext cx="1577122" cy="1492286"/>
            <a:chOff x="967077" y="1906534"/>
            <a:chExt cx="1577122" cy="1492286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B009714-A4FE-8675-A7F4-6E622BF67182}"/>
                </a:ext>
              </a:extLst>
            </p:cNvPr>
            <p:cNvSpPr txBox="1"/>
            <p:nvPr/>
          </p:nvSpPr>
          <p:spPr>
            <a:xfrm>
              <a:off x="978251" y="2404702"/>
              <a:ext cx="155477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AF4B179-249B-BCED-5550-01053C17B0C4}"/>
                </a:ext>
              </a:extLst>
            </p:cNvPr>
            <p:cNvSpPr txBox="1"/>
            <p:nvPr/>
          </p:nvSpPr>
          <p:spPr>
            <a:xfrm>
              <a:off x="967077" y="1906534"/>
              <a:ext cx="15771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6C70F85-E545-B303-A5E4-4FFED7877B7A}"/>
              </a:ext>
            </a:extLst>
          </p:cNvPr>
          <p:cNvGrpSpPr/>
          <p:nvPr/>
        </p:nvGrpSpPr>
        <p:grpSpPr>
          <a:xfrm>
            <a:off x="3040488" y="4346882"/>
            <a:ext cx="1577122" cy="1492286"/>
            <a:chOff x="967077" y="1906534"/>
            <a:chExt cx="1577122" cy="1492286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4349EE8-3F5E-26BD-DDF7-71AA323CC507}"/>
                </a:ext>
              </a:extLst>
            </p:cNvPr>
            <p:cNvSpPr txBox="1"/>
            <p:nvPr/>
          </p:nvSpPr>
          <p:spPr>
            <a:xfrm>
              <a:off x="978251" y="2404702"/>
              <a:ext cx="155477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CDD1D20-7BC6-216D-D01A-1D5B547AC8BB}"/>
                </a:ext>
              </a:extLst>
            </p:cNvPr>
            <p:cNvSpPr txBox="1"/>
            <p:nvPr/>
          </p:nvSpPr>
          <p:spPr>
            <a:xfrm>
              <a:off x="967077" y="1906534"/>
              <a:ext cx="15771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1F88066-9B68-6520-579D-55145E18C676}"/>
              </a:ext>
            </a:extLst>
          </p:cNvPr>
          <p:cNvGrpSpPr/>
          <p:nvPr/>
        </p:nvGrpSpPr>
        <p:grpSpPr>
          <a:xfrm>
            <a:off x="5301088" y="4346882"/>
            <a:ext cx="1577122" cy="1492286"/>
            <a:chOff x="967077" y="1906534"/>
            <a:chExt cx="1577122" cy="1492286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7B06841-377D-AEFD-5852-19CB1EC47927}"/>
                </a:ext>
              </a:extLst>
            </p:cNvPr>
            <p:cNvSpPr txBox="1"/>
            <p:nvPr/>
          </p:nvSpPr>
          <p:spPr>
            <a:xfrm>
              <a:off x="978251" y="2404702"/>
              <a:ext cx="155477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E5D2621-8D88-969D-A310-E3ACD62B60A7}"/>
                </a:ext>
              </a:extLst>
            </p:cNvPr>
            <p:cNvSpPr txBox="1"/>
            <p:nvPr/>
          </p:nvSpPr>
          <p:spPr>
            <a:xfrm>
              <a:off x="967077" y="1906534"/>
              <a:ext cx="15771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824FA2D-BCE3-D87F-DEC5-2BEB3A7F993E}"/>
              </a:ext>
            </a:extLst>
          </p:cNvPr>
          <p:cNvGrpSpPr/>
          <p:nvPr/>
        </p:nvGrpSpPr>
        <p:grpSpPr>
          <a:xfrm>
            <a:off x="7561688" y="4346882"/>
            <a:ext cx="1577122" cy="1492286"/>
            <a:chOff x="967077" y="1906534"/>
            <a:chExt cx="1577122" cy="1492286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57D5F48-8E2A-665F-7183-11206689B85B}"/>
                </a:ext>
              </a:extLst>
            </p:cNvPr>
            <p:cNvSpPr txBox="1"/>
            <p:nvPr/>
          </p:nvSpPr>
          <p:spPr>
            <a:xfrm>
              <a:off x="978251" y="2404702"/>
              <a:ext cx="155477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A9E4E5E-C774-9F71-2E0F-479BE82B56D6}"/>
                </a:ext>
              </a:extLst>
            </p:cNvPr>
            <p:cNvSpPr txBox="1"/>
            <p:nvPr/>
          </p:nvSpPr>
          <p:spPr>
            <a:xfrm>
              <a:off x="967077" y="1906534"/>
              <a:ext cx="15771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9358E01B-695A-659D-FB78-12634AE9C374}"/>
              </a:ext>
            </a:extLst>
          </p:cNvPr>
          <p:cNvGrpSpPr/>
          <p:nvPr/>
        </p:nvGrpSpPr>
        <p:grpSpPr>
          <a:xfrm>
            <a:off x="9822288" y="4346882"/>
            <a:ext cx="1577122" cy="1492286"/>
            <a:chOff x="967077" y="1906534"/>
            <a:chExt cx="1577122" cy="149228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6F03BF7-9877-8817-2339-C25F7A482E76}"/>
                </a:ext>
              </a:extLst>
            </p:cNvPr>
            <p:cNvSpPr txBox="1"/>
            <p:nvPr/>
          </p:nvSpPr>
          <p:spPr>
            <a:xfrm>
              <a:off x="978251" y="2404702"/>
              <a:ext cx="155477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C4DC02F-5EC2-87A9-B867-EE0CBB82B219}"/>
                </a:ext>
              </a:extLst>
            </p:cNvPr>
            <p:cNvSpPr txBox="1"/>
            <p:nvPr/>
          </p:nvSpPr>
          <p:spPr>
            <a:xfrm>
              <a:off x="967077" y="1906534"/>
              <a:ext cx="15771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384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6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548B3D0-6353-82D3-D509-27DD5D443B32}"/>
              </a:ext>
            </a:extLst>
          </p:cNvPr>
          <p:cNvGrpSpPr/>
          <p:nvPr/>
        </p:nvGrpSpPr>
        <p:grpSpPr>
          <a:xfrm>
            <a:off x="10537628" y="488950"/>
            <a:ext cx="1160547" cy="478968"/>
            <a:chOff x="8244408" y="263825"/>
            <a:chExt cx="575796" cy="237636"/>
          </a:xfrm>
          <a:solidFill>
            <a:srgbClr val="C4EA10"/>
          </a:solidFill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135598F-24CE-4454-F35F-681E0C42E70F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5B0DB8E-AE59-AACD-44E5-BFF2E3E9A559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文本框-2_矢量">
              <a:extLst>
                <a:ext uri="{FF2B5EF4-FFF2-40B4-BE49-F238E27FC236}">
                  <a16:creationId xmlns:a16="http://schemas.microsoft.com/office/drawing/2014/main" id="{41C87E9F-970C-12D9-E8D3-53EBDA52CE5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3DCE683-19AD-3356-3FF3-94DFFE06F254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208E2687-42C0-A635-EAF2-42931A4D373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8AB70660-1C77-F440-D076-0641EA67254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86AEE6D-639E-5576-3043-74E35DFB01A5}"/>
              </a:ext>
            </a:extLst>
          </p:cNvPr>
          <p:cNvGrpSpPr/>
          <p:nvPr/>
        </p:nvGrpSpPr>
        <p:grpSpPr>
          <a:xfrm>
            <a:off x="4182960" y="248622"/>
            <a:ext cx="3826079" cy="767378"/>
            <a:chOff x="1925601" y="2094540"/>
            <a:chExt cx="3826079" cy="1108519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7ED7B83A-4BF9-D85A-458C-3E24390A625A}"/>
                </a:ext>
              </a:extLst>
            </p:cNvPr>
            <p:cNvSpPr/>
            <p:nvPr/>
          </p:nvSpPr>
          <p:spPr>
            <a:xfrm>
              <a:off x="1925601" y="2398272"/>
              <a:ext cx="3798799" cy="80478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4EA10"/>
                </a:gs>
                <a:gs pos="100000">
                  <a:srgbClr val="8854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9098DDA0-8AEC-D5BF-8C29-6C1AA204B5F0}"/>
                </a:ext>
              </a:extLst>
            </p:cNvPr>
            <p:cNvSpPr/>
            <p:nvPr/>
          </p:nvSpPr>
          <p:spPr>
            <a:xfrm>
              <a:off x="1952881" y="2256469"/>
              <a:ext cx="3798799" cy="804787"/>
            </a:xfrm>
            <a:prstGeom prst="roundRect">
              <a:avLst>
                <a:gd name="adj" fmla="val 50000"/>
              </a:avLst>
            </a:prstGeom>
            <a:solidFill>
              <a:srgbClr val="C4EA10"/>
            </a:solidFill>
            <a:ln w="25400">
              <a:solidFill>
                <a:srgbClr val="4F60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F5333F5-4423-6D0D-F88C-2A2607A45C4C}"/>
                </a:ext>
              </a:extLst>
            </p:cNvPr>
            <p:cNvSpPr txBox="1"/>
            <p:nvPr/>
          </p:nvSpPr>
          <p:spPr>
            <a:xfrm>
              <a:off x="2284042" y="2094540"/>
              <a:ext cx="87716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4F606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4800" dirty="0">
                <a:solidFill>
                  <a:srgbClr val="4F606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5A25500-BFF9-1612-5634-53F0C748DFE4}"/>
                </a:ext>
              </a:extLst>
            </p:cNvPr>
            <p:cNvSpPr txBox="1"/>
            <p:nvPr/>
          </p:nvSpPr>
          <p:spPr>
            <a:xfrm>
              <a:off x="3281372" y="2366519"/>
              <a:ext cx="21520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4F6068"/>
                  </a:solidFill>
                </a:rPr>
                <a:t>添加标题文本</a:t>
              </a:r>
            </a:p>
          </p:txBody>
        </p:sp>
      </p:grpSp>
      <p:sp>
        <p:nvSpPr>
          <p:cNvPr id="3" name="矩形 2" descr="D:\51PPT模板网\51pptmoban.com\图片.jpg"/>
          <p:cNvSpPr/>
          <p:nvPr/>
        </p:nvSpPr>
        <p:spPr>
          <a:xfrm>
            <a:off x="6050111" y="1698695"/>
            <a:ext cx="2466278" cy="4283536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98597" y="1698695"/>
            <a:ext cx="2466278" cy="4283536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98597" y="1698695"/>
            <a:ext cx="2466278" cy="4283536"/>
          </a:xfrm>
          <a:prstGeom prst="rect">
            <a:avLst/>
          </a:prstGeom>
          <a:solidFill>
            <a:srgbClr val="4F6068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6908" y="1949148"/>
            <a:ext cx="3711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4EA10"/>
                </a:solidFill>
                <a:effectLst/>
                <a:uLnTx/>
                <a:uFillTx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1035008" y="2396210"/>
            <a:ext cx="24594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Click here to add title text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20000"/>
                  <a:lumOff val="8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18788" y="1815967"/>
            <a:ext cx="958671" cy="0"/>
          </a:xfrm>
          <a:prstGeom prst="line">
            <a:avLst/>
          </a:prstGeom>
          <a:ln w="38100">
            <a:solidFill>
              <a:srgbClr val="C4EA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2"/>
          <p:cNvSpPr/>
          <p:nvPr/>
        </p:nvSpPr>
        <p:spPr>
          <a:xfrm>
            <a:off x="1047132" y="2797716"/>
            <a:ext cx="4629765" cy="117442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95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200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字以内，据统计每页幻灯片的最好控制在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en-US" sz="1200" dirty="0">
              <a:solidFill>
                <a:schemeClr val="accent6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3186817" y="4425481"/>
            <a:ext cx="0" cy="138139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D85CC84-67D1-A3AA-7CCB-9CD85D6B20EB}"/>
              </a:ext>
            </a:extLst>
          </p:cNvPr>
          <p:cNvGrpSpPr/>
          <p:nvPr/>
        </p:nvGrpSpPr>
        <p:grpSpPr>
          <a:xfrm>
            <a:off x="1047133" y="4457947"/>
            <a:ext cx="2235567" cy="1047355"/>
            <a:chOff x="283599" y="1906534"/>
            <a:chExt cx="2235567" cy="104735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74E5E49-E261-E826-F37E-8B96CC53DE3A}"/>
                </a:ext>
              </a:extLst>
            </p:cNvPr>
            <p:cNvSpPr txBox="1"/>
            <p:nvPr/>
          </p:nvSpPr>
          <p:spPr>
            <a:xfrm>
              <a:off x="283599" y="2190603"/>
              <a:ext cx="20389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9AA8057-DCE1-8F86-4202-B437FE92522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C245916-3A69-7488-DDB9-50F3EAF6AE9E}"/>
              </a:ext>
            </a:extLst>
          </p:cNvPr>
          <p:cNvGrpSpPr/>
          <p:nvPr/>
        </p:nvGrpSpPr>
        <p:grpSpPr>
          <a:xfrm>
            <a:off x="3560032" y="4457947"/>
            <a:ext cx="2235567" cy="1047355"/>
            <a:chOff x="283599" y="1906534"/>
            <a:chExt cx="2235567" cy="104735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BAAED87-3860-FB0D-7D60-23F0BCD6A606}"/>
                </a:ext>
              </a:extLst>
            </p:cNvPr>
            <p:cNvSpPr txBox="1"/>
            <p:nvPr/>
          </p:nvSpPr>
          <p:spPr>
            <a:xfrm>
              <a:off x="283599" y="2190603"/>
              <a:ext cx="20389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827C6E6-3325-E2F5-E10C-9B5FC093C43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D47746D-698E-4BE5-7BD6-86CAD74C3C2A}"/>
              </a:ext>
            </a:extLst>
          </p:cNvPr>
          <p:cNvGrpSpPr/>
          <p:nvPr/>
        </p:nvGrpSpPr>
        <p:grpSpPr>
          <a:xfrm>
            <a:off x="8836491" y="3792235"/>
            <a:ext cx="2235567" cy="1047355"/>
            <a:chOff x="283599" y="1906534"/>
            <a:chExt cx="2235567" cy="104735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7B2A681-144E-B1E8-FE3A-31C881CD5C03}"/>
                </a:ext>
              </a:extLst>
            </p:cNvPr>
            <p:cNvSpPr txBox="1"/>
            <p:nvPr/>
          </p:nvSpPr>
          <p:spPr>
            <a:xfrm>
              <a:off x="283599" y="2190603"/>
              <a:ext cx="20389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B7D5918-8573-B1D1-F8EF-F72FD5FC442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2" name="Freeform 121" descr="D:\51PPT模板网\51pptmoban.com\图片.jpg">
            <a:extLst>
              <a:ext uri="{FF2B5EF4-FFF2-40B4-BE49-F238E27FC236}">
                <a16:creationId xmlns:a16="http://schemas.microsoft.com/office/drawing/2014/main" id="{1985F048-A424-EB21-11A6-5E5906A2B8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67500" y="2694588"/>
            <a:ext cx="590151" cy="478149"/>
          </a:xfrm>
          <a:custGeom>
            <a:avLst/>
            <a:gdLst>
              <a:gd name="T0" fmla="*/ 207003 w 602"/>
              <a:gd name="T1" fmla="*/ 175851 h 488"/>
              <a:gd name="T2" fmla="*/ 207003 w 602"/>
              <a:gd name="T3" fmla="*/ 175851 h 488"/>
              <a:gd name="T4" fmla="*/ 10115 w 602"/>
              <a:gd name="T5" fmla="*/ 175851 h 488"/>
              <a:gd name="T6" fmla="*/ 0 w 602"/>
              <a:gd name="T7" fmla="*/ 165740 h 488"/>
              <a:gd name="T8" fmla="*/ 0 w 602"/>
              <a:gd name="T9" fmla="*/ 30693 h 488"/>
              <a:gd name="T10" fmla="*/ 10115 w 602"/>
              <a:gd name="T11" fmla="*/ 20221 h 488"/>
              <a:gd name="T12" fmla="*/ 53467 w 602"/>
              <a:gd name="T13" fmla="*/ 20221 h 488"/>
              <a:gd name="T14" fmla="*/ 69001 w 602"/>
              <a:gd name="T15" fmla="*/ 5055 h 488"/>
              <a:gd name="T16" fmla="*/ 76588 w 602"/>
              <a:gd name="T17" fmla="*/ 0 h 488"/>
              <a:gd name="T18" fmla="*/ 138002 w 602"/>
              <a:gd name="T19" fmla="*/ 0 h 488"/>
              <a:gd name="T20" fmla="*/ 145589 w 602"/>
              <a:gd name="T21" fmla="*/ 2528 h 488"/>
              <a:gd name="T22" fmla="*/ 145589 w 602"/>
              <a:gd name="T23" fmla="*/ 2528 h 488"/>
              <a:gd name="T24" fmla="*/ 163291 w 602"/>
              <a:gd name="T25" fmla="*/ 20221 h 488"/>
              <a:gd name="T26" fmla="*/ 207003 w 602"/>
              <a:gd name="T27" fmla="*/ 20221 h 488"/>
              <a:gd name="T28" fmla="*/ 217119 w 602"/>
              <a:gd name="T29" fmla="*/ 30693 h 488"/>
              <a:gd name="T30" fmla="*/ 217119 w 602"/>
              <a:gd name="T31" fmla="*/ 165740 h 488"/>
              <a:gd name="T32" fmla="*/ 207003 w 602"/>
              <a:gd name="T33" fmla="*/ 175851 h 488"/>
              <a:gd name="T34" fmla="*/ 107295 w 602"/>
              <a:gd name="T35" fmla="*/ 33220 h 488"/>
              <a:gd name="T36" fmla="*/ 107295 w 602"/>
              <a:gd name="T37" fmla="*/ 33220 h 488"/>
              <a:gd name="T38" fmla="*/ 45880 w 602"/>
              <a:gd name="T39" fmla="*/ 94245 h 488"/>
              <a:gd name="T40" fmla="*/ 107295 w 602"/>
              <a:gd name="T41" fmla="*/ 155630 h 488"/>
              <a:gd name="T42" fmla="*/ 168348 w 602"/>
              <a:gd name="T43" fmla="*/ 94245 h 488"/>
              <a:gd name="T44" fmla="*/ 107295 w 602"/>
              <a:gd name="T45" fmla="*/ 33220 h 488"/>
              <a:gd name="T46" fmla="*/ 107295 w 602"/>
              <a:gd name="T47" fmla="*/ 135048 h 488"/>
              <a:gd name="T48" fmla="*/ 107295 w 602"/>
              <a:gd name="T49" fmla="*/ 135048 h 488"/>
              <a:gd name="T50" fmla="*/ 66472 w 602"/>
              <a:gd name="T51" fmla="*/ 94245 h 488"/>
              <a:gd name="T52" fmla="*/ 107295 w 602"/>
              <a:gd name="T53" fmla="*/ 53441 h 488"/>
              <a:gd name="T54" fmla="*/ 148118 w 602"/>
              <a:gd name="T55" fmla="*/ 94245 h 488"/>
              <a:gd name="T56" fmla="*/ 107295 w 602"/>
              <a:gd name="T57" fmla="*/ 135048 h 48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02" h="488">
                <a:moveTo>
                  <a:pt x="573" y="487"/>
                </a:moveTo>
                <a:lnTo>
                  <a:pt x="573" y="487"/>
                </a:lnTo>
                <a:cubicBezTo>
                  <a:pt x="28" y="487"/>
                  <a:pt x="28" y="487"/>
                  <a:pt x="28" y="487"/>
                </a:cubicBezTo>
                <a:cubicBezTo>
                  <a:pt x="7" y="487"/>
                  <a:pt x="0" y="480"/>
                  <a:pt x="0" y="459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1"/>
                  <a:pt x="7" y="56"/>
                  <a:pt x="28" y="56"/>
                </a:cubicBezTo>
                <a:cubicBezTo>
                  <a:pt x="148" y="56"/>
                  <a:pt x="148" y="56"/>
                  <a:pt x="148" y="56"/>
                </a:cubicBezTo>
                <a:cubicBezTo>
                  <a:pt x="191" y="14"/>
                  <a:pt x="191" y="14"/>
                  <a:pt x="191" y="14"/>
                </a:cubicBezTo>
                <a:cubicBezTo>
                  <a:pt x="198" y="7"/>
                  <a:pt x="205" y="0"/>
                  <a:pt x="212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389" y="0"/>
                  <a:pt x="396" y="0"/>
                  <a:pt x="403" y="7"/>
                </a:cubicBezTo>
                <a:cubicBezTo>
                  <a:pt x="452" y="56"/>
                  <a:pt x="452" y="56"/>
                  <a:pt x="452" y="56"/>
                </a:cubicBezTo>
                <a:cubicBezTo>
                  <a:pt x="573" y="56"/>
                  <a:pt x="573" y="56"/>
                  <a:pt x="573" y="56"/>
                </a:cubicBezTo>
                <a:cubicBezTo>
                  <a:pt x="587" y="56"/>
                  <a:pt x="601" y="71"/>
                  <a:pt x="601" y="85"/>
                </a:cubicBezTo>
                <a:cubicBezTo>
                  <a:pt x="601" y="459"/>
                  <a:pt x="601" y="459"/>
                  <a:pt x="601" y="459"/>
                </a:cubicBezTo>
                <a:cubicBezTo>
                  <a:pt x="601" y="480"/>
                  <a:pt x="587" y="487"/>
                  <a:pt x="573" y="487"/>
                </a:cubicBezTo>
                <a:close/>
                <a:moveTo>
                  <a:pt x="297" y="92"/>
                </a:moveTo>
                <a:lnTo>
                  <a:pt x="297" y="92"/>
                </a:lnTo>
                <a:cubicBezTo>
                  <a:pt x="205" y="92"/>
                  <a:pt x="127" y="169"/>
                  <a:pt x="127" y="261"/>
                </a:cubicBezTo>
                <a:cubicBezTo>
                  <a:pt x="127" y="360"/>
                  <a:pt x="205" y="431"/>
                  <a:pt x="297" y="431"/>
                </a:cubicBezTo>
                <a:cubicBezTo>
                  <a:pt x="396" y="431"/>
                  <a:pt x="466" y="360"/>
                  <a:pt x="466" y="261"/>
                </a:cubicBezTo>
                <a:cubicBezTo>
                  <a:pt x="466" y="169"/>
                  <a:pt x="396" y="92"/>
                  <a:pt x="297" y="92"/>
                </a:cubicBezTo>
                <a:close/>
                <a:moveTo>
                  <a:pt x="297" y="374"/>
                </a:moveTo>
                <a:lnTo>
                  <a:pt x="297" y="374"/>
                </a:lnTo>
                <a:cubicBezTo>
                  <a:pt x="233" y="374"/>
                  <a:pt x="184" y="325"/>
                  <a:pt x="184" y="261"/>
                </a:cubicBezTo>
                <a:cubicBezTo>
                  <a:pt x="184" y="198"/>
                  <a:pt x="233" y="148"/>
                  <a:pt x="297" y="148"/>
                </a:cubicBezTo>
                <a:cubicBezTo>
                  <a:pt x="361" y="148"/>
                  <a:pt x="410" y="198"/>
                  <a:pt x="410" y="261"/>
                </a:cubicBezTo>
                <a:cubicBezTo>
                  <a:pt x="410" y="325"/>
                  <a:pt x="361" y="374"/>
                  <a:pt x="297" y="374"/>
                </a:cubicBezTo>
                <a:close/>
              </a:path>
            </a:pathLst>
          </a:custGeom>
          <a:solidFill>
            <a:srgbClr val="C4EA10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14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6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548B3D0-6353-82D3-D509-27DD5D443B32}"/>
              </a:ext>
            </a:extLst>
          </p:cNvPr>
          <p:cNvGrpSpPr/>
          <p:nvPr/>
        </p:nvGrpSpPr>
        <p:grpSpPr>
          <a:xfrm>
            <a:off x="10537628" y="488950"/>
            <a:ext cx="1160547" cy="478968"/>
            <a:chOff x="8244408" y="263825"/>
            <a:chExt cx="575796" cy="237636"/>
          </a:xfrm>
          <a:solidFill>
            <a:srgbClr val="C4EA10"/>
          </a:solidFill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135598F-24CE-4454-F35F-681E0C42E70F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5B0DB8E-AE59-AACD-44E5-BFF2E3E9A559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文本框-2_矢量">
              <a:extLst>
                <a:ext uri="{FF2B5EF4-FFF2-40B4-BE49-F238E27FC236}">
                  <a16:creationId xmlns:a16="http://schemas.microsoft.com/office/drawing/2014/main" id="{41C87E9F-970C-12D9-E8D3-53EBDA52CE5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3DCE683-19AD-3356-3FF3-94DFFE06F254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208E2687-42C0-A635-EAF2-42931A4D373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8AB70660-1C77-F440-D076-0641EA67254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86AEE6D-639E-5576-3043-74E35DFB01A5}"/>
              </a:ext>
            </a:extLst>
          </p:cNvPr>
          <p:cNvGrpSpPr/>
          <p:nvPr/>
        </p:nvGrpSpPr>
        <p:grpSpPr>
          <a:xfrm>
            <a:off x="4182960" y="248622"/>
            <a:ext cx="3826079" cy="767378"/>
            <a:chOff x="1925601" y="2094540"/>
            <a:chExt cx="3826079" cy="1108519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7ED7B83A-4BF9-D85A-458C-3E24390A625A}"/>
                </a:ext>
              </a:extLst>
            </p:cNvPr>
            <p:cNvSpPr/>
            <p:nvPr/>
          </p:nvSpPr>
          <p:spPr>
            <a:xfrm>
              <a:off x="1925601" y="2398272"/>
              <a:ext cx="3798799" cy="80478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4EA10"/>
                </a:gs>
                <a:gs pos="100000">
                  <a:srgbClr val="8854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9098DDA0-8AEC-D5BF-8C29-6C1AA204B5F0}"/>
                </a:ext>
              </a:extLst>
            </p:cNvPr>
            <p:cNvSpPr/>
            <p:nvPr/>
          </p:nvSpPr>
          <p:spPr>
            <a:xfrm>
              <a:off x="1952881" y="2256469"/>
              <a:ext cx="3798799" cy="804787"/>
            </a:xfrm>
            <a:prstGeom prst="roundRect">
              <a:avLst>
                <a:gd name="adj" fmla="val 50000"/>
              </a:avLst>
            </a:prstGeom>
            <a:solidFill>
              <a:srgbClr val="C4EA10"/>
            </a:solidFill>
            <a:ln w="25400">
              <a:solidFill>
                <a:srgbClr val="4F60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F5333F5-4423-6D0D-F88C-2A2607A45C4C}"/>
                </a:ext>
              </a:extLst>
            </p:cNvPr>
            <p:cNvSpPr txBox="1"/>
            <p:nvPr/>
          </p:nvSpPr>
          <p:spPr>
            <a:xfrm>
              <a:off x="2284042" y="2094540"/>
              <a:ext cx="87716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4F606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4800" dirty="0">
                <a:solidFill>
                  <a:srgbClr val="4F606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5A25500-BFF9-1612-5634-53F0C748DFE4}"/>
                </a:ext>
              </a:extLst>
            </p:cNvPr>
            <p:cNvSpPr txBox="1"/>
            <p:nvPr/>
          </p:nvSpPr>
          <p:spPr>
            <a:xfrm>
              <a:off x="3281372" y="2366519"/>
              <a:ext cx="21520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4F6068"/>
                  </a:solidFill>
                </a:rPr>
                <a:t>添加标题文本</a:t>
              </a:r>
            </a:p>
          </p:txBody>
        </p:sp>
      </p:grpSp>
      <p:sp>
        <p:nvSpPr>
          <p:cNvPr id="5" name="Freeform 8"/>
          <p:cNvSpPr/>
          <p:nvPr/>
        </p:nvSpPr>
        <p:spPr bwMode="auto">
          <a:xfrm>
            <a:off x="3038113" y="3747227"/>
            <a:ext cx="2334390" cy="1168364"/>
          </a:xfrm>
          <a:custGeom>
            <a:avLst/>
            <a:gdLst>
              <a:gd name="T0" fmla="*/ 228 w 457"/>
              <a:gd name="T1" fmla="*/ 142 h 229"/>
              <a:gd name="T2" fmla="*/ 87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7" y="78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4F6068"/>
          </a:solidFill>
          <a:ln w="25400">
            <a:solidFill>
              <a:srgbClr val="C4EA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200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Freeform 9"/>
          <p:cNvSpPr/>
          <p:nvPr/>
        </p:nvSpPr>
        <p:spPr bwMode="auto">
          <a:xfrm>
            <a:off x="4927635" y="2578861"/>
            <a:ext cx="2336731" cy="1168366"/>
          </a:xfrm>
          <a:custGeom>
            <a:avLst/>
            <a:gdLst>
              <a:gd name="T0" fmla="*/ 229 w 458"/>
              <a:gd name="T1" fmla="*/ 87 h 229"/>
              <a:gd name="T2" fmla="*/ 371 w 458"/>
              <a:gd name="T3" fmla="*/ 229 h 229"/>
              <a:gd name="T4" fmla="*/ 458 w 458"/>
              <a:gd name="T5" fmla="*/ 229 h 229"/>
              <a:gd name="T6" fmla="*/ 229 w 458"/>
              <a:gd name="T7" fmla="*/ 0 h 229"/>
              <a:gd name="T8" fmla="*/ 0 w 458"/>
              <a:gd name="T9" fmla="*/ 229 h 229"/>
              <a:gd name="T10" fmla="*/ 87 w 458"/>
              <a:gd name="T11" fmla="*/ 229 h 229"/>
              <a:gd name="T12" fmla="*/ 229 w 458"/>
              <a:gd name="T13" fmla="*/ 87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8" h="229">
                <a:moveTo>
                  <a:pt x="229" y="87"/>
                </a:move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lose/>
              </a:path>
            </a:pathLst>
          </a:custGeom>
          <a:solidFill>
            <a:srgbClr val="C4EA10"/>
          </a:solidFill>
          <a:ln w="25400">
            <a:solidFill>
              <a:srgbClr val="C4EA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200">
              <a:sym typeface="+mn-lt"/>
            </a:endParaRPr>
          </a:p>
        </p:txBody>
      </p:sp>
      <p:sp>
        <p:nvSpPr>
          <p:cNvPr id="7" name="Freeform 10"/>
          <p:cNvSpPr/>
          <p:nvPr/>
        </p:nvSpPr>
        <p:spPr bwMode="auto">
          <a:xfrm>
            <a:off x="6819497" y="3747227"/>
            <a:ext cx="2334389" cy="1168364"/>
          </a:xfrm>
          <a:custGeom>
            <a:avLst/>
            <a:gdLst>
              <a:gd name="T0" fmla="*/ 228 w 457"/>
              <a:gd name="T1" fmla="*/ 142 h 229"/>
              <a:gd name="T2" fmla="*/ 86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6" y="78"/>
                  <a:pt x="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4F6068"/>
          </a:solidFill>
          <a:ln w="25400">
            <a:solidFill>
              <a:srgbClr val="C4EA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200"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Freeform 11"/>
          <p:cNvSpPr/>
          <p:nvPr/>
        </p:nvSpPr>
        <p:spPr bwMode="auto">
          <a:xfrm>
            <a:off x="1146251" y="2578861"/>
            <a:ext cx="2336731" cy="1388459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44 w 458"/>
              <a:gd name="T5" fmla="*/ 272 h 272"/>
              <a:gd name="T6" fmla="*/ 87 w 458"/>
              <a:gd name="T7" fmla="*/ 229 h 272"/>
              <a:gd name="T8" fmla="*/ 229 w 458"/>
              <a:gd name="T9" fmla="*/ 87 h 272"/>
              <a:gd name="T10" fmla="*/ 371 w 458"/>
              <a:gd name="T11" fmla="*/ 229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0" y="253"/>
                  <a:pt x="20" y="272"/>
                  <a:pt x="44" y="272"/>
                </a:cubicBezTo>
                <a:cubicBezTo>
                  <a:pt x="68" y="272"/>
                  <a:pt x="87" y="253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C4EA10"/>
          </a:solidFill>
          <a:ln w="25400">
            <a:solidFill>
              <a:srgbClr val="C4EA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200">
              <a:sym typeface="+mn-lt"/>
            </a:endParaRPr>
          </a:p>
        </p:txBody>
      </p:sp>
      <p:sp>
        <p:nvSpPr>
          <p:cNvPr id="9" name="Freeform 12"/>
          <p:cNvSpPr/>
          <p:nvPr/>
        </p:nvSpPr>
        <p:spPr bwMode="auto">
          <a:xfrm>
            <a:off x="8709017" y="2578861"/>
            <a:ext cx="2336731" cy="1388459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87 w 458"/>
              <a:gd name="T5" fmla="*/ 229 h 272"/>
              <a:gd name="T6" fmla="*/ 229 w 458"/>
              <a:gd name="T7" fmla="*/ 87 h 272"/>
              <a:gd name="T8" fmla="*/ 371 w 458"/>
              <a:gd name="T9" fmla="*/ 229 h 272"/>
              <a:gd name="T10" fmla="*/ 414 w 458"/>
              <a:gd name="T11" fmla="*/ 272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371" y="253"/>
                  <a:pt x="390" y="272"/>
                  <a:pt x="414" y="272"/>
                </a:cubicBezTo>
                <a:cubicBezTo>
                  <a:pt x="438" y="272"/>
                  <a:pt x="458" y="253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C4EA10"/>
          </a:solidFill>
          <a:ln w="25400">
            <a:solidFill>
              <a:srgbClr val="C4EA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200">
              <a:sym typeface="+mn-lt"/>
            </a:endParaRPr>
          </a:p>
        </p:txBody>
      </p:sp>
      <p:sp>
        <p:nvSpPr>
          <p:cNvPr id="15" name="AutoShape 47"/>
          <p:cNvSpPr>
            <a:spLocks noChangeAspect="1"/>
          </p:cNvSpPr>
          <p:nvPr/>
        </p:nvSpPr>
        <p:spPr bwMode="auto">
          <a:xfrm>
            <a:off x="1953391" y="3351021"/>
            <a:ext cx="508641" cy="510297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rgbClr val="C4EA1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7787438" y="3588177"/>
            <a:ext cx="513633" cy="510297"/>
            <a:chOff x="9514104" y="6034212"/>
            <a:chExt cx="488950" cy="485775"/>
          </a:xfrm>
          <a:solidFill>
            <a:srgbClr val="C4EA10"/>
          </a:solidFill>
        </p:grpSpPr>
        <p:sp>
          <p:nvSpPr>
            <p:cNvPr id="46" name="AutoShape 81"/>
            <p:cNvSpPr/>
            <p:nvPr/>
          </p:nvSpPr>
          <p:spPr bwMode="auto">
            <a:xfrm>
              <a:off x="9514104" y="6034212"/>
              <a:ext cx="48895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2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1" name="AutoShape 82"/>
            <p:cNvSpPr/>
            <p:nvPr/>
          </p:nvSpPr>
          <p:spPr bwMode="auto">
            <a:xfrm>
              <a:off x="9560142" y="6427912"/>
              <a:ext cx="46037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200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19" name="Freeform 317"/>
          <p:cNvSpPr>
            <a:spLocks noEditPoints="1"/>
          </p:cNvSpPr>
          <p:nvPr/>
        </p:nvSpPr>
        <p:spPr bwMode="auto">
          <a:xfrm>
            <a:off x="3920543" y="3588295"/>
            <a:ext cx="490059" cy="510061"/>
          </a:xfrm>
          <a:custGeom>
            <a:avLst/>
            <a:gdLst>
              <a:gd name="T0" fmla="*/ 69 w 98"/>
              <a:gd name="T1" fmla="*/ 85 h 102"/>
              <a:gd name="T2" fmla="*/ 71 w 98"/>
              <a:gd name="T3" fmla="*/ 87 h 102"/>
              <a:gd name="T4" fmla="*/ 98 w 98"/>
              <a:gd name="T5" fmla="*/ 102 h 102"/>
              <a:gd name="T6" fmla="*/ 97 w 98"/>
              <a:gd name="T7" fmla="*/ 71 h 102"/>
              <a:gd name="T8" fmla="*/ 96 w 98"/>
              <a:gd name="T9" fmla="*/ 68 h 102"/>
              <a:gd name="T10" fmla="*/ 94 w 98"/>
              <a:gd name="T11" fmla="*/ 63 h 102"/>
              <a:gd name="T12" fmla="*/ 66 w 98"/>
              <a:gd name="T13" fmla="*/ 80 h 102"/>
              <a:gd name="T14" fmla="*/ 69 w 98"/>
              <a:gd name="T15" fmla="*/ 85 h 102"/>
              <a:gd name="T16" fmla="*/ 84 w 98"/>
              <a:gd name="T17" fmla="*/ 63 h 102"/>
              <a:gd name="T18" fmla="*/ 91 w 98"/>
              <a:gd name="T19" fmla="*/ 59 h 102"/>
              <a:gd name="T20" fmla="*/ 62 w 98"/>
              <a:gd name="T21" fmla="*/ 11 h 102"/>
              <a:gd name="T22" fmla="*/ 56 w 98"/>
              <a:gd name="T23" fmla="*/ 15 h 102"/>
              <a:gd name="T24" fmla="*/ 84 w 98"/>
              <a:gd name="T25" fmla="*/ 63 h 102"/>
              <a:gd name="T26" fmla="*/ 82 w 98"/>
              <a:gd name="T27" fmla="*/ 65 h 102"/>
              <a:gd name="T28" fmla="*/ 53 w 98"/>
              <a:gd name="T29" fmla="*/ 17 h 102"/>
              <a:gd name="T30" fmla="*/ 44 w 98"/>
              <a:gd name="T31" fmla="*/ 22 h 102"/>
              <a:gd name="T32" fmla="*/ 73 w 98"/>
              <a:gd name="T33" fmla="*/ 70 h 102"/>
              <a:gd name="T34" fmla="*/ 82 w 98"/>
              <a:gd name="T35" fmla="*/ 65 h 102"/>
              <a:gd name="T36" fmla="*/ 34 w 98"/>
              <a:gd name="T37" fmla="*/ 28 h 102"/>
              <a:gd name="T38" fmla="*/ 63 w 98"/>
              <a:gd name="T39" fmla="*/ 76 h 102"/>
              <a:gd name="T40" fmla="*/ 70 w 98"/>
              <a:gd name="T41" fmla="*/ 72 h 102"/>
              <a:gd name="T42" fmla="*/ 41 w 98"/>
              <a:gd name="T43" fmla="*/ 24 h 102"/>
              <a:gd name="T44" fmla="*/ 34 w 98"/>
              <a:gd name="T45" fmla="*/ 28 h 102"/>
              <a:gd name="T46" fmla="*/ 32 w 98"/>
              <a:gd name="T47" fmla="*/ 24 h 102"/>
              <a:gd name="T48" fmla="*/ 60 w 98"/>
              <a:gd name="T49" fmla="*/ 7 h 102"/>
              <a:gd name="T50" fmla="*/ 58 w 98"/>
              <a:gd name="T51" fmla="*/ 4 h 102"/>
              <a:gd name="T52" fmla="*/ 49 w 98"/>
              <a:gd name="T53" fmla="*/ 2 h 102"/>
              <a:gd name="T54" fmla="*/ 32 w 98"/>
              <a:gd name="T55" fmla="*/ 12 h 102"/>
              <a:gd name="T56" fmla="*/ 30 w 98"/>
              <a:gd name="T57" fmla="*/ 21 h 102"/>
              <a:gd name="T58" fmla="*/ 32 w 98"/>
              <a:gd name="T59" fmla="*/ 24 h 102"/>
              <a:gd name="T60" fmla="*/ 0 w 98"/>
              <a:gd name="T61" fmla="*/ 102 h 102"/>
              <a:gd name="T62" fmla="*/ 75 w 98"/>
              <a:gd name="T63" fmla="*/ 102 h 102"/>
              <a:gd name="T64" fmla="*/ 75 w 98"/>
              <a:gd name="T65" fmla="*/ 96 h 102"/>
              <a:gd name="T66" fmla="*/ 0 w 98"/>
              <a:gd name="T67" fmla="*/ 96 h 102"/>
              <a:gd name="T68" fmla="*/ 0 w 98"/>
              <a:gd name="T6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102">
                <a:moveTo>
                  <a:pt x="69" y="85"/>
                </a:moveTo>
                <a:cubicBezTo>
                  <a:pt x="69" y="86"/>
                  <a:pt x="70" y="86"/>
                  <a:pt x="71" y="87"/>
                </a:cubicBezTo>
                <a:cubicBezTo>
                  <a:pt x="98" y="102"/>
                  <a:pt x="98" y="102"/>
                  <a:pt x="98" y="102"/>
                </a:cubicBezTo>
                <a:cubicBezTo>
                  <a:pt x="97" y="71"/>
                  <a:pt x="97" y="71"/>
                  <a:pt x="97" y="71"/>
                </a:cubicBezTo>
                <a:cubicBezTo>
                  <a:pt x="97" y="70"/>
                  <a:pt x="97" y="69"/>
                  <a:pt x="96" y="68"/>
                </a:cubicBezTo>
                <a:cubicBezTo>
                  <a:pt x="94" y="63"/>
                  <a:pt x="94" y="63"/>
                  <a:pt x="94" y="63"/>
                </a:cubicBezTo>
                <a:cubicBezTo>
                  <a:pt x="66" y="80"/>
                  <a:pt x="66" y="80"/>
                  <a:pt x="66" y="80"/>
                </a:cubicBezTo>
                <a:lnTo>
                  <a:pt x="69" y="85"/>
                </a:lnTo>
                <a:close/>
                <a:moveTo>
                  <a:pt x="84" y="63"/>
                </a:moveTo>
                <a:cubicBezTo>
                  <a:pt x="91" y="59"/>
                  <a:pt x="91" y="59"/>
                  <a:pt x="91" y="59"/>
                </a:cubicBezTo>
                <a:cubicBezTo>
                  <a:pt x="62" y="11"/>
                  <a:pt x="62" y="11"/>
                  <a:pt x="62" y="11"/>
                </a:cubicBezTo>
                <a:cubicBezTo>
                  <a:pt x="56" y="15"/>
                  <a:pt x="56" y="15"/>
                  <a:pt x="56" y="15"/>
                </a:cubicBezTo>
                <a:lnTo>
                  <a:pt x="84" y="63"/>
                </a:lnTo>
                <a:close/>
                <a:moveTo>
                  <a:pt x="82" y="65"/>
                </a:moveTo>
                <a:cubicBezTo>
                  <a:pt x="53" y="17"/>
                  <a:pt x="53" y="17"/>
                  <a:pt x="53" y="17"/>
                </a:cubicBezTo>
                <a:cubicBezTo>
                  <a:pt x="44" y="22"/>
                  <a:pt x="44" y="22"/>
                  <a:pt x="44" y="22"/>
                </a:cubicBezTo>
                <a:cubicBezTo>
                  <a:pt x="73" y="70"/>
                  <a:pt x="73" y="70"/>
                  <a:pt x="73" y="70"/>
                </a:cubicBezTo>
                <a:lnTo>
                  <a:pt x="82" y="65"/>
                </a:lnTo>
                <a:close/>
                <a:moveTo>
                  <a:pt x="34" y="28"/>
                </a:moveTo>
                <a:cubicBezTo>
                  <a:pt x="63" y="76"/>
                  <a:pt x="63" y="76"/>
                  <a:pt x="63" y="76"/>
                </a:cubicBezTo>
                <a:cubicBezTo>
                  <a:pt x="70" y="72"/>
                  <a:pt x="70" y="72"/>
                  <a:pt x="70" y="72"/>
                </a:cubicBezTo>
                <a:cubicBezTo>
                  <a:pt x="41" y="24"/>
                  <a:pt x="41" y="24"/>
                  <a:pt x="41" y="24"/>
                </a:cubicBezTo>
                <a:lnTo>
                  <a:pt x="34" y="28"/>
                </a:lnTo>
                <a:close/>
                <a:moveTo>
                  <a:pt x="32" y="24"/>
                </a:moveTo>
                <a:cubicBezTo>
                  <a:pt x="60" y="7"/>
                  <a:pt x="60" y="7"/>
                  <a:pt x="60" y="7"/>
                </a:cubicBezTo>
                <a:cubicBezTo>
                  <a:pt x="58" y="4"/>
                  <a:pt x="58" y="4"/>
                  <a:pt x="58" y="4"/>
                </a:cubicBezTo>
                <a:cubicBezTo>
                  <a:pt x="56" y="1"/>
                  <a:pt x="52" y="0"/>
                  <a:pt x="49" y="2"/>
                </a:cubicBezTo>
                <a:cubicBezTo>
                  <a:pt x="32" y="12"/>
                  <a:pt x="32" y="12"/>
                  <a:pt x="32" y="12"/>
                </a:cubicBezTo>
                <a:cubicBezTo>
                  <a:pt x="29" y="14"/>
                  <a:pt x="28" y="18"/>
                  <a:pt x="30" y="21"/>
                </a:cubicBezTo>
                <a:lnTo>
                  <a:pt x="32" y="24"/>
                </a:lnTo>
                <a:close/>
                <a:moveTo>
                  <a:pt x="0" y="102"/>
                </a:moveTo>
                <a:cubicBezTo>
                  <a:pt x="75" y="102"/>
                  <a:pt x="75" y="102"/>
                  <a:pt x="75" y="102"/>
                </a:cubicBezTo>
                <a:cubicBezTo>
                  <a:pt x="75" y="96"/>
                  <a:pt x="75" y="96"/>
                  <a:pt x="75" y="96"/>
                </a:cubicBezTo>
                <a:cubicBezTo>
                  <a:pt x="0" y="96"/>
                  <a:pt x="0" y="96"/>
                  <a:pt x="0" y="96"/>
                </a:cubicBezTo>
                <a:lnTo>
                  <a:pt x="0" y="102"/>
                </a:lnTo>
                <a:close/>
              </a:path>
            </a:pathLst>
          </a:custGeom>
          <a:solidFill>
            <a:srgbClr val="C4EA1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chemeClr val="lt1"/>
              </a:solidFill>
              <a:sym typeface="+mn-lt"/>
            </a:endParaRPr>
          </a:p>
        </p:txBody>
      </p:sp>
      <p:sp>
        <p:nvSpPr>
          <p:cNvPr id="20" name="Freeform 313" descr="D:\51PPT模板网\51pptmoban.com\图片.jpg"/>
          <p:cNvSpPr>
            <a:spLocks noEditPoints="1"/>
          </p:cNvSpPr>
          <p:nvPr/>
        </p:nvSpPr>
        <p:spPr bwMode="auto">
          <a:xfrm>
            <a:off x="9669063" y="3351021"/>
            <a:ext cx="440053" cy="550066"/>
          </a:xfrm>
          <a:custGeom>
            <a:avLst/>
            <a:gdLst>
              <a:gd name="T0" fmla="*/ 88 w 88"/>
              <a:gd name="T1" fmla="*/ 17 h 110"/>
              <a:gd name="T2" fmla="*/ 82 w 88"/>
              <a:gd name="T3" fmla="*/ 11 h 110"/>
              <a:gd name="T4" fmla="*/ 62 w 88"/>
              <a:gd name="T5" fmla="*/ 53 h 110"/>
              <a:gd name="T6" fmla="*/ 55 w 88"/>
              <a:gd name="T7" fmla="*/ 49 h 110"/>
              <a:gd name="T8" fmla="*/ 77 w 88"/>
              <a:gd name="T9" fmla="*/ 5 h 110"/>
              <a:gd name="T10" fmla="*/ 71 w 88"/>
              <a:gd name="T11" fmla="*/ 0 h 110"/>
              <a:gd name="T12" fmla="*/ 17 w 88"/>
              <a:gd name="T13" fmla="*/ 0 h 110"/>
              <a:gd name="T14" fmla="*/ 12 w 88"/>
              <a:gd name="T15" fmla="*/ 5 h 110"/>
              <a:gd name="T16" fmla="*/ 33 w 88"/>
              <a:gd name="T17" fmla="*/ 49 h 110"/>
              <a:gd name="T18" fmla="*/ 26 w 88"/>
              <a:gd name="T19" fmla="*/ 53 h 110"/>
              <a:gd name="T20" fmla="*/ 6 w 88"/>
              <a:gd name="T21" fmla="*/ 11 h 110"/>
              <a:gd name="T22" fmla="*/ 0 w 88"/>
              <a:gd name="T23" fmla="*/ 17 h 110"/>
              <a:gd name="T24" fmla="*/ 20 w 88"/>
              <a:gd name="T25" fmla="*/ 58 h 110"/>
              <a:gd name="T26" fmla="*/ 13 w 88"/>
              <a:gd name="T27" fmla="*/ 79 h 110"/>
              <a:gd name="T28" fmla="*/ 44 w 88"/>
              <a:gd name="T29" fmla="*/ 110 h 110"/>
              <a:gd name="T30" fmla="*/ 76 w 88"/>
              <a:gd name="T31" fmla="*/ 79 h 110"/>
              <a:gd name="T32" fmla="*/ 68 w 88"/>
              <a:gd name="T33" fmla="*/ 58 h 110"/>
              <a:gd name="T34" fmla="*/ 88 w 88"/>
              <a:gd name="T35" fmla="*/ 17 h 110"/>
              <a:gd name="T36" fmla="*/ 21 w 88"/>
              <a:gd name="T37" fmla="*/ 8 h 110"/>
              <a:gd name="T38" fmla="*/ 67 w 88"/>
              <a:gd name="T39" fmla="*/ 8 h 110"/>
              <a:gd name="T40" fmla="*/ 63 w 88"/>
              <a:gd name="T41" fmla="*/ 15 h 110"/>
              <a:gd name="T42" fmla="*/ 25 w 88"/>
              <a:gd name="T43" fmla="*/ 15 h 110"/>
              <a:gd name="T44" fmla="*/ 21 w 88"/>
              <a:gd name="T45" fmla="*/ 8 h 110"/>
              <a:gd name="T46" fmla="*/ 29 w 88"/>
              <a:gd name="T47" fmla="*/ 23 h 110"/>
              <a:gd name="T48" fmla="*/ 59 w 88"/>
              <a:gd name="T49" fmla="*/ 23 h 110"/>
              <a:gd name="T50" fmla="*/ 48 w 88"/>
              <a:gd name="T51" fmla="*/ 47 h 110"/>
              <a:gd name="T52" fmla="*/ 44 w 88"/>
              <a:gd name="T53" fmla="*/ 47 h 110"/>
              <a:gd name="T54" fmla="*/ 41 w 88"/>
              <a:gd name="T55" fmla="*/ 47 h 110"/>
              <a:gd name="T56" fmla="*/ 29 w 88"/>
              <a:gd name="T57" fmla="*/ 23 h 110"/>
              <a:gd name="T58" fmla="*/ 69 w 88"/>
              <a:gd name="T59" fmla="*/ 79 h 110"/>
              <a:gd name="T60" fmla="*/ 44 w 88"/>
              <a:gd name="T61" fmla="*/ 103 h 110"/>
              <a:gd name="T62" fmla="*/ 19 w 88"/>
              <a:gd name="T63" fmla="*/ 79 h 110"/>
              <a:gd name="T64" fmla="*/ 44 w 88"/>
              <a:gd name="T65" fmla="*/ 54 h 110"/>
              <a:gd name="T66" fmla="*/ 69 w 88"/>
              <a:gd name="T67" fmla="*/ 79 h 110"/>
              <a:gd name="T68" fmla="*/ 44 w 88"/>
              <a:gd name="T69" fmla="*/ 56 h 110"/>
              <a:gd name="T70" fmla="*/ 21 w 88"/>
              <a:gd name="T71" fmla="*/ 79 h 110"/>
              <a:gd name="T72" fmla="*/ 44 w 88"/>
              <a:gd name="T73" fmla="*/ 101 h 110"/>
              <a:gd name="T74" fmla="*/ 67 w 88"/>
              <a:gd name="T75" fmla="*/ 79 h 110"/>
              <a:gd name="T76" fmla="*/ 44 w 88"/>
              <a:gd name="T77" fmla="*/ 56 h 110"/>
              <a:gd name="T78" fmla="*/ 44 w 88"/>
              <a:gd name="T79" fmla="*/ 99 h 110"/>
              <a:gd name="T80" fmla="*/ 24 w 88"/>
              <a:gd name="T81" fmla="*/ 79 h 110"/>
              <a:gd name="T82" fmla="*/ 44 w 88"/>
              <a:gd name="T83" fmla="*/ 58 h 110"/>
              <a:gd name="T84" fmla="*/ 64 w 88"/>
              <a:gd name="T85" fmla="*/ 79 h 110"/>
              <a:gd name="T86" fmla="*/ 44 w 88"/>
              <a:gd name="T87" fmla="*/ 99 h 110"/>
              <a:gd name="T88" fmla="*/ 48 w 88"/>
              <a:gd name="T89" fmla="*/ 65 h 110"/>
              <a:gd name="T90" fmla="*/ 44 w 88"/>
              <a:gd name="T91" fmla="*/ 65 h 110"/>
              <a:gd name="T92" fmla="*/ 37 w 88"/>
              <a:gd name="T93" fmla="*/ 69 h 110"/>
              <a:gd name="T94" fmla="*/ 37 w 88"/>
              <a:gd name="T95" fmla="*/ 73 h 110"/>
              <a:gd name="T96" fmla="*/ 42 w 88"/>
              <a:gd name="T97" fmla="*/ 73 h 110"/>
              <a:gd name="T98" fmla="*/ 42 w 88"/>
              <a:gd name="T99" fmla="*/ 89 h 110"/>
              <a:gd name="T100" fmla="*/ 39 w 88"/>
              <a:gd name="T101" fmla="*/ 89 h 110"/>
              <a:gd name="T102" fmla="*/ 39 w 88"/>
              <a:gd name="T103" fmla="*/ 92 h 110"/>
              <a:gd name="T104" fmla="*/ 51 w 88"/>
              <a:gd name="T105" fmla="*/ 92 h 110"/>
              <a:gd name="T106" fmla="*/ 51 w 88"/>
              <a:gd name="T107" fmla="*/ 89 h 110"/>
              <a:gd name="T108" fmla="*/ 48 w 88"/>
              <a:gd name="T109" fmla="*/ 89 h 110"/>
              <a:gd name="T110" fmla="*/ 48 w 88"/>
              <a:gd name="T111" fmla="*/ 6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8" h="110">
                <a:moveTo>
                  <a:pt x="88" y="17"/>
                </a:moveTo>
                <a:cubicBezTo>
                  <a:pt x="82" y="11"/>
                  <a:pt x="82" y="11"/>
                  <a:pt x="82" y="11"/>
                </a:cubicBezTo>
                <a:cubicBezTo>
                  <a:pt x="62" y="53"/>
                  <a:pt x="62" y="53"/>
                  <a:pt x="62" y="53"/>
                </a:cubicBezTo>
                <a:cubicBezTo>
                  <a:pt x="60" y="51"/>
                  <a:pt x="58" y="50"/>
                  <a:pt x="55" y="49"/>
                </a:cubicBezTo>
                <a:cubicBezTo>
                  <a:pt x="77" y="5"/>
                  <a:pt x="77" y="5"/>
                  <a:pt x="77" y="5"/>
                </a:cubicBezTo>
                <a:cubicBezTo>
                  <a:pt x="71" y="0"/>
                  <a:pt x="71" y="0"/>
                  <a:pt x="71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2" y="5"/>
                  <a:pt x="12" y="5"/>
                  <a:pt x="12" y="5"/>
                </a:cubicBezTo>
                <a:cubicBezTo>
                  <a:pt x="33" y="49"/>
                  <a:pt x="33" y="49"/>
                  <a:pt x="33" y="49"/>
                </a:cubicBezTo>
                <a:cubicBezTo>
                  <a:pt x="31" y="50"/>
                  <a:pt x="28" y="51"/>
                  <a:pt x="26" y="53"/>
                </a:cubicBezTo>
                <a:cubicBezTo>
                  <a:pt x="6" y="11"/>
                  <a:pt x="6" y="11"/>
                  <a:pt x="6" y="11"/>
                </a:cubicBezTo>
                <a:cubicBezTo>
                  <a:pt x="0" y="17"/>
                  <a:pt x="0" y="17"/>
                  <a:pt x="0" y="17"/>
                </a:cubicBezTo>
                <a:cubicBezTo>
                  <a:pt x="20" y="58"/>
                  <a:pt x="20" y="58"/>
                  <a:pt x="20" y="58"/>
                </a:cubicBezTo>
                <a:cubicBezTo>
                  <a:pt x="16" y="63"/>
                  <a:pt x="13" y="71"/>
                  <a:pt x="13" y="79"/>
                </a:cubicBezTo>
                <a:cubicBezTo>
                  <a:pt x="13" y="96"/>
                  <a:pt x="27" y="110"/>
                  <a:pt x="44" y="110"/>
                </a:cubicBezTo>
                <a:cubicBezTo>
                  <a:pt x="61" y="110"/>
                  <a:pt x="76" y="96"/>
                  <a:pt x="76" y="79"/>
                </a:cubicBezTo>
                <a:cubicBezTo>
                  <a:pt x="76" y="71"/>
                  <a:pt x="73" y="63"/>
                  <a:pt x="68" y="58"/>
                </a:cubicBezTo>
                <a:lnTo>
                  <a:pt x="88" y="17"/>
                </a:lnTo>
                <a:close/>
                <a:moveTo>
                  <a:pt x="21" y="8"/>
                </a:moveTo>
                <a:cubicBezTo>
                  <a:pt x="67" y="8"/>
                  <a:pt x="67" y="8"/>
                  <a:pt x="67" y="8"/>
                </a:cubicBezTo>
                <a:cubicBezTo>
                  <a:pt x="63" y="15"/>
                  <a:pt x="63" y="15"/>
                  <a:pt x="63" y="15"/>
                </a:cubicBezTo>
                <a:cubicBezTo>
                  <a:pt x="25" y="15"/>
                  <a:pt x="25" y="15"/>
                  <a:pt x="25" y="15"/>
                </a:cubicBezTo>
                <a:lnTo>
                  <a:pt x="21" y="8"/>
                </a:lnTo>
                <a:close/>
                <a:moveTo>
                  <a:pt x="29" y="23"/>
                </a:moveTo>
                <a:cubicBezTo>
                  <a:pt x="59" y="23"/>
                  <a:pt x="59" y="23"/>
                  <a:pt x="59" y="23"/>
                </a:cubicBezTo>
                <a:cubicBezTo>
                  <a:pt x="48" y="47"/>
                  <a:pt x="48" y="47"/>
                  <a:pt x="48" y="47"/>
                </a:cubicBezTo>
                <a:cubicBezTo>
                  <a:pt x="46" y="47"/>
                  <a:pt x="45" y="47"/>
                  <a:pt x="44" y="47"/>
                </a:cubicBezTo>
                <a:cubicBezTo>
                  <a:pt x="43" y="47"/>
                  <a:pt x="42" y="47"/>
                  <a:pt x="41" y="47"/>
                </a:cubicBezTo>
                <a:lnTo>
                  <a:pt x="29" y="23"/>
                </a:lnTo>
                <a:close/>
                <a:moveTo>
                  <a:pt x="69" y="79"/>
                </a:moveTo>
                <a:cubicBezTo>
                  <a:pt x="69" y="92"/>
                  <a:pt x="58" y="103"/>
                  <a:pt x="44" y="103"/>
                </a:cubicBezTo>
                <a:cubicBezTo>
                  <a:pt x="31" y="103"/>
                  <a:pt x="19" y="92"/>
                  <a:pt x="19" y="79"/>
                </a:cubicBezTo>
                <a:cubicBezTo>
                  <a:pt x="19" y="65"/>
                  <a:pt x="31" y="54"/>
                  <a:pt x="44" y="54"/>
                </a:cubicBezTo>
                <a:cubicBezTo>
                  <a:pt x="58" y="54"/>
                  <a:pt x="69" y="65"/>
                  <a:pt x="69" y="79"/>
                </a:cubicBezTo>
                <a:close/>
                <a:moveTo>
                  <a:pt x="44" y="56"/>
                </a:moveTo>
                <a:cubicBezTo>
                  <a:pt x="32" y="56"/>
                  <a:pt x="21" y="66"/>
                  <a:pt x="21" y="79"/>
                </a:cubicBezTo>
                <a:cubicBezTo>
                  <a:pt x="21" y="91"/>
                  <a:pt x="32" y="101"/>
                  <a:pt x="44" y="101"/>
                </a:cubicBezTo>
                <a:cubicBezTo>
                  <a:pt x="57" y="101"/>
                  <a:pt x="67" y="91"/>
                  <a:pt x="67" y="79"/>
                </a:cubicBezTo>
                <a:cubicBezTo>
                  <a:pt x="67" y="66"/>
                  <a:pt x="57" y="56"/>
                  <a:pt x="44" y="56"/>
                </a:cubicBezTo>
                <a:close/>
                <a:moveTo>
                  <a:pt x="44" y="99"/>
                </a:moveTo>
                <a:cubicBezTo>
                  <a:pt x="33" y="99"/>
                  <a:pt x="24" y="90"/>
                  <a:pt x="24" y="79"/>
                </a:cubicBezTo>
                <a:cubicBezTo>
                  <a:pt x="24" y="67"/>
                  <a:pt x="33" y="58"/>
                  <a:pt x="44" y="58"/>
                </a:cubicBezTo>
                <a:cubicBezTo>
                  <a:pt x="55" y="58"/>
                  <a:pt x="64" y="67"/>
                  <a:pt x="64" y="79"/>
                </a:cubicBezTo>
                <a:cubicBezTo>
                  <a:pt x="64" y="90"/>
                  <a:pt x="55" y="99"/>
                  <a:pt x="44" y="99"/>
                </a:cubicBezTo>
                <a:close/>
                <a:moveTo>
                  <a:pt x="48" y="65"/>
                </a:moveTo>
                <a:cubicBezTo>
                  <a:pt x="44" y="65"/>
                  <a:pt x="44" y="65"/>
                  <a:pt x="44" y="65"/>
                </a:cubicBezTo>
                <a:cubicBezTo>
                  <a:pt x="44" y="65"/>
                  <a:pt x="42" y="69"/>
                  <a:pt x="37" y="69"/>
                </a:cubicBezTo>
                <a:cubicBezTo>
                  <a:pt x="37" y="73"/>
                  <a:pt x="37" y="73"/>
                  <a:pt x="37" y="73"/>
                </a:cubicBezTo>
                <a:cubicBezTo>
                  <a:pt x="42" y="73"/>
                  <a:pt x="42" y="73"/>
                  <a:pt x="42" y="73"/>
                </a:cubicBezTo>
                <a:cubicBezTo>
                  <a:pt x="42" y="89"/>
                  <a:pt x="42" y="89"/>
                  <a:pt x="42" y="89"/>
                </a:cubicBezTo>
                <a:cubicBezTo>
                  <a:pt x="39" y="89"/>
                  <a:pt x="39" y="89"/>
                  <a:pt x="39" y="89"/>
                </a:cubicBezTo>
                <a:cubicBezTo>
                  <a:pt x="39" y="92"/>
                  <a:pt x="39" y="92"/>
                  <a:pt x="39" y="92"/>
                </a:cubicBezTo>
                <a:cubicBezTo>
                  <a:pt x="51" y="92"/>
                  <a:pt x="51" y="92"/>
                  <a:pt x="51" y="92"/>
                </a:cubicBezTo>
                <a:cubicBezTo>
                  <a:pt x="51" y="89"/>
                  <a:pt x="51" y="89"/>
                  <a:pt x="51" y="89"/>
                </a:cubicBezTo>
                <a:cubicBezTo>
                  <a:pt x="48" y="89"/>
                  <a:pt x="48" y="89"/>
                  <a:pt x="48" y="89"/>
                </a:cubicBezTo>
                <a:lnTo>
                  <a:pt x="48" y="65"/>
                </a:lnTo>
                <a:close/>
              </a:path>
            </a:pathLst>
          </a:custGeom>
          <a:solidFill>
            <a:srgbClr val="C4EA1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2" name="组合 1" descr="D:\51PPT模板网\51pptmoban.com\图片.jpg"/>
          <p:cNvGrpSpPr>
            <a:grpSpLocks noChangeAspect="1"/>
          </p:cNvGrpSpPr>
          <p:nvPr/>
        </p:nvGrpSpPr>
        <p:grpSpPr>
          <a:xfrm>
            <a:off x="5914166" y="3443420"/>
            <a:ext cx="365348" cy="533304"/>
            <a:chOff x="3454617" y="6058463"/>
            <a:chExt cx="334962" cy="488950"/>
          </a:xfrm>
          <a:solidFill>
            <a:srgbClr val="C4EA10"/>
          </a:solidFill>
        </p:grpSpPr>
        <p:sp>
          <p:nvSpPr>
            <p:cNvPr id="27" name="AutoShape 113"/>
            <p:cNvSpPr/>
            <p:nvPr/>
          </p:nvSpPr>
          <p:spPr bwMode="auto">
            <a:xfrm>
              <a:off x="3454617" y="6058463"/>
              <a:ext cx="3349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2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1" name="AutoShape 114"/>
            <p:cNvSpPr/>
            <p:nvPr/>
          </p:nvSpPr>
          <p:spPr bwMode="auto">
            <a:xfrm>
              <a:off x="3529229" y="6137838"/>
              <a:ext cx="100013" cy="98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200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8BFC649B-A992-7375-283A-70C969DB7BC5}"/>
              </a:ext>
            </a:extLst>
          </p:cNvPr>
          <p:cNvGrpSpPr/>
          <p:nvPr/>
        </p:nvGrpSpPr>
        <p:grpSpPr>
          <a:xfrm>
            <a:off x="1089927" y="4331409"/>
            <a:ext cx="2235567" cy="1047355"/>
            <a:chOff x="283599" y="1906534"/>
            <a:chExt cx="2235567" cy="104735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7870F89-9C09-E829-7A91-5C44985689E2}"/>
                </a:ext>
              </a:extLst>
            </p:cNvPr>
            <p:cNvSpPr txBox="1"/>
            <p:nvPr/>
          </p:nvSpPr>
          <p:spPr>
            <a:xfrm>
              <a:off x="283599" y="2190603"/>
              <a:ext cx="20389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732053B-7DC6-34AE-4BA9-677AC7348AF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F1F87E93-F6D6-F2F1-9AB5-AD324CA3523A}"/>
              </a:ext>
            </a:extLst>
          </p:cNvPr>
          <p:cNvGrpSpPr/>
          <p:nvPr/>
        </p:nvGrpSpPr>
        <p:grpSpPr>
          <a:xfrm>
            <a:off x="5200651" y="4331409"/>
            <a:ext cx="2235567" cy="1047355"/>
            <a:chOff x="283599" y="1906534"/>
            <a:chExt cx="2235567" cy="1047355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06DA71C-67E8-32CC-3D65-4459154642B1}"/>
                </a:ext>
              </a:extLst>
            </p:cNvPr>
            <p:cNvSpPr txBox="1"/>
            <p:nvPr/>
          </p:nvSpPr>
          <p:spPr>
            <a:xfrm>
              <a:off x="283599" y="2190603"/>
              <a:ext cx="20389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0B2A4E4C-2C74-0511-A9DD-F0863053F31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FC314F3-DB66-CF0E-C9EF-0F8DEF50613D}"/>
              </a:ext>
            </a:extLst>
          </p:cNvPr>
          <p:cNvGrpSpPr/>
          <p:nvPr/>
        </p:nvGrpSpPr>
        <p:grpSpPr>
          <a:xfrm>
            <a:off x="9063107" y="4331409"/>
            <a:ext cx="2235567" cy="1047355"/>
            <a:chOff x="283599" y="1906534"/>
            <a:chExt cx="2235567" cy="1047355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7E5F78B-E588-951E-33EA-0AF04E71170E}"/>
                </a:ext>
              </a:extLst>
            </p:cNvPr>
            <p:cNvSpPr txBox="1"/>
            <p:nvPr/>
          </p:nvSpPr>
          <p:spPr>
            <a:xfrm>
              <a:off x="283599" y="2190603"/>
              <a:ext cx="20389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9654C224-84D1-8E49-E47F-3120C43D5DE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14A725B-A33D-FAD1-1DEC-417BEC1013A2}"/>
              </a:ext>
            </a:extLst>
          </p:cNvPr>
          <p:cNvGrpSpPr/>
          <p:nvPr/>
        </p:nvGrpSpPr>
        <p:grpSpPr>
          <a:xfrm>
            <a:off x="3286779" y="1981182"/>
            <a:ext cx="2235567" cy="1047355"/>
            <a:chOff x="283599" y="1906534"/>
            <a:chExt cx="2235567" cy="1047355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E0D2EC9F-DF49-6148-370A-E9C503FA7B65}"/>
                </a:ext>
              </a:extLst>
            </p:cNvPr>
            <p:cNvSpPr txBox="1"/>
            <p:nvPr/>
          </p:nvSpPr>
          <p:spPr>
            <a:xfrm>
              <a:off x="283599" y="2190603"/>
              <a:ext cx="20389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9DD67E87-CCA1-7B5A-90FA-5461D1806AB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2E4F0A72-CDC5-D464-D2E4-E6F3C83A2833}"/>
              </a:ext>
            </a:extLst>
          </p:cNvPr>
          <p:cNvGrpSpPr/>
          <p:nvPr/>
        </p:nvGrpSpPr>
        <p:grpSpPr>
          <a:xfrm>
            <a:off x="7071379" y="1981182"/>
            <a:ext cx="2235567" cy="1047355"/>
            <a:chOff x="283599" y="1906534"/>
            <a:chExt cx="2235567" cy="1047355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AEF09748-3B36-274E-2AD1-6BEB4E2C4D0D}"/>
                </a:ext>
              </a:extLst>
            </p:cNvPr>
            <p:cNvSpPr txBox="1"/>
            <p:nvPr/>
          </p:nvSpPr>
          <p:spPr>
            <a:xfrm>
              <a:off x="283599" y="2190603"/>
              <a:ext cx="20389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A63E8CDA-9446-487A-186B-2184FF490D7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481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C5905549-B271-C1A3-B67F-E1C94702260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46DAE659-9E70-18D3-FF93-DEB6F8EBE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227516" y="0"/>
              <a:ext cx="9964484" cy="6858000"/>
            </a:xfrm>
            <a:custGeom>
              <a:avLst/>
              <a:gdLst>
                <a:gd name="connsiteX0" fmla="*/ 0 w 9964484"/>
                <a:gd name="connsiteY0" fmla="*/ 0 h 6858000"/>
                <a:gd name="connsiteX1" fmla="*/ 9964484 w 9964484"/>
                <a:gd name="connsiteY1" fmla="*/ 0 h 6858000"/>
                <a:gd name="connsiteX2" fmla="*/ 9964484 w 9964484"/>
                <a:gd name="connsiteY2" fmla="*/ 6858000 h 6858000"/>
                <a:gd name="connsiteX3" fmla="*/ 0 w 9964484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64484" h="6858000">
                  <a:moveTo>
                    <a:pt x="0" y="0"/>
                  </a:moveTo>
                  <a:lnTo>
                    <a:pt x="9964484" y="0"/>
                  </a:lnTo>
                  <a:lnTo>
                    <a:pt x="9964484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52D193AB-9730-8E40-494E-FA4BB67BEEAB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4F6068">
                    <a:alpha val="0"/>
                  </a:srgbClr>
                </a:gs>
                <a:gs pos="55029">
                  <a:srgbClr val="4F5F6B">
                    <a:alpha val="91000"/>
                  </a:srgbClr>
                </a:gs>
                <a:gs pos="83000">
                  <a:srgbClr val="4F5F6C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7957746B-5D0E-FD60-FBA0-32218721C535}"/>
              </a:ext>
            </a:extLst>
          </p:cNvPr>
          <p:cNvSpPr/>
          <p:nvPr/>
        </p:nvSpPr>
        <p:spPr>
          <a:xfrm rot="2080750">
            <a:off x="395338" y="876314"/>
            <a:ext cx="1619013" cy="1699182"/>
          </a:xfrm>
          <a:custGeom>
            <a:avLst/>
            <a:gdLst>
              <a:gd name="connsiteX0" fmla="*/ 1889889 w 1919541"/>
              <a:gd name="connsiteY0" fmla="*/ 584969 h 2014593"/>
              <a:gd name="connsiteX1" fmla="*/ 1905342 w 1919541"/>
              <a:gd name="connsiteY1" fmla="*/ 612936 h 2014593"/>
              <a:gd name="connsiteX2" fmla="*/ 1919541 w 1919541"/>
              <a:gd name="connsiteY2" fmla="*/ 658150 h 2014593"/>
              <a:gd name="connsiteX3" fmla="*/ 1919541 w 1919541"/>
              <a:gd name="connsiteY3" fmla="*/ 1365658 h 2014593"/>
              <a:gd name="connsiteX4" fmla="*/ 1916706 w 1919541"/>
              <a:gd name="connsiteY4" fmla="*/ 1374116 h 2014593"/>
              <a:gd name="connsiteX5" fmla="*/ 1889890 w 1919541"/>
              <a:gd name="connsiteY5" fmla="*/ 1434229 h 2014593"/>
              <a:gd name="connsiteX6" fmla="*/ 1784895 w 1919541"/>
              <a:gd name="connsiteY6" fmla="*/ 408786 h 2014593"/>
              <a:gd name="connsiteX7" fmla="*/ 1806640 w 1919541"/>
              <a:gd name="connsiteY7" fmla="*/ 434305 h 2014593"/>
              <a:gd name="connsiteX8" fmla="*/ 1814546 w 1919541"/>
              <a:gd name="connsiteY8" fmla="*/ 448614 h 2014593"/>
              <a:gd name="connsiteX9" fmla="*/ 1814547 w 1919541"/>
              <a:gd name="connsiteY9" fmla="*/ 1568106 h 2014593"/>
              <a:gd name="connsiteX10" fmla="*/ 1784895 w 1919541"/>
              <a:gd name="connsiteY10" fmla="*/ 1610113 h 2014593"/>
              <a:gd name="connsiteX11" fmla="*/ 1679901 w 1919541"/>
              <a:gd name="connsiteY11" fmla="*/ 285574 h 2014593"/>
              <a:gd name="connsiteX12" fmla="*/ 1709552 w 1919541"/>
              <a:gd name="connsiteY12" fmla="*/ 320371 h 2014593"/>
              <a:gd name="connsiteX13" fmla="*/ 1709553 w 1919541"/>
              <a:gd name="connsiteY13" fmla="*/ 1700476 h 2014593"/>
              <a:gd name="connsiteX14" fmla="*/ 1706693 w 1919541"/>
              <a:gd name="connsiteY14" fmla="*/ 1703778 h 2014593"/>
              <a:gd name="connsiteX15" fmla="*/ 1679902 w 1919541"/>
              <a:gd name="connsiteY15" fmla="*/ 1729075 h 2014593"/>
              <a:gd name="connsiteX16" fmla="*/ 1574907 w 1919541"/>
              <a:gd name="connsiteY16" fmla="*/ 201124 h 2014593"/>
              <a:gd name="connsiteX17" fmla="*/ 1604558 w 1919541"/>
              <a:gd name="connsiteY17" fmla="*/ 224353 h 2014593"/>
              <a:gd name="connsiteX18" fmla="*/ 1604559 w 1919541"/>
              <a:gd name="connsiteY18" fmla="*/ 1795220 h 2014593"/>
              <a:gd name="connsiteX19" fmla="*/ 1574908 w 1919541"/>
              <a:gd name="connsiteY19" fmla="*/ 1818029 h 2014593"/>
              <a:gd name="connsiteX20" fmla="*/ 1469912 w 1919541"/>
              <a:gd name="connsiteY20" fmla="*/ 132328 h 2014593"/>
              <a:gd name="connsiteX21" fmla="*/ 1499564 w 1919541"/>
              <a:gd name="connsiteY21" fmla="*/ 147324 h 2014593"/>
              <a:gd name="connsiteX22" fmla="*/ 1499565 w 1919541"/>
              <a:gd name="connsiteY22" fmla="*/ 1868245 h 2014593"/>
              <a:gd name="connsiteX23" fmla="*/ 1469914 w 1919541"/>
              <a:gd name="connsiteY23" fmla="*/ 1886621 h 2014593"/>
              <a:gd name="connsiteX24" fmla="*/ 1364919 w 1919541"/>
              <a:gd name="connsiteY24" fmla="*/ 79226 h 2014593"/>
              <a:gd name="connsiteX25" fmla="*/ 1394570 w 1919541"/>
              <a:gd name="connsiteY25" fmla="*/ 94223 h 2014593"/>
              <a:gd name="connsiteX26" fmla="*/ 1394571 w 1919541"/>
              <a:gd name="connsiteY26" fmla="*/ 1924194 h 2014593"/>
              <a:gd name="connsiteX27" fmla="*/ 1372724 w 1919541"/>
              <a:gd name="connsiteY27" fmla="*/ 1934850 h 2014593"/>
              <a:gd name="connsiteX28" fmla="*/ 1364920 w 1919541"/>
              <a:gd name="connsiteY28" fmla="*/ 1937730 h 2014593"/>
              <a:gd name="connsiteX29" fmla="*/ 1259925 w 1919541"/>
              <a:gd name="connsiteY29" fmla="*/ 44998 h 2014593"/>
              <a:gd name="connsiteX30" fmla="*/ 1289576 w 1919541"/>
              <a:gd name="connsiteY30" fmla="*/ 53386 h 2014593"/>
              <a:gd name="connsiteX31" fmla="*/ 1289578 w 1919541"/>
              <a:gd name="connsiteY31" fmla="*/ 1965539 h 2014593"/>
              <a:gd name="connsiteX32" fmla="*/ 1279192 w 1919541"/>
              <a:gd name="connsiteY32" fmla="*/ 1969373 h 2014593"/>
              <a:gd name="connsiteX33" fmla="*/ 1259926 w 1919541"/>
              <a:gd name="connsiteY33" fmla="*/ 1974382 h 2014593"/>
              <a:gd name="connsiteX34" fmla="*/ 1154931 w 1919541"/>
              <a:gd name="connsiteY34" fmla="*/ 15844 h 2014593"/>
              <a:gd name="connsiteX35" fmla="*/ 1158590 w 1919541"/>
              <a:gd name="connsiteY35" fmla="*/ 16331 h 2014593"/>
              <a:gd name="connsiteX36" fmla="*/ 1184582 w 1919541"/>
              <a:gd name="connsiteY36" fmla="*/ 23684 h 2014593"/>
              <a:gd name="connsiteX37" fmla="*/ 1184583 w 1919541"/>
              <a:gd name="connsiteY37" fmla="*/ 1993975 h 2014593"/>
              <a:gd name="connsiteX38" fmla="*/ 1183790 w 1919541"/>
              <a:gd name="connsiteY38" fmla="*/ 1994181 h 2014593"/>
              <a:gd name="connsiteX39" fmla="*/ 1154932 w 1919541"/>
              <a:gd name="connsiteY39" fmla="*/ 1998730 h 2014593"/>
              <a:gd name="connsiteX40" fmla="*/ 1049937 w 1919541"/>
              <a:gd name="connsiteY40" fmla="*/ 3093 h 2014593"/>
              <a:gd name="connsiteX41" fmla="*/ 1062750 w 1919541"/>
              <a:gd name="connsiteY41" fmla="*/ 3565 h 2014593"/>
              <a:gd name="connsiteX42" fmla="*/ 1079588 w 1919541"/>
              <a:gd name="connsiteY42" fmla="*/ 5808 h 2014593"/>
              <a:gd name="connsiteX43" fmla="*/ 1079590 w 1919541"/>
              <a:gd name="connsiteY43" fmla="*/ 2009857 h 2014593"/>
              <a:gd name="connsiteX44" fmla="*/ 1049938 w 1919541"/>
              <a:gd name="connsiteY44" fmla="*/ 2011618 h 2014593"/>
              <a:gd name="connsiteX45" fmla="*/ 29651 w 1919541"/>
              <a:gd name="connsiteY45" fmla="*/ 670270 h 2014593"/>
              <a:gd name="connsiteX46" fmla="*/ 29652 w 1919541"/>
              <a:gd name="connsiteY46" fmla="*/ 1334855 h 2014593"/>
              <a:gd name="connsiteX47" fmla="*/ 0 w 1919541"/>
              <a:gd name="connsiteY47" fmla="*/ 1240434 h 2014593"/>
              <a:gd name="connsiteX48" fmla="*/ 0 w 1919541"/>
              <a:gd name="connsiteY48" fmla="*/ 770241 h 2014593"/>
              <a:gd name="connsiteX49" fmla="*/ 8663 w 1919541"/>
              <a:gd name="connsiteY49" fmla="*/ 732883 h 2014593"/>
              <a:gd name="connsiteX50" fmla="*/ 944945 w 1919541"/>
              <a:gd name="connsiteY50" fmla="*/ 1248 h 2014593"/>
              <a:gd name="connsiteX51" fmla="*/ 965962 w 1919541"/>
              <a:gd name="connsiteY51" fmla="*/ 0 h 2014593"/>
              <a:gd name="connsiteX52" fmla="*/ 974596 w 1919541"/>
              <a:gd name="connsiteY52" fmla="*/ 318 h 2014593"/>
              <a:gd name="connsiteX53" fmla="*/ 974596 w 1919541"/>
              <a:gd name="connsiteY53" fmla="*/ 2014593 h 2014593"/>
              <a:gd name="connsiteX54" fmla="*/ 944945 w 1919541"/>
              <a:gd name="connsiteY54" fmla="*/ 2013501 h 2014593"/>
              <a:gd name="connsiteX55" fmla="*/ 839951 w 1919541"/>
              <a:gd name="connsiteY55" fmla="*/ 10332 h 2014593"/>
              <a:gd name="connsiteX56" fmla="*/ 868931 w 1919541"/>
              <a:gd name="connsiteY56" fmla="*/ 5764 h 2014593"/>
              <a:gd name="connsiteX57" fmla="*/ 869602 w 1919541"/>
              <a:gd name="connsiteY57" fmla="*/ 5725 h 2014593"/>
              <a:gd name="connsiteX58" fmla="*/ 869602 w 1919541"/>
              <a:gd name="connsiteY58" fmla="*/ 2008432 h 2014593"/>
              <a:gd name="connsiteX59" fmla="*/ 839951 w 1919541"/>
              <a:gd name="connsiteY59" fmla="*/ 2004483 h 2014593"/>
              <a:gd name="connsiteX60" fmla="*/ 134645 w 1919541"/>
              <a:gd name="connsiteY60" fmla="*/ 456921 h 2014593"/>
              <a:gd name="connsiteX61" fmla="*/ 134645 w 1919541"/>
              <a:gd name="connsiteY61" fmla="*/ 1553957 h 2014593"/>
              <a:gd name="connsiteX62" fmla="*/ 104995 w 1919541"/>
              <a:gd name="connsiteY62" fmla="*/ 1500295 h 2014593"/>
              <a:gd name="connsiteX63" fmla="*/ 104995 w 1919541"/>
              <a:gd name="connsiteY63" fmla="*/ 506603 h 2014593"/>
              <a:gd name="connsiteX64" fmla="*/ 127334 w 1919541"/>
              <a:gd name="connsiteY64" fmla="*/ 467279 h 2014593"/>
              <a:gd name="connsiteX65" fmla="*/ 734958 w 1919541"/>
              <a:gd name="connsiteY65" fmla="*/ 30713 h 2014593"/>
              <a:gd name="connsiteX66" fmla="*/ 764609 w 1919541"/>
              <a:gd name="connsiteY66" fmla="*/ 23003 h 2014593"/>
              <a:gd name="connsiteX67" fmla="*/ 764609 w 1919541"/>
              <a:gd name="connsiteY67" fmla="*/ 1989514 h 2014593"/>
              <a:gd name="connsiteX68" fmla="*/ 734958 w 1919541"/>
              <a:gd name="connsiteY68" fmla="*/ 1981126 h 2014593"/>
              <a:gd name="connsiteX69" fmla="*/ 629964 w 1919541"/>
              <a:gd name="connsiteY69" fmla="*/ 63142 h 2014593"/>
              <a:gd name="connsiteX70" fmla="*/ 659615 w 1919541"/>
              <a:gd name="connsiteY70" fmla="*/ 52197 h 2014593"/>
              <a:gd name="connsiteX71" fmla="*/ 659615 w 1919541"/>
              <a:gd name="connsiteY71" fmla="*/ 1959813 h 2014593"/>
              <a:gd name="connsiteX72" fmla="*/ 629964 w 1919541"/>
              <a:gd name="connsiteY72" fmla="*/ 1951425 h 2014593"/>
              <a:gd name="connsiteX73" fmla="*/ 239639 w 1919541"/>
              <a:gd name="connsiteY73" fmla="*/ 322726 h 2014593"/>
              <a:gd name="connsiteX74" fmla="*/ 239640 w 1919541"/>
              <a:gd name="connsiteY74" fmla="*/ 1686629 h 2014593"/>
              <a:gd name="connsiteX75" fmla="*/ 209989 w 1919541"/>
              <a:gd name="connsiteY75" fmla="*/ 1651833 h 2014593"/>
              <a:gd name="connsiteX76" fmla="*/ 209988 w 1919541"/>
              <a:gd name="connsiteY76" fmla="*/ 356954 h 2014593"/>
              <a:gd name="connsiteX77" fmla="*/ 524970 w 1919541"/>
              <a:gd name="connsiteY77" fmla="*/ 108832 h 2014593"/>
              <a:gd name="connsiteX78" fmla="*/ 554621 w 1919541"/>
              <a:gd name="connsiteY78" fmla="*/ 94369 h 2014593"/>
              <a:gd name="connsiteX79" fmla="*/ 554621 w 1919541"/>
              <a:gd name="connsiteY79" fmla="*/ 1917424 h 2014593"/>
              <a:gd name="connsiteX80" fmla="*/ 524970 w 1919541"/>
              <a:gd name="connsiteY80" fmla="*/ 1902428 h 2014593"/>
              <a:gd name="connsiteX81" fmla="*/ 344633 w 1919541"/>
              <a:gd name="connsiteY81" fmla="*/ 225302 h 2014593"/>
              <a:gd name="connsiteX82" fmla="*/ 344634 w 1919541"/>
              <a:gd name="connsiteY82" fmla="*/ 1785361 h 2014593"/>
              <a:gd name="connsiteX83" fmla="*/ 314982 w 1919541"/>
              <a:gd name="connsiteY83" fmla="*/ 1762132 h 2014593"/>
              <a:gd name="connsiteX84" fmla="*/ 314982 w 1919541"/>
              <a:gd name="connsiteY84" fmla="*/ 249522 h 2014593"/>
              <a:gd name="connsiteX85" fmla="*/ 323041 w 1919541"/>
              <a:gd name="connsiteY85" fmla="*/ 241912 h 2014593"/>
              <a:gd name="connsiteX86" fmla="*/ 419976 w 1919541"/>
              <a:gd name="connsiteY86" fmla="*/ 169613 h 2014593"/>
              <a:gd name="connsiteX87" fmla="*/ 449627 w 1919541"/>
              <a:gd name="connsiteY87" fmla="*/ 151237 h 2014593"/>
              <a:gd name="connsiteX88" fmla="*/ 449627 w 1919541"/>
              <a:gd name="connsiteY88" fmla="*/ 1864323 h 2014593"/>
              <a:gd name="connsiteX89" fmla="*/ 437771 w 1919541"/>
              <a:gd name="connsiteY89" fmla="*/ 1858326 h 2014593"/>
              <a:gd name="connsiteX90" fmla="*/ 419976 w 1919541"/>
              <a:gd name="connsiteY90" fmla="*/ 1844385 h 201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19541" h="2014593">
                <a:moveTo>
                  <a:pt x="1889889" y="584969"/>
                </a:moveTo>
                <a:lnTo>
                  <a:pt x="1905342" y="612936"/>
                </a:lnTo>
                <a:lnTo>
                  <a:pt x="1919541" y="658150"/>
                </a:lnTo>
                <a:lnTo>
                  <a:pt x="1919541" y="1365658"/>
                </a:lnTo>
                <a:lnTo>
                  <a:pt x="1916706" y="1374116"/>
                </a:lnTo>
                <a:lnTo>
                  <a:pt x="1889890" y="1434229"/>
                </a:lnTo>
                <a:close/>
                <a:moveTo>
                  <a:pt x="1784895" y="408786"/>
                </a:moveTo>
                <a:lnTo>
                  <a:pt x="1806640" y="434305"/>
                </a:lnTo>
                <a:lnTo>
                  <a:pt x="1814546" y="448614"/>
                </a:lnTo>
                <a:lnTo>
                  <a:pt x="1814547" y="1568106"/>
                </a:lnTo>
                <a:lnTo>
                  <a:pt x="1784895" y="1610113"/>
                </a:lnTo>
                <a:close/>
                <a:moveTo>
                  <a:pt x="1679901" y="285574"/>
                </a:moveTo>
                <a:lnTo>
                  <a:pt x="1709552" y="320371"/>
                </a:lnTo>
                <a:lnTo>
                  <a:pt x="1709553" y="1700476"/>
                </a:lnTo>
                <a:lnTo>
                  <a:pt x="1706693" y="1703778"/>
                </a:lnTo>
                <a:lnTo>
                  <a:pt x="1679902" y="1729075"/>
                </a:lnTo>
                <a:close/>
                <a:moveTo>
                  <a:pt x="1574907" y="201124"/>
                </a:moveTo>
                <a:lnTo>
                  <a:pt x="1604558" y="224353"/>
                </a:lnTo>
                <a:lnTo>
                  <a:pt x="1604559" y="1795220"/>
                </a:lnTo>
                <a:lnTo>
                  <a:pt x="1574908" y="1818029"/>
                </a:lnTo>
                <a:close/>
                <a:moveTo>
                  <a:pt x="1469912" y="132328"/>
                </a:moveTo>
                <a:lnTo>
                  <a:pt x="1499564" y="147324"/>
                </a:lnTo>
                <a:lnTo>
                  <a:pt x="1499565" y="1868245"/>
                </a:lnTo>
                <a:lnTo>
                  <a:pt x="1469914" y="1886621"/>
                </a:lnTo>
                <a:close/>
                <a:moveTo>
                  <a:pt x="1364919" y="79226"/>
                </a:moveTo>
                <a:lnTo>
                  <a:pt x="1394570" y="94223"/>
                </a:lnTo>
                <a:lnTo>
                  <a:pt x="1394571" y="1924194"/>
                </a:lnTo>
                <a:lnTo>
                  <a:pt x="1372724" y="1934850"/>
                </a:lnTo>
                <a:lnTo>
                  <a:pt x="1364920" y="1937730"/>
                </a:lnTo>
                <a:close/>
                <a:moveTo>
                  <a:pt x="1259925" y="44998"/>
                </a:moveTo>
                <a:lnTo>
                  <a:pt x="1289576" y="53386"/>
                </a:lnTo>
                <a:lnTo>
                  <a:pt x="1289578" y="1965539"/>
                </a:lnTo>
                <a:lnTo>
                  <a:pt x="1279192" y="1969373"/>
                </a:lnTo>
                <a:lnTo>
                  <a:pt x="1259926" y="1974382"/>
                </a:lnTo>
                <a:close/>
                <a:moveTo>
                  <a:pt x="1154931" y="15844"/>
                </a:moveTo>
                <a:lnTo>
                  <a:pt x="1158590" y="16331"/>
                </a:lnTo>
                <a:lnTo>
                  <a:pt x="1184582" y="23684"/>
                </a:lnTo>
                <a:lnTo>
                  <a:pt x="1184583" y="1993975"/>
                </a:lnTo>
                <a:lnTo>
                  <a:pt x="1183790" y="1994181"/>
                </a:lnTo>
                <a:lnTo>
                  <a:pt x="1154932" y="1998730"/>
                </a:lnTo>
                <a:close/>
                <a:moveTo>
                  <a:pt x="1049937" y="3093"/>
                </a:moveTo>
                <a:lnTo>
                  <a:pt x="1062750" y="3565"/>
                </a:lnTo>
                <a:lnTo>
                  <a:pt x="1079588" y="5808"/>
                </a:lnTo>
                <a:lnTo>
                  <a:pt x="1079590" y="2009857"/>
                </a:lnTo>
                <a:lnTo>
                  <a:pt x="1049938" y="2011618"/>
                </a:lnTo>
                <a:close/>
                <a:moveTo>
                  <a:pt x="29651" y="670270"/>
                </a:moveTo>
                <a:lnTo>
                  <a:pt x="29652" y="1334855"/>
                </a:lnTo>
                <a:lnTo>
                  <a:pt x="0" y="1240434"/>
                </a:lnTo>
                <a:lnTo>
                  <a:pt x="0" y="770241"/>
                </a:lnTo>
                <a:lnTo>
                  <a:pt x="8663" y="732883"/>
                </a:lnTo>
                <a:close/>
                <a:moveTo>
                  <a:pt x="944945" y="1248"/>
                </a:moveTo>
                <a:lnTo>
                  <a:pt x="965962" y="0"/>
                </a:lnTo>
                <a:lnTo>
                  <a:pt x="974596" y="318"/>
                </a:lnTo>
                <a:lnTo>
                  <a:pt x="974596" y="2014593"/>
                </a:lnTo>
                <a:lnTo>
                  <a:pt x="944945" y="2013501"/>
                </a:lnTo>
                <a:close/>
                <a:moveTo>
                  <a:pt x="839951" y="10332"/>
                </a:moveTo>
                <a:lnTo>
                  <a:pt x="868931" y="5764"/>
                </a:lnTo>
                <a:lnTo>
                  <a:pt x="869602" y="5725"/>
                </a:lnTo>
                <a:lnTo>
                  <a:pt x="869602" y="2008432"/>
                </a:lnTo>
                <a:lnTo>
                  <a:pt x="839951" y="2004483"/>
                </a:lnTo>
                <a:close/>
                <a:moveTo>
                  <a:pt x="134645" y="456921"/>
                </a:moveTo>
                <a:lnTo>
                  <a:pt x="134645" y="1553957"/>
                </a:lnTo>
                <a:lnTo>
                  <a:pt x="104995" y="1500295"/>
                </a:lnTo>
                <a:lnTo>
                  <a:pt x="104995" y="506603"/>
                </a:lnTo>
                <a:lnTo>
                  <a:pt x="127334" y="467279"/>
                </a:lnTo>
                <a:close/>
                <a:moveTo>
                  <a:pt x="734958" y="30713"/>
                </a:moveTo>
                <a:lnTo>
                  <a:pt x="764609" y="23003"/>
                </a:lnTo>
                <a:lnTo>
                  <a:pt x="764609" y="1989514"/>
                </a:lnTo>
                <a:lnTo>
                  <a:pt x="734958" y="1981126"/>
                </a:lnTo>
                <a:close/>
                <a:moveTo>
                  <a:pt x="629964" y="63142"/>
                </a:moveTo>
                <a:lnTo>
                  <a:pt x="659615" y="52197"/>
                </a:lnTo>
                <a:lnTo>
                  <a:pt x="659615" y="1959813"/>
                </a:lnTo>
                <a:lnTo>
                  <a:pt x="629964" y="1951425"/>
                </a:lnTo>
                <a:close/>
                <a:moveTo>
                  <a:pt x="239639" y="322726"/>
                </a:moveTo>
                <a:lnTo>
                  <a:pt x="239640" y="1686629"/>
                </a:lnTo>
                <a:lnTo>
                  <a:pt x="209989" y="1651833"/>
                </a:lnTo>
                <a:lnTo>
                  <a:pt x="209988" y="356954"/>
                </a:lnTo>
                <a:close/>
                <a:moveTo>
                  <a:pt x="524970" y="108832"/>
                </a:moveTo>
                <a:lnTo>
                  <a:pt x="554621" y="94369"/>
                </a:lnTo>
                <a:lnTo>
                  <a:pt x="554621" y="1917424"/>
                </a:lnTo>
                <a:lnTo>
                  <a:pt x="524970" y="1902428"/>
                </a:lnTo>
                <a:close/>
                <a:moveTo>
                  <a:pt x="344633" y="225302"/>
                </a:moveTo>
                <a:lnTo>
                  <a:pt x="344634" y="1785361"/>
                </a:lnTo>
                <a:lnTo>
                  <a:pt x="314982" y="1762132"/>
                </a:lnTo>
                <a:lnTo>
                  <a:pt x="314982" y="249522"/>
                </a:lnTo>
                <a:lnTo>
                  <a:pt x="323041" y="241912"/>
                </a:lnTo>
                <a:close/>
                <a:moveTo>
                  <a:pt x="419976" y="169613"/>
                </a:moveTo>
                <a:lnTo>
                  <a:pt x="449627" y="151237"/>
                </a:lnTo>
                <a:lnTo>
                  <a:pt x="449627" y="1864323"/>
                </a:lnTo>
                <a:lnTo>
                  <a:pt x="437771" y="1858326"/>
                </a:lnTo>
                <a:lnTo>
                  <a:pt x="419976" y="1844385"/>
                </a:lnTo>
                <a:close/>
              </a:path>
            </a:pathLst>
          </a:custGeom>
          <a:gradFill>
            <a:gsLst>
              <a:gs pos="0">
                <a:srgbClr val="C4EA10"/>
              </a:gs>
              <a:gs pos="100000">
                <a:srgbClr val="00B0F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D09896C9-1AA7-C363-A7E1-254DEFFF30F4}"/>
              </a:ext>
            </a:extLst>
          </p:cNvPr>
          <p:cNvSpPr/>
          <p:nvPr/>
        </p:nvSpPr>
        <p:spPr>
          <a:xfrm>
            <a:off x="-1039256" y="-1396148"/>
            <a:ext cx="2626982" cy="2626982"/>
          </a:xfrm>
          <a:prstGeom prst="ellipse">
            <a:avLst/>
          </a:prstGeom>
          <a:noFill/>
          <a:ln w="635000">
            <a:solidFill>
              <a:srgbClr val="C5EB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ED6B7A6-308A-7B4C-4A25-F8C9DF0CC419}"/>
              </a:ext>
            </a:extLst>
          </p:cNvPr>
          <p:cNvSpPr txBox="1"/>
          <p:nvPr/>
        </p:nvSpPr>
        <p:spPr>
          <a:xfrm>
            <a:off x="5033592" y="1097902"/>
            <a:ext cx="15424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C4EA1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7200" dirty="0">
              <a:solidFill>
                <a:srgbClr val="C4EA10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6" name="组合 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C41325A-7C45-89FE-442F-AC080C9122D4}"/>
              </a:ext>
            </a:extLst>
          </p:cNvPr>
          <p:cNvGrpSpPr/>
          <p:nvPr/>
        </p:nvGrpSpPr>
        <p:grpSpPr>
          <a:xfrm>
            <a:off x="10537628" y="488950"/>
            <a:ext cx="1160547" cy="478968"/>
            <a:chOff x="8244408" y="263825"/>
            <a:chExt cx="575796" cy="237636"/>
          </a:xfrm>
          <a:solidFill>
            <a:srgbClr val="C4EA10"/>
          </a:solid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8310FB0-0A29-160C-4DAB-2D17D43D6D04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9832DC7-547F-B58E-082A-E113C296A86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9" name="文本框-2_矢量">
              <a:extLst>
                <a:ext uri="{FF2B5EF4-FFF2-40B4-BE49-F238E27FC236}">
                  <a16:creationId xmlns:a16="http://schemas.microsoft.com/office/drawing/2014/main" id="{B5076088-5570-C092-E6DC-F50BD7FD60AE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35F3D94-33E9-94E7-6D89-59BF7E64634A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F1D6771-BA69-BFA7-B1EC-5FE535853AB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01A1447-F39A-E182-3B1B-8D507CFFBB8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8E713212-EDFA-AC5B-5425-E159C86FADBA}"/>
              </a:ext>
            </a:extLst>
          </p:cNvPr>
          <p:cNvSpPr txBox="1"/>
          <p:nvPr/>
        </p:nvSpPr>
        <p:spPr>
          <a:xfrm>
            <a:off x="6327983" y="1536625"/>
            <a:ext cx="10390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i="1" dirty="0">
                <a:solidFill>
                  <a:srgbClr val="C4EA10"/>
                </a:solidFill>
                <a:latin typeface="+mj-lt"/>
                <a:ea typeface="优设标题黑" panose="00000500000000000000" pitchFamily="2" charset="-122"/>
                <a:cs typeface="+mn-ea"/>
                <a:sym typeface="+mn-lt"/>
              </a:rPr>
              <a:t>PART</a:t>
            </a:r>
            <a:endParaRPr lang="zh-CN" altLang="en-US" sz="2800" i="1" dirty="0">
              <a:solidFill>
                <a:srgbClr val="C4EA10"/>
              </a:solidFill>
              <a:latin typeface="+mj-lt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5BB202A3-9517-2F7C-C5FC-1800F33CAE71}"/>
              </a:ext>
            </a:extLst>
          </p:cNvPr>
          <p:cNvSpPr/>
          <p:nvPr/>
        </p:nvSpPr>
        <p:spPr>
          <a:xfrm rot="8100000" flipV="1">
            <a:off x="10909838" y="3406900"/>
            <a:ext cx="288218" cy="288218"/>
          </a:xfrm>
          <a:custGeom>
            <a:avLst/>
            <a:gdLst>
              <a:gd name="connsiteX0" fmla="*/ 0 w 1328614"/>
              <a:gd name="connsiteY0" fmla="*/ 664305 h 1328614"/>
              <a:gd name="connsiteX1" fmla="*/ 115202 w 1328614"/>
              <a:gd name="connsiteY1" fmla="*/ 549103 h 1328614"/>
              <a:gd name="connsiteX2" fmla="*/ 548903 w 1328614"/>
              <a:gd name="connsiteY2" fmla="*/ 549103 h 1328614"/>
              <a:gd name="connsiteX3" fmla="*/ 548903 w 1328614"/>
              <a:gd name="connsiteY3" fmla="*/ 115202 h 1328614"/>
              <a:gd name="connsiteX4" fmla="*/ 664105 w 1328614"/>
              <a:gd name="connsiteY4" fmla="*/ 0 h 1328614"/>
              <a:gd name="connsiteX5" fmla="*/ 779307 w 1328614"/>
              <a:gd name="connsiteY5" fmla="*/ 115202 h 1328614"/>
              <a:gd name="connsiteX6" fmla="*/ 779307 w 1328614"/>
              <a:gd name="connsiteY6" fmla="*/ 549104 h 1328614"/>
              <a:gd name="connsiteX7" fmla="*/ 1213412 w 1328614"/>
              <a:gd name="connsiteY7" fmla="*/ 549104 h 1328614"/>
              <a:gd name="connsiteX8" fmla="*/ 1328614 w 1328614"/>
              <a:gd name="connsiteY8" fmla="*/ 664306 h 1328614"/>
              <a:gd name="connsiteX9" fmla="*/ 1328613 w 1328614"/>
              <a:gd name="connsiteY9" fmla="*/ 664305 h 1328614"/>
              <a:gd name="connsiteX10" fmla="*/ 1213411 w 1328614"/>
              <a:gd name="connsiteY10" fmla="*/ 779507 h 1328614"/>
              <a:gd name="connsiteX11" fmla="*/ 779306 w 1328614"/>
              <a:gd name="connsiteY11" fmla="*/ 779507 h 1328614"/>
              <a:gd name="connsiteX12" fmla="*/ 779306 w 1328614"/>
              <a:gd name="connsiteY12" fmla="*/ 1213412 h 1328614"/>
              <a:gd name="connsiteX13" fmla="*/ 664104 w 1328614"/>
              <a:gd name="connsiteY13" fmla="*/ 1328614 h 1328614"/>
              <a:gd name="connsiteX14" fmla="*/ 664105 w 1328614"/>
              <a:gd name="connsiteY14" fmla="*/ 1328613 h 1328614"/>
              <a:gd name="connsiteX15" fmla="*/ 548903 w 1328614"/>
              <a:gd name="connsiteY15" fmla="*/ 1213411 h 1328614"/>
              <a:gd name="connsiteX16" fmla="*/ 548903 w 1328614"/>
              <a:gd name="connsiteY16" fmla="*/ 779507 h 1328614"/>
              <a:gd name="connsiteX17" fmla="*/ 115202 w 1328614"/>
              <a:gd name="connsiteY17" fmla="*/ 779507 h 1328614"/>
              <a:gd name="connsiteX18" fmla="*/ 0 w 1328614"/>
              <a:gd name="connsiteY18" fmla="*/ 664305 h 13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8614" h="1328614">
                <a:moveTo>
                  <a:pt x="0" y="664305"/>
                </a:moveTo>
                <a:cubicBezTo>
                  <a:pt x="0" y="600681"/>
                  <a:pt x="51578" y="549103"/>
                  <a:pt x="115202" y="549103"/>
                </a:cubicBezTo>
                <a:lnTo>
                  <a:pt x="548903" y="549103"/>
                </a:lnTo>
                <a:lnTo>
                  <a:pt x="548903" y="115202"/>
                </a:lnTo>
                <a:cubicBezTo>
                  <a:pt x="548903" y="51578"/>
                  <a:pt x="600481" y="0"/>
                  <a:pt x="664105" y="0"/>
                </a:cubicBezTo>
                <a:cubicBezTo>
                  <a:pt x="727729" y="0"/>
                  <a:pt x="779307" y="51578"/>
                  <a:pt x="779307" y="115202"/>
                </a:cubicBezTo>
                <a:lnTo>
                  <a:pt x="779307" y="549104"/>
                </a:lnTo>
                <a:lnTo>
                  <a:pt x="1213412" y="549104"/>
                </a:lnTo>
                <a:cubicBezTo>
                  <a:pt x="1277036" y="549104"/>
                  <a:pt x="1328614" y="600682"/>
                  <a:pt x="1328614" y="664306"/>
                </a:cubicBezTo>
                <a:lnTo>
                  <a:pt x="1328613" y="664305"/>
                </a:lnTo>
                <a:cubicBezTo>
                  <a:pt x="1328613" y="727929"/>
                  <a:pt x="1277035" y="779507"/>
                  <a:pt x="1213411" y="779507"/>
                </a:cubicBezTo>
                <a:lnTo>
                  <a:pt x="779306" y="779507"/>
                </a:lnTo>
                <a:lnTo>
                  <a:pt x="779306" y="1213412"/>
                </a:lnTo>
                <a:cubicBezTo>
                  <a:pt x="779306" y="1277036"/>
                  <a:pt x="727728" y="1328614"/>
                  <a:pt x="664104" y="1328614"/>
                </a:cubicBezTo>
                <a:lnTo>
                  <a:pt x="664105" y="1328613"/>
                </a:lnTo>
                <a:cubicBezTo>
                  <a:pt x="600481" y="1328613"/>
                  <a:pt x="548903" y="1277035"/>
                  <a:pt x="548903" y="1213411"/>
                </a:cubicBezTo>
                <a:lnTo>
                  <a:pt x="548903" y="779507"/>
                </a:lnTo>
                <a:lnTo>
                  <a:pt x="115202" y="779507"/>
                </a:lnTo>
                <a:cubicBezTo>
                  <a:pt x="51578" y="779507"/>
                  <a:pt x="0" y="727929"/>
                  <a:pt x="0" y="664305"/>
                </a:cubicBezTo>
                <a:close/>
              </a:path>
            </a:pathLst>
          </a:custGeom>
          <a:solidFill>
            <a:srgbClr val="C4EA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A1F29E09-CB3D-A18A-7DC4-B8F4D3D4D15C}"/>
              </a:ext>
            </a:extLst>
          </p:cNvPr>
          <p:cNvSpPr/>
          <p:nvPr/>
        </p:nvSpPr>
        <p:spPr>
          <a:xfrm rot="8100000" flipV="1">
            <a:off x="11326260" y="5779862"/>
            <a:ext cx="604344" cy="604344"/>
          </a:xfrm>
          <a:custGeom>
            <a:avLst/>
            <a:gdLst>
              <a:gd name="connsiteX0" fmla="*/ 0 w 1328614"/>
              <a:gd name="connsiteY0" fmla="*/ 664305 h 1328614"/>
              <a:gd name="connsiteX1" fmla="*/ 115202 w 1328614"/>
              <a:gd name="connsiteY1" fmla="*/ 549103 h 1328614"/>
              <a:gd name="connsiteX2" fmla="*/ 548903 w 1328614"/>
              <a:gd name="connsiteY2" fmla="*/ 549103 h 1328614"/>
              <a:gd name="connsiteX3" fmla="*/ 548903 w 1328614"/>
              <a:gd name="connsiteY3" fmla="*/ 115202 h 1328614"/>
              <a:gd name="connsiteX4" fmla="*/ 664105 w 1328614"/>
              <a:gd name="connsiteY4" fmla="*/ 0 h 1328614"/>
              <a:gd name="connsiteX5" fmla="*/ 779307 w 1328614"/>
              <a:gd name="connsiteY5" fmla="*/ 115202 h 1328614"/>
              <a:gd name="connsiteX6" fmla="*/ 779307 w 1328614"/>
              <a:gd name="connsiteY6" fmla="*/ 549104 h 1328614"/>
              <a:gd name="connsiteX7" fmla="*/ 1213412 w 1328614"/>
              <a:gd name="connsiteY7" fmla="*/ 549104 h 1328614"/>
              <a:gd name="connsiteX8" fmla="*/ 1328614 w 1328614"/>
              <a:gd name="connsiteY8" fmla="*/ 664306 h 1328614"/>
              <a:gd name="connsiteX9" fmla="*/ 1328613 w 1328614"/>
              <a:gd name="connsiteY9" fmla="*/ 664305 h 1328614"/>
              <a:gd name="connsiteX10" fmla="*/ 1213411 w 1328614"/>
              <a:gd name="connsiteY10" fmla="*/ 779507 h 1328614"/>
              <a:gd name="connsiteX11" fmla="*/ 779306 w 1328614"/>
              <a:gd name="connsiteY11" fmla="*/ 779507 h 1328614"/>
              <a:gd name="connsiteX12" fmla="*/ 779306 w 1328614"/>
              <a:gd name="connsiteY12" fmla="*/ 1213412 h 1328614"/>
              <a:gd name="connsiteX13" fmla="*/ 664104 w 1328614"/>
              <a:gd name="connsiteY13" fmla="*/ 1328614 h 1328614"/>
              <a:gd name="connsiteX14" fmla="*/ 664105 w 1328614"/>
              <a:gd name="connsiteY14" fmla="*/ 1328613 h 1328614"/>
              <a:gd name="connsiteX15" fmla="*/ 548903 w 1328614"/>
              <a:gd name="connsiteY15" fmla="*/ 1213411 h 1328614"/>
              <a:gd name="connsiteX16" fmla="*/ 548903 w 1328614"/>
              <a:gd name="connsiteY16" fmla="*/ 779507 h 1328614"/>
              <a:gd name="connsiteX17" fmla="*/ 115202 w 1328614"/>
              <a:gd name="connsiteY17" fmla="*/ 779507 h 1328614"/>
              <a:gd name="connsiteX18" fmla="*/ 0 w 1328614"/>
              <a:gd name="connsiteY18" fmla="*/ 664305 h 13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8614" h="1328614">
                <a:moveTo>
                  <a:pt x="0" y="664305"/>
                </a:moveTo>
                <a:cubicBezTo>
                  <a:pt x="0" y="600681"/>
                  <a:pt x="51578" y="549103"/>
                  <a:pt x="115202" y="549103"/>
                </a:cubicBezTo>
                <a:lnTo>
                  <a:pt x="548903" y="549103"/>
                </a:lnTo>
                <a:lnTo>
                  <a:pt x="548903" y="115202"/>
                </a:lnTo>
                <a:cubicBezTo>
                  <a:pt x="548903" y="51578"/>
                  <a:pt x="600481" y="0"/>
                  <a:pt x="664105" y="0"/>
                </a:cubicBezTo>
                <a:cubicBezTo>
                  <a:pt x="727729" y="0"/>
                  <a:pt x="779307" y="51578"/>
                  <a:pt x="779307" y="115202"/>
                </a:cubicBezTo>
                <a:lnTo>
                  <a:pt x="779307" y="549104"/>
                </a:lnTo>
                <a:lnTo>
                  <a:pt x="1213412" y="549104"/>
                </a:lnTo>
                <a:cubicBezTo>
                  <a:pt x="1277036" y="549104"/>
                  <a:pt x="1328614" y="600682"/>
                  <a:pt x="1328614" y="664306"/>
                </a:cubicBezTo>
                <a:lnTo>
                  <a:pt x="1328613" y="664305"/>
                </a:lnTo>
                <a:cubicBezTo>
                  <a:pt x="1328613" y="727929"/>
                  <a:pt x="1277035" y="779507"/>
                  <a:pt x="1213411" y="779507"/>
                </a:cubicBezTo>
                <a:lnTo>
                  <a:pt x="779306" y="779507"/>
                </a:lnTo>
                <a:lnTo>
                  <a:pt x="779306" y="1213412"/>
                </a:lnTo>
                <a:cubicBezTo>
                  <a:pt x="779306" y="1277036"/>
                  <a:pt x="727728" y="1328614"/>
                  <a:pt x="664104" y="1328614"/>
                </a:cubicBezTo>
                <a:lnTo>
                  <a:pt x="664105" y="1328613"/>
                </a:lnTo>
                <a:cubicBezTo>
                  <a:pt x="600481" y="1328613"/>
                  <a:pt x="548903" y="1277035"/>
                  <a:pt x="548903" y="1213411"/>
                </a:cubicBezTo>
                <a:lnTo>
                  <a:pt x="548903" y="779507"/>
                </a:lnTo>
                <a:lnTo>
                  <a:pt x="115202" y="779507"/>
                </a:lnTo>
                <a:cubicBezTo>
                  <a:pt x="51578" y="779507"/>
                  <a:pt x="0" y="727929"/>
                  <a:pt x="0" y="664305"/>
                </a:cubicBezTo>
                <a:close/>
              </a:path>
            </a:pathLst>
          </a:custGeom>
          <a:solidFill>
            <a:srgbClr val="C4EA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45564C7-01F0-17A2-CBC1-25840F2760EC}"/>
              </a:ext>
            </a:extLst>
          </p:cNvPr>
          <p:cNvGrpSpPr/>
          <p:nvPr/>
        </p:nvGrpSpPr>
        <p:grpSpPr>
          <a:xfrm>
            <a:off x="9298369" y="3868546"/>
            <a:ext cx="2216460" cy="2318512"/>
            <a:chOff x="7775030" y="1615381"/>
            <a:chExt cx="3268770" cy="3419272"/>
          </a:xfrm>
        </p:grpSpPr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72015FEF-903B-9E71-7C5F-90ECD94BE9AD}"/>
                </a:ext>
              </a:extLst>
            </p:cNvPr>
            <p:cNvSpPr/>
            <p:nvPr/>
          </p:nvSpPr>
          <p:spPr>
            <a:xfrm>
              <a:off x="7775030" y="2407671"/>
              <a:ext cx="2626982" cy="2626982"/>
            </a:xfrm>
            <a:prstGeom prst="ellipse">
              <a:avLst/>
            </a:prstGeom>
            <a:noFill/>
            <a:ln w="457200">
              <a:solidFill>
                <a:srgbClr val="C5EB0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35AC66BF-A405-346F-B5CD-2C1A9802493C}"/>
                </a:ext>
              </a:extLst>
            </p:cNvPr>
            <p:cNvSpPr/>
            <p:nvPr/>
          </p:nvSpPr>
          <p:spPr>
            <a:xfrm rot="2080750">
              <a:off x="8193736" y="1615381"/>
              <a:ext cx="2850064" cy="2991191"/>
            </a:xfrm>
            <a:custGeom>
              <a:avLst/>
              <a:gdLst>
                <a:gd name="connsiteX0" fmla="*/ 1889889 w 1919541"/>
                <a:gd name="connsiteY0" fmla="*/ 584969 h 2014593"/>
                <a:gd name="connsiteX1" fmla="*/ 1905342 w 1919541"/>
                <a:gd name="connsiteY1" fmla="*/ 612936 h 2014593"/>
                <a:gd name="connsiteX2" fmla="*/ 1919541 w 1919541"/>
                <a:gd name="connsiteY2" fmla="*/ 658150 h 2014593"/>
                <a:gd name="connsiteX3" fmla="*/ 1919541 w 1919541"/>
                <a:gd name="connsiteY3" fmla="*/ 1365658 h 2014593"/>
                <a:gd name="connsiteX4" fmla="*/ 1916706 w 1919541"/>
                <a:gd name="connsiteY4" fmla="*/ 1374116 h 2014593"/>
                <a:gd name="connsiteX5" fmla="*/ 1889890 w 1919541"/>
                <a:gd name="connsiteY5" fmla="*/ 1434229 h 2014593"/>
                <a:gd name="connsiteX6" fmla="*/ 1784895 w 1919541"/>
                <a:gd name="connsiteY6" fmla="*/ 408786 h 2014593"/>
                <a:gd name="connsiteX7" fmla="*/ 1806640 w 1919541"/>
                <a:gd name="connsiteY7" fmla="*/ 434305 h 2014593"/>
                <a:gd name="connsiteX8" fmla="*/ 1814546 w 1919541"/>
                <a:gd name="connsiteY8" fmla="*/ 448614 h 2014593"/>
                <a:gd name="connsiteX9" fmla="*/ 1814547 w 1919541"/>
                <a:gd name="connsiteY9" fmla="*/ 1568106 h 2014593"/>
                <a:gd name="connsiteX10" fmla="*/ 1784895 w 1919541"/>
                <a:gd name="connsiteY10" fmla="*/ 1610113 h 2014593"/>
                <a:gd name="connsiteX11" fmla="*/ 1679901 w 1919541"/>
                <a:gd name="connsiteY11" fmla="*/ 285574 h 2014593"/>
                <a:gd name="connsiteX12" fmla="*/ 1709552 w 1919541"/>
                <a:gd name="connsiteY12" fmla="*/ 320371 h 2014593"/>
                <a:gd name="connsiteX13" fmla="*/ 1709553 w 1919541"/>
                <a:gd name="connsiteY13" fmla="*/ 1700476 h 2014593"/>
                <a:gd name="connsiteX14" fmla="*/ 1706693 w 1919541"/>
                <a:gd name="connsiteY14" fmla="*/ 1703778 h 2014593"/>
                <a:gd name="connsiteX15" fmla="*/ 1679902 w 1919541"/>
                <a:gd name="connsiteY15" fmla="*/ 1729075 h 2014593"/>
                <a:gd name="connsiteX16" fmla="*/ 1574907 w 1919541"/>
                <a:gd name="connsiteY16" fmla="*/ 201124 h 2014593"/>
                <a:gd name="connsiteX17" fmla="*/ 1604558 w 1919541"/>
                <a:gd name="connsiteY17" fmla="*/ 224353 h 2014593"/>
                <a:gd name="connsiteX18" fmla="*/ 1604559 w 1919541"/>
                <a:gd name="connsiteY18" fmla="*/ 1795220 h 2014593"/>
                <a:gd name="connsiteX19" fmla="*/ 1574908 w 1919541"/>
                <a:gd name="connsiteY19" fmla="*/ 1818029 h 2014593"/>
                <a:gd name="connsiteX20" fmla="*/ 1469912 w 1919541"/>
                <a:gd name="connsiteY20" fmla="*/ 132328 h 2014593"/>
                <a:gd name="connsiteX21" fmla="*/ 1499564 w 1919541"/>
                <a:gd name="connsiteY21" fmla="*/ 147324 h 2014593"/>
                <a:gd name="connsiteX22" fmla="*/ 1499565 w 1919541"/>
                <a:gd name="connsiteY22" fmla="*/ 1868245 h 2014593"/>
                <a:gd name="connsiteX23" fmla="*/ 1469914 w 1919541"/>
                <a:gd name="connsiteY23" fmla="*/ 1886621 h 2014593"/>
                <a:gd name="connsiteX24" fmla="*/ 1364919 w 1919541"/>
                <a:gd name="connsiteY24" fmla="*/ 79226 h 2014593"/>
                <a:gd name="connsiteX25" fmla="*/ 1394570 w 1919541"/>
                <a:gd name="connsiteY25" fmla="*/ 94223 h 2014593"/>
                <a:gd name="connsiteX26" fmla="*/ 1394571 w 1919541"/>
                <a:gd name="connsiteY26" fmla="*/ 1924194 h 2014593"/>
                <a:gd name="connsiteX27" fmla="*/ 1372724 w 1919541"/>
                <a:gd name="connsiteY27" fmla="*/ 1934850 h 2014593"/>
                <a:gd name="connsiteX28" fmla="*/ 1364920 w 1919541"/>
                <a:gd name="connsiteY28" fmla="*/ 1937730 h 2014593"/>
                <a:gd name="connsiteX29" fmla="*/ 1259925 w 1919541"/>
                <a:gd name="connsiteY29" fmla="*/ 44998 h 2014593"/>
                <a:gd name="connsiteX30" fmla="*/ 1289576 w 1919541"/>
                <a:gd name="connsiteY30" fmla="*/ 53386 h 2014593"/>
                <a:gd name="connsiteX31" fmla="*/ 1289578 w 1919541"/>
                <a:gd name="connsiteY31" fmla="*/ 1965539 h 2014593"/>
                <a:gd name="connsiteX32" fmla="*/ 1279192 w 1919541"/>
                <a:gd name="connsiteY32" fmla="*/ 1969373 h 2014593"/>
                <a:gd name="connsiteX33" fmla="*/ 1259926 w 1919541"/>
                <a:gd name="connsiteY33" fmla="*/ 1974382 h 2014593"/>
                <a:gd name="connsiteX34" fmla="*/ 1154931 w 1919541"/>
                <a:gd name="connsiteY34" fmla="*/ 15844 h 2014593"/>
                <a:gd name="connsiteX35" fmla="*/ 1158590 w 1919541"/>
                <a:gd name="connsiteY35" fmla="*/ 16331 h 2014593"/>
                <a:gd name="connsiteX36" fmla="*/ 1184582 w 1919541"/>
                <a:gd name="connsiteY36" fmla="*/ 23684 h 2014593"/>
                <a:gd name="connsiteX37" fmla="*/ 1184583 w 1919541"/>
                <a:gd name="connsiteY37" fmla="*/ 1993975 h 2014593"/>
                <a:gd name="connsiteX38" fmla="*/ 1183790 w 1919541"/>
                <a:gd name="connsiteY38" fmla="*/ 1994181 h 2014593"/>
                <a:gd name="connsiteX39" fmla="*/ 1154932 w 1919541"/>
                <a:gd name="connsiteY39" fmla="*/ 1998730 h 2014593"/>
                <a:gd name="connsiteX40" fmla="*/ 1049937 w 1919541"/>
                <a:gd name="connsiteY40" fmla="*/ 3093 h 2014593"/>
                <a:gd name="connsiteX41" fmla="*/ 1062750 w 1919541"/>
                <a:gd name="connsiteY41" fmla="*/ 3565 h 2014593"/>
                <a:gd name="connsiteX42" fmla="*/ 1079588 w 1919541"/>
                <a:gd name="connsiteY42" fmla="*/ 5808 h 2014593"/>
                <a:gd name="connsiteX43" fmla="*/ 1079590 w 1919541"/>
                <a:gd name="connsiteY43" fmla="*/ 2009857 h 2014593"/>
                <a:gd name="connsiteX44" fmla="*/ 1049938 w 1919541"/>
                <a:gd name="connsiteY44" fmla="*/ 2011618 h 2014593"/>
                <a:gd name="connsiteX45" fmla="*/ 29651 w 1919541"/>
                <a:gd name="connsiteY45" fmla="*/ 670270 h 2014593"/>
                <a:gd name="connsiteX46" fmla="*/ 29652 w 1919541"/>
                <a:gd name="connsiteY46" fmla="*/ 1334855 h 2014593"/>
                <a:gd name="connsiteX47" fmla="*/ 0 w 1919541"/>
                <a:gd name="connsiteY47" fmla="*/ 1240434 h 2014593"/>
                <a:gd name="connsiteX48" fmla="*/ 0 w 1919541"/>
                <a:gd name="connsiteY48" fmla="*/ 770241 h 2014593"/>
                <a:gd name="connsiteX49" fmla="*/ 8663 w 1919541"/>
                <a:gd name="connsiteY49" fmla="*/ 732883 h 2014593"/>
                <a:gd name="connsiteX50" fmla="*/ 944945 w 1919541"/>
                <a:gd name="connsiteY50" fmla="*/ 1248 h 2014593"/>
                <a:gd name="connsiteX51" fmla="*/ 965962 w 1919541"/>
                <a:gd name="connsiteY51" fmla="*/ 0 h 2014593"/>
                <a:gd name="connsiteX52" fmla="*/ 974596 w 1919541"/>
                <a:gd name="connsiteY52" fmla="*/ 318 h 2014593"/>
                <a:gd name="connsiteX53" fmla="*/ 974596 w 1919541"/>
                <a:gd name="connsiteY53" fmla="*/ 2014593 h 2014593"/>
                <a:gd name="connsiteX54" fmla="*/ 944945 w 1919541"/>
                <a:gd name="connsiteY54" fmla="*/ 2013501 h 2014593"/>
                <a:gd name="connsiteX55" fmla="*/ 839951 w 1919541"/>
                <a:gd name="connsiteY55" fmla="*/ 10332 h 2014593"/>
                <a:gd name="connsiteX56" fmla="*/ 868931 w 1919541"/>
                <a:gd name="connsiteY56" fmla="*/ 5764 h 2014593"/>
                <a:gd name="connsiteX57" fmla="*/ 869602 w 1919541"/>
                <a:gd name="connsiteY57" fmla="*/ 5725 h 2014593"/>
                <a:gd name="connsiteX58" fmla="*/ 869602 w 1919541"/>
                <a:gd name="connsiteY58" fmla="*/ 2008432 h 2014593"/>
                <a:gd name="connsiteX59" fmla="*/ 839951 w 1919541"/>
                <a:gd name="connsiteY59" fmla="*/ 2004483 h 2014593"/>
                <a:gd name="connsiteX60" fmla="*/ 134645 w 1919541"/>
                <a:gd name="connsiteY60" fmla="*/ 456921 h 2014593"/>
                <a:gd name="connsiteX61" fmla="*/ 134645 w 1919541"/>
                <a:gd name="connsiteY61" fmla="*/ 1553957 h 2014593"/>
                <a:gd name="connsiteX62" fmla="*/ 104995 w 1919541"/>
                <a:gd name="connsiteY62" fmla="*/ 1500295 h 2014593"/>
                <a:gd name="connsiteX63" fmla="*/ 104995 w 1919541"/>
                <a:gd name="connsiteY63" fmla="*/ 506603 h 2014593"/>
                <a:gd name="connsiteX64" fmla="*/ 127334 w 1919541"/>
                <a:gd name="connsiteY64" fmla="*/ 467279 h 2014593"/>
                <a:gd name="connsiteX65" fmla="*/ 734958 w 1919541"/>
                <a:gd name="connsiteY65" fmla="*/ 30713 h 2014593"/>
                <a:gd name="connsiteX66" fmla="*/ 764609 w 1919541"/>
                <a:gd name="connsiteY66" fmla="*/ 23003 h 2014593"/>
                <a:gd name="connsiteX67" fmla="*/ 764609 w 1919541"/>
                <a:gd name="connsiteY67" fmla="*/ 1989514 h 2014593"/>
                <a:gd name="connsiteX68" fmla="*/ 734958 w 1919541"/>
                <a:gd name="connsiteY68" fmla="*/ 1981126 h 2014593"/>
                <a:gd name="connsiteX69" fmla="*/ 629964 w 1919541"/>
                <a:gd name="connsiteY69" fmla="*/ 63142 h 2014593"/>
                <a:gd name="connsiteX70" fmla="*/ 659615 w 1919541"/>
                <a:gd name="connsiteY70" fmla="*/ 52197 h 2014593"/>
                <a:gd name="connsiteX71" fmla="*/ 659615 w 1919541"/>
                <a:gd name="connsiteY71" fmla="*/ 1959813 h 2014593"/>
                <a:gd name="connsiteX72" fmla="*/ 629964 w 1919541"/>
                <a:gd name="connsiteY72" fmla="*/ 1951425 h 2014593"/>
                <a:gd name="connsiteX73" fmla="*/ 239639 w 1919541"/>
                <a:gd name="connsiteY73" fmla="*/ 322726 h 2014593"/>
                <a:gd name="connsiteX74" fmla="*/ 239640 w 1919541"/>
                <a:gd name="connsiteY74" fmla="*/ 1686629 h 2014593"/>
                <a:gd name="connsiteX75" fmla="*/ 209989 w 1919541"/>
                <a:gd name="connsiteY75" fmla="*/ 1651833 h 2014593"/>
                <a:gd name="connsiteX76" fmla="*/ 209988 w 1919541"/>
                <a:gd name="connsiteY76" fmla="*/ 356954 h 2014593"/>
                <a:gd name="connsiteX77" fmla="*/ 524970 w 1919541"/>
                <a:gd name="connsiteY77" fmla="*/ 108832 h 2014593"/>
                <a:gd name="connsiteX78" fmla="*/ 554621 w 1919541"/>
                <a:gd name="connsiteY78" fmla="*/ 94369 h 2014593"/>
                <a:gd name="connsiteX79" fmla="*/ 554621 w 1919541"/>
                <a:gd name="connsiteY79" fmla="*/ 1917424 h 2014593"/>
                <a:gd name="connsiteX80" fmla="*/ 524970 w 1919541"/>
                <a:gd name="connsiteY80" fmla="*/ 1902428 h 2014593"/>
                <a:gd name="connsiteX81" fmla="*/ 344633 w 1919541"/>
                <a:gd name="connsiteY81" fmla="*/ 225302 h 2014593"/>
                <a:gd name="connsiteX82" fmla="*/ 344634 w 1919541"/>
                <a:gd name="connsiteY82" fmla="*/ 1785361 h 2014593"/>
                <a:gd name="connsiteX83" fmla="*/ 314982 w 1919541"/>
                <a:gd name="connsiteY83" fmla="*/ 1762132 h 2014593"/>
                <a:gd name="connsiteX84" fmla="*/ 314982 w 1919541"/>
                <a:gd name="connsiteY84" fmla="*/ 249522 h 2014593"/>
                <a:gd name="connsiteX85" fmla="*/ 323041 w 1919541"/>
                <a:gd name="connsiteY85" fmla="*/ 241912 h 2014593"/>
                <a:gd name="connsiteX86" fmla="*/ 419976 w 1919541"/>
                <a:gd name="connsiteY86" fmla="*/ 169613 h 2014593"/>
                <a:gd name="connsiteX87" fmla="*/ 449627 w 1919541"/>
                <a:gd name="connsiteY87" fmla="*/ 151237 h 2014593"/>
                <a:gd name="connsiteX88" fmla="*/ 449627 w 1919541"/>
                <a:gd name="connsiteY88" fmla="*/ 1864323 h 2014593"/>
                <a:gd name="connsiteX89" fmla="*/ 437771 w 1919541"/>
                <a:gd name="connsiteY89" fmla="*/ 1858326 h 2014593"/>
                <a:gd name="connsiteX90" fmla="*/ 419976 w 1919541"/>
                <a:gd name="connsiteY90" fmla="*/ 1844385 h 2014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1919541" h="2014593">
                  <a:moveTo>
                    <a:pt x="1889889" y="584969"/>
                  </a:moveTo>
                  <a:lnTo>
                    <a:pt x="1905342" y="612936"/>
                  </a:lnTo>
                  <a:lnTo>
                    <a:pt x="1919541" y="658150"/>
                  </a:lnTo>
                  <a:lnTo>
                    <a:pt x="1919541" y="1365658"/>
                  </a:lnTo>
                  <a:lnTo>
                    <a:pt x="1916706" y="1374116"/>
                  </a:lnTo>
                  <a:lnTo>
                    <a:pt x="1889890" y="1434229"/>
                  </a:lnTo>
                  <a:close/>
                  <a:moveTo>
                    <a:pt x="1784895" y="408786"/>
                  </a:moveTo>
                  <a:lnTo>
                    <a:pt x="1806640" y="434305"/>
                  </a:lnTo>
                  <a:lnTo>
                    <a:pt x="1814546" y="448614"/>
                  </a:lnTo>
                  <a:lnTo>
                    <a:pt x="1814547" y="1568106"/>
                  </a:lnTo>
                  <a:lnTo>
                    <a:pt x="1784895" y="1610113"/>
                  </a:lnTo>
                  <a:close/>
                  <a:moveTo>
                    <a:pt x="1679901" y="285574"/>
                  </a:moveTo>
                  <a:lnTo>
                    <a:pt x="1709552" y="320371"/>
                  </a:lnTo>
                  <a:lnTo>
                    <a:pt x="1709553" y="1700476"/>
                  </a:lnTo>
                  <a:lnTo>
                    <a:pt x="1706693" y="1703778"/>
                  </a:lnTo>
                  <a:lnTo>
                    <a:pt x="1679902" y="1729075"/>
                  </a:lnTo>
                  <a:close/>
                  <a:moveTo>
                    <a:pt x="1574907" y="201124"/>
                  </a:moveTo>
                  <a:lnTo>
                    <a:pt x="1604558" y="224353"/>
                  </a:lnTo>
                  <a:lnTo>
                    <a:pt x="1604559" y="1795220"/>
                  </a:lnTo>
                  <a:lnTo>
                    <a:pt x="1574908" y="1818029"/>
                  </a:lnTo>
                  <a:close/>
                  <a:moveTo>
                    <a:pt x="1469912" y="132328"/>
                  </a:moveTo>
                  <a:lnTo>
                    <a:pt x="1499564" y="147324"/>
                  </a:lnTo>
                  <a:lnTo>
                    <a:pt x="1499565" y="1868245"/>
                  </a:lnTo>
                  <a:lnTo>
                    <a:pt x="1469914" y="1886621"/>
                  </a:lnTo>
                  <a:close/>
                  <a:moveTo>
                    <a:pt x="1364919" y="79226"/>
                  </a:moveTo>
                  <a:lnTo>
                    <a:pt x="1394570" y="94223"/>
                  </a:lnTo>
                  <a:lnTo>
                    <a:pt x="1394571" y="1924194"/>
                  </a:lnTo>
                  <a:lnTo>
                    <a:pt x="1372724" y="1934850"/>
                  </a:lnTo>
                  <a:lnTo>
                    <a:pt x="1364920" y="1937730"/>
                  </a:lnTo>
                  <a:close/>
                  <a:moveTo>
                    <a:pt x="1259925" y="44998"/>
                  </a:moveTo>
                  <a:lnTo>
                    <a:pt x="1289576" y="53386"/>
                  </a:lnTo>
                  <a:lnTo>
                    <a:pt x="1289578" y="1965539"/>
                  </a:lnTo>
                  <a:lnTo>
                    <a:pt x="1279192" y="1969373"/>
                  </a:lnTo>
                  <a:lnTo>
                    <a:pt x="1259926" y="1974382"/>
                  </a:lnTo>
                  <a:close/>
                  <a:moveTo>
                    <a:pt x="1154931" y="15844"/>
                  </a:moveTo>
                  <a:lnTo>
                    <a:pt x="1158590" y="16331"/>
                  </a:lnTo>
                  <a:lnTo>
                    <a:pt x="1184582" y="23684"/>
                  </a:lnTo>
                  <a:lnTo>
                    <a:pt x="1184583" y="1993975"/>
                  </a:lnTo>
                  <a:lnTo>
                    <a:pt x="1183790" y="1994181"/>
                  </a:lnTo>
                  <a:lnTo>
                    <a:pt x="1154932" y="1998730"/>
                  </a:lnTo>
                  <a:close/>
                  <a:moveTo>
                    <a:pt x="1049937" y="3093"/>
                  </a:moveTo>
                  <a:lnTo>
                    <a:pt x="1062750" y="3565"/>
                  </a:lnTo>
                  <a:lnTo>
                    <a:pt x="1079588" y="5808"/>
                  </a:lnTo>
                  <a:lnTo>
                    <a:pt x="1079590" y="2009857"/>
                  </a:lnTo>
                  <a:lnTo>
                    <a:pt x="1049938" y="2011618"/>
                  </a:lnTo>
                  <a:close/>
                  <a:moveTo>
                    <a:pt x="29651" y="670270"/>
                  </a:moveTo>
                  <a:lnTo>
                    <a:pt x="29652" y="1334855"/>
                  </a:lnTo>
                  <a:lnTo>
                    <a:pt x="0" y="1240434"/>
                  </a:lnTo>
                  <a:lnTo>
                    <a:pt x="0" y="770241"/>
                  </a:lnTo>
                  <a:lnTo>
                    <a:pt x="8663" y="732883"/>
                  </a:lnTo>
                  <a:close/>
                  <a:moveTo>
                    <a:pt x="944945" y="1248"/>
                  </a:moveTo>
                  <a:lnTo>
                    <a:pt x="965962" y="0"/>
                  </a:lnTo>
                  <a:lnTo>
                    <a:pt x="974596" y="318"/>
                  </a:lnTo>
                  <a:lnTo>
                    <a:pt x="974596" y="2014593"/>
                  </a:lnTo>
                  <a:lnTo>
                    <a:pt x="944945" y="2013501"/>
                  </a:lnTo>
                  <a:close/>
                  <a:moveTo>
                    <a:pt x="839951" y="10332"/>
                  </a:moveTo>
                  <a:lnTo>
                    <a:pt x="868931" y="5764"/>
                  </a:lnTo>
                  <a:lnTo>
                    <a:pt x="869602" y="5725"/>
                  </a:lnTo>
                  <a:lnTo>
                    <a:pt x="869602" y="2008432"/>
                  </a:lnTo>
                  <a:lnTo>
                    <a:pt x="839951" y="2004483"/>
                  </a:lnTo>
                  <a:close/>
                  <a:moveTo>
                    <a:pt x="134645" y="456921"/>
                  </a:moveTo>
                  <a:lnTo>
                    <a:pt x="134645" y="1553957"/>
                  </a:lnTo>
                  <a:lnTo>
                    <a:pt x="104995" y="1500295"/>
                  </a:lnTo>
                  <a:lnTo>
                    <a:pt x="104995" y="506603"/>
                  </a:lnTo>
                  <a:lnTo>
                    <a:pt x="127334" y="467279"/>
                  </a:lnTo>
                  <a:close/>
                  <a:moveTo>
                    <a:pt x="734958" y="30713"/>
                  </a:moveTo>
                  <a:lnTo>
                    <a:pt x="764609" y="23003"/>
                  </a:lnTo>
                  <a:lnTo>
                    <a:pt x="764609" y="1989514"/>
                  </a:lnTo>
                  <a:lnTo>
                    <a:pt x="734958" y="1981126"/>
                  </a:lnTo>
                  <a:close/>
                  <a:moveTo>
                    <a:pt x="629964" y="63142"/>
                  </a:moveTo>
                  <a:lnTo>
                    <a:pt x="659615" y="52197"/>
                  </a:lnTo>
                  <a:lnTo>
                    <a:pt x="659615" y="1959813"/>
                  </a:lnTo>
                  <a:lnTo>
                    <a:pt x="629964" y="1951425"/>
                  </a:lnTo>
                  <a:close/>
                  <a:moveTo>
                    <a:pt x="239639" y="322726"/>
                  </a:moveTo>
                  <a:lnTo>
                    <a:pt x="239640" y="1686629"/>
                  </a:lnTo>
                  <a:lnTo>
                    <a:pt x="209989" y="1651833"/>
                  </a:lnTo>
                  <a:lnTo>
                    <a:pt x="209988" y="356954"/>
                  </a:lnTo>
                  <a:close/>
                  <a:moveTo>
                    <a:pt x="524970" y="108832"/>
                  </a:moveTo>
                  <a:lnTo>
                    <a:pt x="554621" y="94369"/>
                  </a:lnTo>
                  <a:lnTo>
                    <a:pt x="554621" y="1917424"/>
                  </a:lnTo>
                  <a:lnTo>
                    <a:pt x="524970" y="1902428"/>
                  </a:lnTo>
                  <a:close/>
                  <a:moveTo>
                    <a:pt x="344633" y="225302"/>
                  </a:moveTo>
                  <a:lnTo>
                    <a:pt x="344634" y="1785361"/>
                  </a:lnTo>
                  <a:lnTo>
                    <a:pt x="314982" y="1762132"/>
                  </a:lnTo>
                  <a:lnTo>
                    <a:pt x="314982" y="249522"/>
                  </a:lnTo>
                  <a:lnTo>
                    <a:pt x="323041" y="241912"/>
                  </a:lnTo>
                  <a:close/>
                  <a:moveTo>
                    <a:pt x="419976" y="169613"/>
                  </a:moveTo>
                  <a:lnTo>
                    <a:pt x="449627" y="151237"/>
                  </a:lnTo>
                  <a:lnTo>
                    <a:pt x="449627" y="1864323"/>
                  </a:lnTo>
                  <a:lnTo>
                    <a:pt x="437771" y="1858326"/>
                  </a:lnTo>
                  <a:lnTo>
                    <a:pt x="419976" y="1844385"/>
                  </a:lnTo>
                  <a:close/>
                </a:path>
              </a:pathLst>
            </a:custGeom>
            <a:solidFill>
              <a:srgbClr val="C4EA1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id="{6ACEDD43-237B-263D-A1A4-97E9AB9564BD}"/>
              </a:ext>
            </a:extLst>
          </p:cNvPr>
          <p:cNvSpPr/>
          <p:nvPr/>
        </p:nvSpPr>
        <p:spPr>
          <a:xfrm rot="2080750">
            <a:off x="872045" y="5288380"/>
            <a:ext cx="2850064" cy="2991191"/>
          </a:xfrm>
          <a:custGeom>
            <a:avLst/>
            <a:gdLst>
              <a:gd name="connsiteX0" fmla="*/ 1889889 w 1919541"/>
              <a:gd name="connsiteY0" fmla="*/ 584969 h 2014593"/>
              <a:gd name="connsiteX1" fmla="*/ 1905342 w 1919541"/>
              <a:gd name="connsiteY1" fmla="*/ 612936 h 2014593"/>
              <a:gd name="connsiteX2" fmla="*/ 1919541 w 1919541"/>
              <a:gd name="connsiteY2" fmla="*/ 658150 h 2014593"/>
              <a:gd name="connsiteX3" fmla="*/ 1919541 w 1919541"/>
              <a:gd name="connsiteY3" fmla="*/ 1365658 h 2014593"/>
              <a:gd name="connsiteX4" fmla="*/ 1916706 w 1919541"/>
              <a:gd name="connsiteY4" fmla="*/ 1374116 h 2014593"/>
              <a:gd name="connsiteX5" fmla="*/ 1889890 w 1919541"/>
              <a:gd name="connsiteY5" fmla="*/ 1434229 h 2014593"/>
              <a:gd name="connsiteX6" fmla="*/ 1784895 w 1919541"/>
              <a:gd name="connsiteY6" fmla="*/ 408786 h 2014593"/>
              <a:gd name="connsiteX7" fmla="*/ 1806640 w 1919541"/>
              <a:gd name="connsiteY7" fmla="*/ 434305 h 2014593"/>
              <a:gd name="connsiteX8" fmla="*/ 1814546 w 1919541"/>
              <a:gd name="connsiteY8" fmla="*/ 448614 h 2014593"/>
              <a:gd name="connsiteX9" fmla="*/ 1814547 w 1919541"/>
              <a:gd name="connsiteY9" fmla="*/ 1568106 h 2014593"/>
              <a:gd name="connsiteX10" fmla="*/ 1784895 w 1919541"/>
              <a:gd name="connsiteY10" fmla="*/ 1610113 h 2014593"/>
              <a:gd name="connsiteX11" fmla="*/ 1679901 w 1919541"/>
              <a:gd name="connsiteY11" fmla="*/ 285574 h 2014593"/>
              <a:gd name="connsiteX12" fmla="*/ 1709552 w 1919541"/>
              <a:gd name="connsiteY12" fmla="*/ 320371 h 2014593"/>
              <a:gd name="connsiteX13" fmla="*/ 1709553 w 1919541"/>
              <a:gd name="connsiteY13" fmla="*/ 1700476 h 2014593"/>
              <a:gd name="connsiteX14" fmla="*/ 1706693 w 1919541"/>
              <a:gd name="connsiteY14" fmla="*/ 1703778 h 2014593"/>
              <a:gd name="connsiteX15" fmla="*/ 1679902 w 1919541"/>
              <a:gd name="connsiteY15" fmla="*/ 1729075 h 2014593"/>
              <a:gd name="connsiteX16" fmla="*/ 1574907 w 1919541"/>
              <a:gd name="connsiteY16" fmla="*/ 201124 h 2014593"/>
              <a:gd name="connsiteX17" fmla="*/ 1604558 w 1919541"/>
              <a:gd name="connsiteY17" fmla="*/ 224353 h 2014593"/>
              <a:gd name="connsiteX18" fmla="*/ 1604559 w 1919541"/>
              <a:gd name="connsiteY18" fmla="*/ 1795220 h 2014593"/>
              <a:gd name="connsiteX19" fmla="*/ 1574908 w 1919541"/>
              <a:gd name="connsiteY19" fmla="*/ 1818029 h 2014593"/>
              <a:gd name="connsiteX20" fmla="*/ 1469912 w 1919541"/>
              <a:gd name="connsiteY20" fmla="*/ 132328 h 2014593"/>
              <a:gd name="connsiteX21" fmla="*/ 1499564 w 1919541"/>
              <a:gd name="connsiteY21" fmla="*/ 147324 h 2014593"/>
              <a:gd name="connsiteX22" fmla="*/ 1499565 w 1919541"/>
              <a:gd name="connsiteY22" fmla="*/ 1868245 h 2014593"/>
              <a:gd name="connsiteX23" fmla="*/ 1469914 w 1919541"/>
              <a:gd name="connsiteY23" fmla="*/ 1886621 h 2014593"/>
              <a:gd name="connsiteX24" fmla="*/ 1364919 w 1919541"/>
              <a:gd name="connsiteY24" fmla="*/ 79226 h 2014593"/>
              <a:gd name="connsiteX25" fmla="*/ 1394570 w 1919541"/>
              <a:gd name="connsiteY25" fmla="*/ 94223 h 2014593"/>
              <a:gd name="connsiteX26" fmla="*/ 1394571 w 1919541"/>
              <a:gd name="connsiteY26" fmla="*/ 1924194 h 2014593"/>
              <a:gd name="connsiteX27" fmla="*/ 1372724 w 1919541"/>
              <a:gd name="connsiteY27" fmla="*/ 1934850 h 2014593"/>
              <a:gd name="connsiteX28" fmla="*/ 1364920 w 1919541"/>
              <a:gd name="connsiteY28" fmla="*/ 1937730 h 2014593"/>
              <a:gd name="connsiteX29" fmla="*/ 1259925 w 1919541"/>
              <a:gd name="connsiteY29" fmla="*/ 44998 h 2014593"/>
              <a:gd name="connsiteX30" fmla="*/ 1289576 w 1919541"/>
              <a:gd name="connsiteY30" fmla="*/ 53386 h 2014593"/>
              <a:gd name="connsiteX31" fmla="*/ 1289578 w 1919541"/>
              <a:gd name="connsiteY31" fmla="*/ 1965539 h 2014593"/>
              <a:gd name="connsiteX32" fmla="*/ 1279192 w 1919541"/>
              <a:gd name="connsiteY32" fmla="*/ 1969373 h 2014593"/>
              <a:gd name="connsiteX33" fmla="*/ 1259926 w 1919541"/>
              <a:gd name="connsiteY33" fmla="*/ 1974382 h 2014593"/>
              <a:gd name="connsiteX34" fmla="*/ 1154931 w 1919541"/>
              <a:gd name="connsiteY34" fmla="*/ 15844 h 2014593"/>
              <a:gd name="connsiteX35" fmla="*/ 1158590 w 1919541"/>
              <a:gd name="connsiteY35" fmla="*/ 16331 h 2014593"/>
              <a:gd name="connsiteX36" fmla="*/ 1184582 w 1919541"/>
              <a:gd name="connsiteY36" fmla="*/ 23684 h 2014593"/>
              <a:gd name="connsiteX37" fmla="*/ 1184583 w 1919541"/>
              <a:gd name="connsiteY37" fmla="*/ 1993975 h 2014593"/>
              <a:gd name="connsiteX38" fmla="*/ 1183790 w 1919541"/>
              <a:gd name="connsiteY38" fmla="*/ 1994181 h 2014593"/>
              <a:gd name="connsiteX39" fmla="*/ 1154932 w 1919541"/>
              <a:gd name="connsiteY39" fmla="*/ 1998730 h 2014593"/>
              <a:gd name="connsiteX40" fmla="*/ 1049937 w 1919541"/>
              <a:gd name="connsiteY40" fmla="*/ 3093 h 2014593"/>
              <a:gd name="connsiteX41" fmla="*/ 1062750 w 1919541"/>
              <a:gd name="connsiteY41" fmla="*/ 3565 h 2014593"/>
              <a:gd name="connsiteX42" fmla="*/ 1079588 w 1919541"/>
              <a:gd name="connsiteY42" fmla="*/ 5808 h 2014593"/>
              <a:gd name="connsiteX43" fmla="*/ 1079590 w 1919541"/>
              <a:gd name="connsiteY43" fmla="*/ 2009857 h 2014593"/>
              <a:gd name="connsiteX44" fmla="*/ 1049938 w 1919541"/>
              <a:gd name="connsiteY44" fmla="*/ 2011618 h 2014593"/>
              <a:gd name="connsiteX45" fmla="*/ 29651 w 1919541"/>
              <a:gd name="connsiteY45" fmla="*/ 670270 h 2014593"/>
              <a:gd name="connsiteX46" fmla="*/ 29652 w 1919541"/>
              <a:gd name="connsiteY46" fmla="*/ 1334855 h 2014593"/>
              <a:gd name="connsiteX47" fmla="*/ 0 w 1919541"/>
              <a:gd name="connsiteY47" fmla="*/ 1240434 h 2014593"/>
              <a:gd name="connsiteX48" fmla="*/ 0 w 1919541"/>
              <a:gd name="connsiteY48" fmla="*/ 770241 h 2014593"/>
              <a:gd name="connsiteX49" fmla="*/ 8663 w 1919541"/>
              <a:gd name="connsiteY49" fmla="*/ 732883 h 2014593"/>
              <a:gd name="connsiteX50" fmla="*/ 944945 w 1919541"/>
              <a:gd name="connsiteY50" fmla="*/ 1248 h 2014593"/>
              <a:gd name="connsiteX51" fmla="*/ 965962 w 1919541"/>
              <a:gd name="connsiteY51" fmla="*/ 0 h 2014593"/>
              <a:gd name="connsiteX52" fmla="*/ 974596 w 1919541"/>
              <a:gd name="connsiteY52" fmla="*/ 318 h 2014593"/>
              <a:gd name="connsiteX53" fmla="*/ 974596 w 1919541"/>
              <a:gd name="connsiteY53" fmla="*/ 2014593 h 2014593"/>
              <a:gd name="connsiteX54" fmla="*/ 944945 w 1919541"/>
              <a:gd name="connsiteY54" fmla="*/ 2013501 h 2014593"/>
              <a:gd name="connsiteX55" fmla="*/ 839951 w 1919541"/>
              <a:gd name="connsiteY55" fmla="*/ 10332 h 2014593"/>
              <a:gd name="connsiteX56" fmla="*/ 868931 w 1919541"/>
              <a:gd name="connsiteY56" fmla="*/ 5764 h 2014593"/>
              <a:gd name="connsiteX57" fmla="*/ 869602 w 1919541"/>
              <a:gd name="connsiteY57" fmla="*/ 5725 h 2014593"/>
              <a:gd name="connsiteX58" fmla="*/ 869602 w 1919541"/>
              <a:gd name="connsiteY58" fmla="*/ 2008432 h 2014593"/>
              <a:gd name="connsiteX59" fmla="*/ 839951 w 1919541"/>
              <a:gd name="connsiteY59" fmla="*/ 2004483 h 2014593"/>
              <a:gd name="connsiteX60" fmla="*/ 134645 w 1919541"/>
              <a:gd name="connsiteY60" fmla="*/ 456921 h 2014593"/>
              <a:gd name="connsiteX61" fmla="*/ 134645 w 1919541"/>
              <a:gd name="connsiteY61" fmla="*/ 1553957 h 2014593"/>
              <a:gd name="connsiteX62" fmla="*/ 104995 w 1919541"/>
              <a:gd name="connsiteY62" fmla="*/ 1500295 h 2014593"/>
              <a:gd name="connsiteX63" fmla="*/ 104995 w 1919541"/>
              <a:gd name="connsiteY63" fmla="*/ 506603 h 2014593"/>
              <a:gd name="connsiteX64" fmla="*/ 127334 w 1919541"/>
              <a:gd name="connsiteY64" fmla="*/ 467279 h 2014593"/>
              <a:gd name="connsiteX65" fmla="*/ 734958 w 1919541"/>
              <a:gd name="connsiteY65" fmla="*/ 30713 h 2014593"/>
              <a:gd name="connsiteX66" fmla="*/ 764609 w 1919541"/>
              <a:gd name="connsiteY66" fmla="*/ 23003 h 2014593"/>
              <a:gd name="connsiteX67" fmla="*/ 764609 w 1919541"/>
              <a:gd name="connsiteY67" fmla="*/ 1989514 h 2014593"/>
              <a:gd name="connsiteX68" fmla="*/ 734958 w 1919541"/>
              <a:gd name="connsiteY68" fmla="*/ 1981126 h 2014593"/>
              <a:gd name="connsiteX69" fmla="*/ 629964 w 1919541"/>
              <a:gd name="connsiteY69" fmla="*/ 63142 h 2014593"/>
              <a:gd name="connsiteX70" fmla="*/ 659615 w 1919541"/>
              <a:gd name="connsiteY70" fmla="*/ 52197 h 2014593"/>
              <a:gd name="connsiteX71" fmla="*/ 659615 w 1919541"/>
              <a:gd name="connsiteY71" fmla="*/ 1959813 h 2014593"/>
              <a:gd name="connsiteX72" fmla="*/ 629964 w 1919541"/>
              <a:gd name="connsiteY72" fmla="*/ 1951425 h 2014593"/>
              <a:gd name="connsiteX73" fmla="*/ 239639 w 1919541"/>
              <a:gd name="connsiteY73" fmla="*/ 322726 h 2014593"/>
              <a:gd name="connsiteX74" fmla="*/ 239640 w 1919541"/>
              <a:gd name="connsiteY74" fmla="*/ 1686629 h 2014593"/>
              <a:gd name="connsiteX75" fmla="*/ 209989 w 1919541"/>
              <a:gd name="connsiteY75" fmla="*/ 1651833 h 2014593"/>
              <a:gd name="connsiteX76" fmla="*/ 209988 w 1919541"/>
              <a:gd name="connsiteY76" fmla="*/ 356954 h 2014593"/>
              <a:gd name="connsiteX77" fmla="*/ 524970 w 1919541"/>
              <a:gd name="connsiteY77" fmla="*/ 108832 h 2014593"/>
              <a:gd name="connsiteX78" fmla="*/ 554621 w 1919541"/>
              <a:gd name="connsiteY78" fmla="*/ 94369 h 2014593"/>
              <a:gd name="connsiteX79" fmla="*/ 554621 w 1919541"/>
              <a:gd name="connsiteY79" fmla="*/ 1917424 h 2014593"/>
              <a:gd name="connsiteX80" fmla="*/ 524970 w 1919541"/>
              <a:gd name="connsiteY80" fmla="*/ 1902428 h 2014593"/>
              <a:gd name="connsiteX81" fmla="*/ 344633 w 1919541"/>
              <a:gd name="connsiteY81" fmla="*/ 225302 h 2014593"/>
              <a:gd name="connsiteX82" fmla="*/ 344634 w 1919541"/>
              <a:gd name="connsiteY82" fmla="*/ 1785361 h 2014593"/>
              <a:gd name="connsiteX83" fmla="*/ 314982 w 1919541"/>
              <a:gd name="connsiteY83" fmla="*/ 1762132 h 2014593"/>
              <a:gd name="connsiteX84" fmla="*/ 314982 w 1919541"/>
              <a:gd name="connsiteY84" fmla="*/ 249522 h 2014593"/>
              <a:gd name="connsiteX85" fmla="*/ 323041 w 1919541"/>
              <a:gd name="connsiteY85" fmla="*/ 241912 h 2014593"/>
              <a:gd name="connsiteX86" fmla="*/ 419976 w 1919541"/>
              <a:gd name="connsiteY86" fmla="*/ 169613 h 2014593"/>
              <a:gd name="connsiteX87" fmla="*/ 449627 w 1919541"/>
              <a:gd name="connsiteY87" fmla="*/ 151237 h 2014593"/>
              <a:gd name="connsiteX88" fmla="*/ 449627 w 1919541"/>
              <a:gd name="connsiteY88" fmla="*/ 1864323 h 2014593"/>
              <a:gd name="connsiteX89" fmla="*/ 437771 w 1919541"/>
              <a:gd name="connsiteY89" fmla="*/ 1858326 h 2014593"/>
              <a:gd name="connsiteX90" fmla="*/ 419976 w 1919541"/>
              <a:gd name="connsiteY90" fmla="*/ 1844385 h 201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19541" h="2014593">
                <a:moveTo>
                  <a:pt x="1889889" y="584969"/>
                </a:moveTo>
                <a:lnTo>
                  <a:pt x="1905342" y="612936"/>
                </a:lnTo>
                <a:lnTo>
                  <a:pt x="1919541" y="658150"/>
                </a:lnTo>
                <a:lnTo>
                  <a:pt x="1919541" y="1365658"/>
                </a:lnTo>
                <a:lnTo>
                  <a:pt x="1916706" y="1374116"/>
                </a:lnTo>
                <a:lnTo>
                  <a:pt x="1889890" y="1434229"/>
                </a:lnTo>
                <a:close/>
                <a:moveTo>
                  <a:pt x="1784895" y="408786"/>
                </a:moveTo>
                <a:lnTo>
                  <a:pt x="1806640" y="434305"/>
                </a:lnTo>
                <a:lnTo>
                  <a:pt x="1814546" y="448614"/>
                </a:lnTo>
                <a:lnTo>
                  <a:pt x="1814547" y="1568106"/>
                </a:lnTo>
                <a:lnTo>
                  <a:pt x="1784895" y="1610113"/>
                </a:lnTo>
                <a:close/>
                <a:moveTo>
                  <a:pt x="1679901" y="285574"/>
                </a:moveTo>
                <a:lnTo>
                  <a:pt x="1709552" y="320371"/>
                </a:lnTo>
                <a:lnTo>
                  <a:pt x="1709553" y="1700476"/>
                </a:lnTo>
                <a:lnTo>
                  <a:pt x="1706693" y="1703778"/>
                </a:lnTo>
                <a:lnTo>
                  <a:pt x="1679902" y="1729075"/>
                </a:lnTo>
                <a:close/>
                <a:moveTo>
                  <a:pt x="1574907" y="201124"/>
                </a:moveTo>
                <a:lnTo>
                  <a:pt x="1604558" y="224353"/>
                </a:lnTo>
                <a:lnTo>
                  <a:pt x="1604559" y="1795220"/>
                </a:lnTo>
                <a:lnTo>
                  <a:pt x="1574908" y="1818029"/>
                </a:lnTo>
                <a:close/>
                <a:moveTo>
                  <a:pt x="1469912" y="132328"/>
                </a:moveTo>
                <a:lnTo>
                  <a:pt x="1499564" y="147324"/>
                </a:lnTo>
                <a:lnTo>
                  <a:pt x="1499565" y="1868245"/>
                </a:lnTo>
                <a:lnTo>
                  <a:pt x="1469914" y="1886621"/>
                </a:lnTo>
                <a:close/>
                <a:moveTo>
                  <a:pt x="1364919" y="79226"/>
                </a:moveTo>
                <a:lnTo>
                  <a:pt x="1394570" y="94223"/>
                </a:lnTo>
                <a:lnTo>
                  <a:pt x="1394571" y="1924194"/>
                </a:lnTo>
                <a:lnTo>
                  <a:pt x="1372724" y="1934850"/>
                </a:lnTo>
                <a:lnTo>
                  <a:pt x="1364920" y="1937730"/>
                </a:lnTo>
                <a:close/>
                <a:moveTo>
                  <a:pt x="1259925" y="44998"/>
                </a:moveTo>
                <a:lnTo>
                  <a:pt x="1289576" y="53386"/>
                </a:lnTo>
                <a:lnTo>
                  <a:pt x="1289578" y="1965539"/>
                </a:lnTo>
                <a:lnTo>
                  <a:pt x="1279192" y="1969373"/>
                </a:lnTo>
                <a:lnTo>
                  <a:pt x="1259926" y="1974382"/>
                </a:lnTo>
                <a:close/>
                <a:moveTo>
                  <a:pt x="1154931" y="15844"/>
                </a:moveTo>
                <a:lnTo>
                  <a:pt x="1158590" y="16331"/>
                </a:lnTo>
                <a:lnTo>
                  <a:pt x="1184582" y="23684"/>
                </a:lnTo>
                <a:lnTo>
                  <a:pt x="1184583" y="1993975"/>
                </a:lnTo>
                <a:lnTo>
                  <a:pt x="1183790" y="1994181"/>
                </a:lnTo>
                <a:lnTo>
                  <a:pt x="1154932" y="1998730"/>
                </a:lnTo>
                <a:close/>
                <a:moveTo>
                  <a:pt x="1049937" y="3093"/>
                </a:moveTo>
                <a:lnTo>
                  <a:pt x="1062750" y="3565"/>
                </a:lnTo>
                <a:lnTo>
                  <a:pt x="1079588" y="5808"/>
                </a:lnTo>
                <a:lnTo>
                  <a:pt x="1079590" y="2009857"/>
                </a:lnTo>
                <a:lnTo>
                  <a:pt x="1049938" y="2011618"/>
                </a:lnTo>
                <a:close/>
                <a:moveTo>
                  <a:pt x="29651" y="670270"/>
                </a:moveTo>
                <a:lnTo>
                  <a:pt x="29652" y="1334855"/>
                </a:lnTo>
                <a:lnTo>
                  <a:pt x="0" y="1240434"/>
                </a:lnTo>
                <a:lnTo>
                  <a:pt x="0" y="770241"/>
                </a:lnTo>
                <a:lnTo>
                  <a:pt x="8663" y="732883"/>
                </a:lnTo>
                <a:close/>
                <a:moveTo>
                  <a:pt x="944945" y="1248"/>
                </a:moveTo>
                <a:lnTo>
                  <a:pt x="965962" y="0"/>
                </a:lnTo>
                <a:lnTo>
                  <a:pt x="974596" y="318"/>
                </a:lnTo>
                <a:lnTo>
                  <a:pt x="974596" y="2014593"/>
                </a:lnTo>
                <a:lnTo>
                  <a:pt x="944945" y="2013501"/>
                </a:lnTo>
                <a:close/>
                <a:moveTo>
                  <a:pt x="839951" y="10332"/>
                </a:moveTo>
                <a:lnTo>
                  <a:pt x="868931" y="5764"/>
                </a:lnTo>
                <a:lnTo>
                  <a:pt x="869602" y="5725"/>
                </a:lnTo>
                <a:lnTo>
                  <a:pt x="869602" y="2008432"/>
                </a:lnTo>
                <a:lnTo>
                  <a:pt x="839951" y="2004483"/>
                </a:lnTo>
                <a:close/>
                <a:moveTo>
                  <a:pt x="134645" y="456921"/>
                </a:moveTo>
                <a:lnTo>
                  <a:pt x="134645" y="1553957"/>
                </a:lnTo>
                <a:lnTo>
                  <a:pt x="104995" y="1500295"/>
                </a:lnTo>
                <a:lnTo>
                  <a:pt x="104995" y="506603"/>
                </a:lnTo>
                <a:lnTo>
                  <a:pt x="127334" y="467279"/>
                </a:lnTo>
                <a:close/>
                <a:moveTo>
                  <a:pt x="734958" y="30713"/>
                </a:moveTo>
                <a:lnTo>
                  <a:pt x="764609" y="23003"/>
                </a:lnTo>
                <a:lnTo>
                  <a:pt x="764609" y="1989514"/>
                </a:lnTo>
                <a:lnTo>
                  <a:pt x="734958" y="1981126"/>
                </a:lnTo>
                <a:close/>
                <a:moveTo>
                  <a:pt x="629964" y="63142"/>
                </a:moveTo>
                <a:lnTo>
                  <a:pt x="659615" y="52197"/>
                </a:lnTo>
                <a:lnTo>
                  <a:pt x="659615" y="1959813"/>
                </a:lnTo>
                <a:lnTo>
                  <a:pt x="629964" y="1951425"/>
                </a:lnTo>
                <a:close/>
                <a:moveTo>
                  <a:pt x="239639" y="322726"/>
                </a:moveTo>
                <a:lnTo>
                  <a:pt x="239640" y="1686629"/>
                </a:lnTo>
                <a:lnTo>
                  <a:pt x="209989" y="1651833"/>
                </a:lnTo>
                <a:lnTo>
                  <a:pt x="209988" y="356954"/>
                </a:lnTo>
                <a:close/>
                <a:moveTo>
                  <a:pt x="524970" y="108832"/>
                </a:moveTo>
                <a:lnTo>
                  <a:pt x="554621" y="94369"/>
                </a:lnTo>
                <a:lnTo>
                  <a:pt x="554621" y="1917424"/>
                </a:lnTo>
                <a:lnTo>
                  <a:pt x="524970" y="1902428"/>
                </a:lnTo>
                <a:close/>
                <a:moveTo>
                  <a:pt x="344633" y="225302"/>
                </a:moveTo>
                <a:lnTo>
                  <a:pt x="344634" y="1785361"/>
                </a:lnTo>
                <a:lnTo>
                  <a:pt x="314982" y="1762132"/>
                </a:lnTo>
                <a:lnTo>
                  <a:pt x="314982" y="249522"/>
                </a:lnTo>
                <a:lnTo>
                  <a:pt x="323041" y="241912"/>
                </a:lnTo>
                <a:close/>
                <a:moveTo>
                  <a:pt x="419976" y="169613"/>
                </a:moveTo>
                <a:lnTo>
                  <a:pt x="449627" y="151237"/>
                </a:lnTo>
                <a:lnTo>
                  <a:pt x="449627" y="1864323"/>
                </a:lnTo>
                <a:lnTo>
                  <a:pt x="437771" y="1858326"/>
                </a:lnTo>
                <a:lnTo>
                  <a:pt x="419976" y="1844385"/>
                </a:lnTo>
                <a:close/>
              </a:path>
            </a:pathLst>
          </a:custGeom>
          <a:gradFill>
            <a:gsLst>
              <a:gs pos="0">
                <a:srgbClr val="C4EA10"/>
              </a:gs>
              <a:gs pos="100000">
                <a:srgbClr val="8854F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18" name="组合 217">
            <a:extLst>
              <a:ext uri="{FF2B5EF4-FFF2-40B4-BE49-F238E27FC236}">
                <a16:creationId xmlns:a16="http://schemas.microsoft.com/office/drawing/2014/main" id="{5E0EF9A2-A91C-6DFE-93C6-048E10A75881}"/>
              </a:ext>
            </a:extLst>
          </p:cNvPr>
          <p:cNvGrpSpPr/>
          <p:nvPr/>
        </p:nvGrpSpPr>
        <p:grpSpPr>
          <a:xfrm>
            <a:off x="5774421" y="2017270"/>
            <a:ext cx="1521839" cy="304368"/>
            <a:chOff x="8014047" y="6130156"/>
            <a:chExt cx="2419120" cy="483824"/>
          </a:xfrm>
          <a:gradFill flip="none" rotWithShape="1">
            <a:gsLst>
              <a:gs pos="0">
                <a:srgbClr val="C5EB01"/>
              </a:gs>
              <a:gs pos="100000">
                <a:srgbClr val="4F5F6C">
                  <a:alpha val="0"/>
                </a:srgbClr>
              </a:gs>
            </a:gsLst>
            <a:lin ang="0" scaled="1"/>
            <a:tileRect/>
          </a:gradFill>
        </p:grpSpPr>
        <p:sp>
          <p:nvSpPr>
            <p:cNvPr id="213" name="缺角矩形 212">
              <a:extLst>
                <a:ext uri="{FF2B5EF4-FFF2-40B4-BE49-F238E27FC236}">
                  <a16:creationId xmlns:a16="http://schemas.microsoft.com/office/drawing/2014/main" id="{A4EAC0A0-3D22-F195-2114-9B6E3FAD7F44}"/>
                </a:ext>
              </a:extLst>
            </p:cNvPr>
            <p:cNvSpPr/>
            <p:nvPr/>
          </p:nvSpPr>
          <p:spPr>
            <a:xfrm>
              <a:off x="8014047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缺角矩形 213">
              <a:extLst>
                <a:ext uri="{FF2B5EF4-FFF2-40B4-BE49-F238E27FC236}">
                  <a16:creationId xmlns:a16="http://schemas.microsoft.com/office/drawing/2014/main" id="{DD1FD141-8E33-32EC-8551-FA40DAF8A44B}"/>
                </a:ext>
              </a:extLst>
            </p:cNvPr>
            <p:cNvSpPr/>
            <p:nvPr/>
          </p:nvSpPr>
          <p:spPr>
            <a:xfrm>
              <a:off x="8497871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缺角矩形 214">
              <a:extLst>
                <a:ext uri="{FF2B5EF4-FFF2-40B4-BE49-F238E27FC236}">
                  <a16:creationId xmlns:a16="http://schemas.microsoft.com/office/drawing/2014/main" id="{CDC2A1B4-7BAB-EEF3-A9E2-40A95D6A6421}"/>
                </a:ext>
              </a:extLst>
            </p:cNvPr>
            <p:cNvSpPr/>
            <p:nvPr/>
          </p:nvSpPr>
          <p:spPr>
            <a:xfrm>
              <a:off x="8981695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缺角矩形 215">
              <a:extLst>
                <a:ext uri="{FF2B5EF4-FFF2-40B4-BE49-F238E27FC236}">
                  <a16:creationId xmlns:a16="http://schemas.microsoft.com/office/drawing/2014/main" id="{4FA68B1B-0189-8E29-5095-A016457F14B5}"/>
                </a:ext>
              </a:extLst>
            </p:cNvPr>
            <p:cNvSpPr/>
            <p:nvPr/>
          </p:nvSpPr>
          <p:spPr>
            <a:xfrm>
              <a:off x="9465519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缺角矩形 216">
              <a:extLst>
                <a:ext uri="{FF2B5EF4-FFF2-40B4-BE49-F238E27FC236}">
                  <a16:creationId xmlns:a16="http://schemas.microsoft.com/office/drawing/2014/main" id="{E8F9E87B-0FDC-D6AF-245E-9972475F6FAA}"/>
                </a:ext>
              </a:extLst>
            </p:cNvPr>
            <p:cNvSpPr/>
            <p:nvPr/>
          </p:nvSpPr>
          <p:spPr>
            <a:xfrm>
              <a:off x="9949343" y="6130156"/>
              <a:ext cx="483824" cy="483824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9" name="平行四边形 228">
            <a:extLst>
              <a:ext uri="{FF2B5EF4-FFF2-40B4-BE49-F238E27FC236}">
                <a16:creationId xmlns:a16="http://schemas.microsoft.com/office/drawing/2014/main" id="{A8950988-4A63-80BC-C522-D9EDD12BB2DC}"/>
              </a:ext>
            </a:extLst>
          </p:cNvPr>
          <p:cNvSpPr/>
          <p:nvPr/>
        </p:nvSpPr>
        <p:spPr>
          <a:xfrm>
            <a:off x="4642244" y="6724307"/>
            <a:ext cx="7823991" cy="133694"/>
          </a:xfrm>
          <a:prstGeom prst="parallelogram">
            <a:avLst/>
          </a:prstGeom>
          <a:gradFill>
            <a:gsLst>
              <a:gs pos="0">
                <a:srgbClr val="C4EA10"/>
              </a:gs>
              <a:gs pos="100000">
                <a:srgbClr val="8854F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1FAE683-29FD-FF02-5DD5-0B72FA9EF1A3}"/>
              </a:ext>
            </a:extLst>
          </p:cNvPr>
          <p:cNvGrpSpPr/>
          <p:nvPr/>
        </p:nvGrpSpPr>
        <p:grpSpPr>
          <a:xfrm>
            <a:off x="4182960" y="2512986"/>
            <a:ext cx="3826079" cy="946590"/>
            <a:chOff x="1925601" y="2256469"/>
            <a:chExt cx="3826079" cy="946590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282CFF3A-F281-667A-393C-B5AB137A5172}"/>
                </a:ext>
              </a:extLst>
            </p:cNvPr>
            <p:cNvSpPr/>
            <p:nvPr/>
          </p:nvSpPr>
          <p:spPr>
            <a:xfrm>
              <a:off x="1925601" y="2398272"/>
              <a:ext cx="3798799" cy="80478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4EA10"/>
                </a:gs>
                <a:gs pos="100000">
                  <a:srgbClr val="8854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222A6E01-57AF-6503-7ABC-B209F1B4ABA6}"/>
                </a:ext>
              </a:extLst>
            </p:cNvPr>
            <p:cNvSpPr/>
            <p:nvPr/>
          </p:nvSpPr>
          <p:spPr>
            <a:xfrm>
              <a:off x="1952881" y="2256469"/>
              <a:ext cx="3798799" cy="804787"/>
            </a:xfrm>
            <a:prstGeom prst="roundRect">
              <a:avLst>
                <a:gd name="adj" fmla="val 50000"/>
              </a:avLst>
            </a:prstGeom>
            <a:solidFill>
              <a:srgbClr val="C4EA10"/>
            </a:solidFill>
            <a:ln w="25400">
              <a:solidFill>
                <a:srgbClr val="4F60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E565AD4-B7D0-C14C-EDB2-EFBE83649F40}"/>
                </a:ext>
              </a:extLst>
            </p:cNvPr>
            <p:cNvSpPr txBox="1"/>
            <p:nvPr/>
          </p:nvSpPr>
          <p:spPr>
            <a:xfrm>
              <a:off x="2863519" y="2428029"/>
              <a:ext cx="21520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4F6068"/>
                  </a:solidFill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16E2044-3F95-CA0C-78C0-EE1B9B15C783}"/>
              </a:ext>
            </a:extLst>
          </p:cNvPr>
          <p:cNvSpPr txBox="1"/>
          <p:nvPr/>
        </p:nvSpPr>
        <p:spPr>
          <a:xfrm>
            <a:off x="2624784" y="3634569"/>
            <a:ext cx="691515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rgbClr val="C4EA10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223959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6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548B3D0-6353-82D3-D509-27DD5D443B32}"/>
              </a:ext>
            </a:extLst>
          </p:cNvPr>
          <p:cNvGrpSpPr/>
          <p:nvPr/>
        </p:nvGrpSpPr>
        <p:grpSpPr>
          <a:xfrm>
            <a:off x="10537628" y="488950"/>
            <a:ext cx="1160547" cy="478968"/>
            <a:chOff x="8244408" y="263825"/>
            <a:chExt cx="575796" cy="237636"/>
          </a:xfrm>
          <a:solidFill>
            <a:srgbClr val="C4EA10"/>
          </a:solidFill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135598F-24CE-4454-F35F-681E0C42E70F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5B0DB8E-AE59-AACD-44E5-BFF2E3E9A559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文本框-2_矢量">
              <a:extLst>
                <a:ext uri="{FF2B5EF4-FFF2-40B4-BE49-F238E27FC236}">
                  <a16:creationId xmlns:a16="http://schemas.microsoft.com/office/drawing/2014/main" id="{41C87E9F-970C-12D9-E8D3-53EBDA52CE5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3DCE683-19AD-3356-3FF3-94DFFE06F254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208E2687-42C0-A635-EAF2-42931A4D373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8AB70660-1C77-F440-D076-0641EA672549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86AEE6D-639E-5576-3043-74E35DFB01A5}"/>
              </a:ext>
            </a:extLst>
          </p:cNvPr>
          <p:cNvGrpSpPr/>
          <p:nvPr/>
        </p:nvGrpSpPr>
        <p:grpSpPr>
          <a:xfrm>
            <a:off x="4182960" y="248622"/>
            <a:ext cx="3826079" cy="830997"/>
            <a:chOff x="1925601" y="2094540"/>
            <a:chExt cx="3826079" cy="1200420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7ED7B83A-4BF9-D85A-458C-3E24390A625A}"/>
                </a:ext>
              </a:extLst>
            </p:cNvPr>
            <p:cNvSpPr/>
            <p:nvPr/>
          </p:nvSpPr>
          <p:spPr>
            <a:xfrm>
              <a:off x="1925601" y="2398272"/>
              <a:ext cx="3798799" cy="80478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4EA10"/>
                </a:gs>
                <a:gs pos="100000">
                  <a:srgbClr val="8854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9098DDA0-8AEC-D5BF-8C29-6C1AA204B5F0}"/>
                </a:ext>
              </a:extLst>
            </p:cNvPr>
            <p:cNvSpPr/>
            <p:nvPr/>
          </p:nvSpPr>
          <p:spPr>
            <a:xfrm>
              <a:off x="1952881" y="2256469"/>
              <a:ext cx="3798799" cy="804787"/>
            </a:xfrm>
            <a:prstGeom prst="roundRect">
              <a:avLst>
                <a:gd name="adj" fmla="val 50000"/>
              </a:avLst>
            </a:prstGeom>
            <a:solidFill>
              <a:srgbClr val="C4EA10"/>
            </a:solidFill>
            <a:ln w="25400">
              <a:solidFill>
                <a:srgbClr val="4F60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F5333F5-4423-6D0D-F88C-2A2607A45C4C}"/>
                </a:ext>
              </a:extLst>
            </p:cNvPr>
            <p:cNvSpPr txBox="1"/>
            <p:nvPr/>
          </p:nvSpPr>
          <p:spPr>
            <a:xfrm>
              <a:off x="2245942" y="2094540"/>
              <a:ext cx="1090363" cy="12004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4F606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4800" dirty="0">
                <a:solidFill>
                  <a:srgbClr val="4F606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5A25500-BFF9-1612-5634-53F0C748DFE4}"/>
                </a:ext>
              </a:extLst>
            </p:cNvPr>
            <p:cNvSpPr txBox="1"/>
            <p:nvPr/>
          </p:nvSpPr>
          <p:spPr>
            <a:xfrm>
              <a:off x="3281372" y="2366519"/>
              <a:ext cx="21520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4F6068"/>
                  </a:solidFill>
                </a:rPr>
                <a:t>添加标题文本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3645709" y="1853640"/>
            <a:ext cx="2450291" cy="3952634"/>
          </a:xfrm>
          <a:prstGeom prst="rect">
            <a:avLst/>
          </a:prstGeom>
          <a:solidFill>
            <a:srgbClr val="4F6068"/>
          </a:solidFill>
          <a:ln w="25400">
            <a:solidFill>
              <a:srgbClr val="C4EA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25428" y="2236275"/>
            <a:ext cx="1975891" cy="3187365"/>
          </a:xfrm>
          <a:prstGeom prst="rect">
            <a:avLst/>
          </a:prstGeom>
          <a:solidFill>
            <a:srgbClr val="C4EA1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3" name="Shape 3693"/>
          <p:cNvSpPr/>
          <p:nvPr/>
        </p:nvSpPr>
        <p:spPr>
          <a:xfrm>
            <a:off x="1793251" y="2598829"/>
            <a:ext cx="640245" cy="640245"/>
          </a:xfrm>
          <a:custGeom>
            <a:avLst/>
            <a:gdLst/>
            <a:ahLst/>
            <a:cxnLst/>
            <a:rect l="0" t="0" r="0" b="0"/>
            <a:pathLst>
              <a:path w="119999" h="119999" extrusionOk="0">
                <a:moveTo>
                  <a:pt x="60000" y="65455"/>
                </a:moveTo>
                <a:cubicBezTo>
                  <a:pt x="56988" y="65455"/>
                  <a:pt x="54544" y="63011"/>
                  <a:pt x="54544" y="60000"/>
                </a:cubicBezTo>
                <a:cubicBezTo>
                  <a:pt x="54544" y="56988"/>
                  <a:pt x="56988" y="54544"/>
                  <a:pt x="60000" y="54544"/>
                </a:cubicBezTo>
                <a:cubicBezTo>
                  <a:pt x="63011" y="54544"/>
                  <a:pt x="65455" y="56988"/>
                  <a:pt x="65455" y="60000"/>
                </a:cubicBezTo>
                <a:cubicBezTo>
                  <a:pt x="65455" y="63011"/>
                  <a:pt x="63011" y="65455"/>
                  <a:pt x="60000" y="65455"/>
                </a:cubicBezTo>
                <a:moveTo>
                  <a:pt x="79088" y="57272"/>
                </a:moveTo>
                <a:lnTo>
                  <a:pt x="70522" y="57272"/>
                </a:lnTo>
                <a:cubicBezTo>
                  <a:pt x="69533" y="53455"/>
                  <a:pt x="66550" y="50466"/>
                  <a:pt x="62727" y="49477"/>
                </a:cubicBezTo>
                <a:lnTo>
                  <a:pt x="62727" y="30000"/>
                </a:lnTo>
                <a:cubicBezTo>
                  <a:pt x="62727" y="28494"/>
                  <a:pt x="61505" y="27272"/>
                  <a:pt x="60000" y="27272"/>
                </a:cubicBezTo>
                <a:cubicBezTo>
                  <a:pt x="58494" y="27272"/>
                  <a:pt x="57272" y="28494"/>
                  <a:pt x="57272" y="30000"/>
                </a:cubicBezTo>
                <a:lnTo>
                  <a:pt x="57272" y="49477"/>
                </a:lnTo>
                <a:cubicBezTo>
                  <a:pt x="52577" y="50694"/>
                  <a:pt x="49088" y="54922"/>
                  <a:pt x="49088" y="60000"/>
                </a:cubicBezTo>
                <a:cubicBezTo>
                  <a:pt x="49088" y="66027"/>
                  <a:pt x="53977" y="70911"/>
                  <a:pt x="60000" y="70911"/>
                </a:cubicBezTo>
                <a:cubicBezTo>
                  <a:pt x="65077" y="70911"/>
                  <a:pt x="69311" y="67427"/>
                  <a:pt x="70522" y="62727"/>
                </a:cubicBezTo>
                <a:lnTo>
                  <a:pt x="79088" y="62727"/>
                </a:lnTo>
                <a:cubicBezTo>
                  <a:pt x="80594" y="62727"/>
                  <a:pt x="81816" y="61511"/>
                  <a:pt x="81816" y="60000"/>
                </a:cubicBezTo>
                <a:cubicBezTo>
                  <a:pt x="81816" y="58494"/>
                  <a:pt x="80594" y="57272"/>
                  <a:pt x="79088" y="57272"/>
                </a:cubicBezTo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2"/>
                  <a:pt x="29872" y="5455"/>
                  <a:pt x="60000" y="5455"/>
                </a:cubicBezTo>
                <a:cubicBezTo>
                  <a:pt x="90127" y="5455"/>
                  <a:pt x="114544" y="29872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6" y="0"/>
                  <a:pt x="0" y="26866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6"/>
                  <a:pt x="93133" y="0"/>
                  <a:pt x="60000" y="0"/>
                </a:cubicBezTo>
                <a:moveTo>
                  <a:pt x="60000" y="103638"/>
                </a:moveTo>
                <a:cubicBezTo>
                  <a:pt x="35900" y="103638"/>
                  <a:pt x="16361" y="84100"/>
                  <a:pt x="16361" y="60000"/>
                </a:cubicBezTo>
                <a:cubicBezTo>
                  <a:pt x="16361" y="35900"/>
                  <a:pt x="35900" y="16361"/>
                  <a:pt x="60000" y="16361"/>
                </a:cubicBezTo>
                <a:cubicBezTo>
                  <a:pt x="84100" y="16361"/>
                  <a:pt x="103638" y="35900"/>
                  <a:pt x="103638" y="60000"/>
                </a:cubicBezTo>
                <a:cubicBezTo>
                  <a:pt x="103638" y="84100"/>
                  <a:pt x="84100" y="103638"/>
                  <a:pt x="60000" y="103638"/>
                </a:cubicBezTo>
                <a:moveTo>
                  <a:pt x="60000" y="10911"/>
                </a:moveTo>
                <a:cubicBezTo>
                  <a:pt x="32888" y="10911"/>
                  <a:pt x="10911" y="32888"/>
                  <a:pt x="10911" y="60000"/>
                </a:cubicBezTo>
                <a:cubicBezTo>
                  <a:pt x="10911" y="87111"/>
                  <a:pt x="32888" y="109088"/>
                  <a:pt x="60000" y="109088"/>
                </a:cubicBezTo>
                <a:cubicBezTo>
                  <a:pt x="87111" y="109088"/>
                  <a:pt x="109088" y="87111"/>
                  <a:pt x="109088" y="60000"/>
                </a:cubicBezTo>
                <a:cubicBezTo>
                  <a:pt x="109088" y="32888"/>
                  <a:pt x="87111" y="10911"/>
                  <a:pt x="60000" y="10911"/>
                </a:cubicBezTo>
              </a:path>
            </a:pathLst>
          </a:custGeom>
          <a:solidFill>
            <a:srgbClr val="4F6068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Shape 3758" descr="D:\51PPT模板网\51pptmoban.com\图片.jpg"/>
          <p:cNvSpPr/>
          <p:nvPr/>
        </p:nvSpPr>
        <p:spPr>
          <a:xfrm>
            <a:off x="4550732" y="2598829"/>
            <a:ext cx="640245" cy="640245"/>
          </a:xfrm>
          <a:custGeom>
            <a:avLst/>
            <a:gdLst/>
            <a:ahLst/>
            <a:cxnLst/>
            <a:rect l="0" t="0" r="0" b="0"/>
            <a:pathLst>
              <a:path w="119999" h="119999" extrusionOk="0">
                <a:moveTo>
                  <a:pt x="114544" y="66733"/>
                </a:moveTo>
                <a:cubicBezTo>
                  <a:pt x="114522" y="66744"/>
                  <a:pt x="114505" y="66755"/>
                  <a:pt x="114483" y="66755"/>
                </a:cubicBezTo>
                <a:lnTo>
                  <a:pt x="108900" y="68155"/>
                </a:lnTo>
                <a:cubicBezTo>
                  <a:pt x="106977" y="68633"/>
                  <a:pt x="105466" y="70122"/>
                  <a:pt x="104955" y="72033"/>
                </a:cubicBezTo>
                <a:cubicBezTo>
                  <a:pt x="103905" y="75955"/>
                  <a:pt x="102338" y="79733"/>
                  <a:pt x="100294" y="83255"/>
                </a:cubicBezTo>
                <a:cubicBezTo>
                  <a:pt x="99294" y="84972"/>
                  <a:pt x="99311" y="87094"/>
                  <a:pt x="100333" y="88800"/>
                </a:cubicBezTo>
                <a:lnTo>
                  <a:pt x="103338" y="93805"/>
                </a:lnTo>
                <a:lnTo>
                  <a:pt x="93811" y="103333"/>
                </a:lnTo>
                <a:cubicBezTo>
                  <a:pt x="93788" y="103322"/>
                  <a:pt x="93766" y="103316"/>
                  <a:pt x="93750" y="103305"/>
                </a:cubicBezTo>
                <a:lnTo>
                  <a:pt x="88766" y="100316"/>
                </a:lnTo>
                <a:cubicBezTo>
                  <a:pt x="87900" y="99800"/>
                  <a:pt x="86933" y="99538"/>
                  <a:pt x="85961" y="99538"/>
                </a:cubicBezTo>
                <a:cubicBezTo>
                  <a:pt x="85022" y="99538"/>
                  <a:pt x="84077" y="99783"/>
                  <a:pt x="83233" y="100272"/>
                </a:cubicBezTo>
                <a:cubicBezTo>
                  <a:pt x="79711" y="102305"/>
                  <a:pt x="75950" y="103866"/>
                  <a:pt x="72044" y="104911"/>
                </a:cubicBezTo>
                <a:cubicBezTo>
                  <a:pt x="70133" y="105422"/>
                  <a:pt x="68644" y="106933"/>
                  <a:pt x="68161" y="108855"/>
                </a:cubicBezTo>
                <a:lnTo>
                  <a:pt x="66755" y="114483"/>
                </a:lnTo>
                <a:cubicBezTo>
                  <a:pt x="66750" y="114505"/>
                  <a:pt x="66744" y="114522"/>
                  <a:pt x="66733" y="114550"/>
                </a:cubicBezTo>
                <a:lnTo>
                  <a:pt x="53261" y="114550"/>
                </a:lnTo>
                <a:lnTo>
                  <a:pt x="51838" y="108855"/>
                </a:lnTo>
                <a:cubicBezTo>
                  <a:pt x="51355" y="106933"/>
                  <a:pt x="49866" y="105422"/>
                  <a:pt x="47955" y="104911"/>
                </a:cubicBezTo>
                <a:cubicBezTo>
                  <a:pt x="44050" y="103866"/>
                  <a:pt x="40288" y="102305"/>
                  <a:pt x="36761" y="100272"/>
                </a:cubicBezTo>
                <a:cubicBezTo>
                  <a:pt x="35916" y="99783"/>
                  <a:pt x="34977" y="99538"/>
                  <a:pt x="34038" y="99538"/>
                </a:cubicBezTo>
                <a:cubicBezTo>
                  <a:pt x="33061" y="99538"/>
                  <a:pt x="32094" y="99800"/>
                  <a:pt x="31227" y="100316"/>
                </a:cubicBezTo>
                <a:lnTo>
                  <a:pt x="26250" y="103305"/>
                </a:lnTo>
                <a:cubicBezTo>
                  <a:pt x="26233" y="103316"/>
                  <a:pt x="26211" y="103322"/>
                  <a:pt x="26188" y="103333"/>
                </a:cubicBezTo>
                <a:lnTo>
                  <a:pt x="16666" y="93805"/>
                </a:lnTo>
                <a:lnTo>
                  <a:pt x="19666" y="88800"/>
                </a:lnTo>
                <a:cubicBezTo>
                  <a:pt x="20688" y="87094"/>
                  <a:pt x="20705" y="84972"/>
                  <a:pt x="19711" y="83255"/>
                </a:cubicBezTo>
                <a:cubicBezTo>
                  <a:pt x="17661" y="79727"/>
                  <a:pt x="16094" y="75955"/>
                  <a:pt x="15044" y="72033"/>
                </a:cubicBezTo>
                <a:cubicBezTo>
                  <a:pt x="14533" y="70122"/>
                  <a:pt x="13016" y="68633"/>
                  <a:pt x="11100" y="68155"/>
                </a:cubicBezTo>
                <a:lnTo>
                  <a:pt x="5516" y="66755"/>
                </a:lnTo>
                <a:cubicBezTo>
                  <a:pt x="5494" y="66755"/>
                  <a:pt x="5477" y="66744"/>
                  <a:pt x="5455" y="66733"/>
                </a:cubicBezTo>
                <a:lnTo>
                  <a:pt x="5455" y="53261"/>
                </a:lnTo>
                <a:lnTo>
                  <a:pt x="11100" y="51850"/>
                </a:lnTo>
                <a:cubicBezTo>
                  <a:pt x="13016" y="51366"/>
                  <a:pt x="14533" y="49883"/>
                  <a:pt x="15044" y="47966"/>
                </a:cubicBezTo>
                <a:cubicBezTo>
                  <a:pt x="16094" y="44050"/>
                  <a:pt x="17661" y="40272"/>
                  <a:pt x="19711" y="36750"/>
                </a:cubicBezTo>
                <a:cubicBezTo>
                  <a:pt x="20705" y="35027"/>
                  <a:pt x="20688" y="32905"/>
                  <a:pt x="19666" y="31205"/>
                </a:cubicBezTo>
                <a:lnTo>
                  <a:pt x="16694" y="26250"/>
                </a:lnTo>
                <a:cubicBezTo>
                  <a:pt x="16688" y="26233"/>
                  <a:pt x="16677" y="26216"/>
                  <a:pt x="16666" y="26194"/>
                </a:cubicBezTo>
                <a:lnTo>
                  <a:pt x="26194" y="16666"/>
                </a:lnTo>
                <a:lnTo>
                  <a:pt x="31227" y="19683"/>
                </a:lnTo>
                <a:cubicBezTo>
                  <a:pt x="32094" y="20205"/>
                  <a:pt x="33061" y="20461"/>
                  <a:pt x="34038" y="20461"/>
                </a:cubicBezTo>
                <a:cubicBezTo>
                  <a:pt x="34977" y="20461"/>
                  <a:pt x="35916" y="20216"/>
                  <a:pt x="36766" y="19733"/>
                </a:cubicBezTo>
                <a:cubicBezTo>
                  <a:pt x="40283" y="17694"/>
                  <a:pt x="44050" y="16133"/>
                  <a:pt x="47955" y="15094"/>
                </a:cubicBezTo>
                <a:cubicBezTo>
                  <a:pt x="49866" y="14577"/>
                  <a:pt x="51355" y="13066"/>
                  <a:pt x="51838" y="11144"/>
                </a:cubicBezTo>
                <a:lnTo>
                  <a:pt x="53261" y="5455"/>
                </a:lnTo>
                <a:lnTo>
                  <a:pt x="66733" y="5455"/>
                </a:lnTo>
                <a:cubicBezTo>
                  <a:pt x="66744" y="5477"/>
                  <a:pt x="66750" y="5494"/>
                  <a:pt x="66755" y="5516"/>
                </a:cubicBezTo>
                <a:lnTo>
                  <a:pt x="68161" y="11144"/>
                </a:lnTo>
                <a:cubicBezTo>
                  <a:pt x="68644" y="13066"/>
                  <a:pt x="70133" y="14577"/>
                  <a:pt x="72044" y="15094"/>
                </a:cubicBezTo>
                <a:cubicBezTo>
                  <a:pt x="75950" y="16133"/>
                  <a:pt x="79711" y="17694"/>
                  <a:pt x="83233" y="19733"/>
                </a:cubicBezTo>
                <a:cubicBezTo>
                  <a:pt x="84077" y="20216"/>
                  <a:pt x="85022" y="20461"/>
                  <a:pt x="85961" y="20461"/>
                </a:cubicBezTo>
                <a:cubicBezTo>
                  <a:pt x="86933" y="20461"/>
                  <a:pt x="87900" y="20205"/>
                  <a:pt x="88766" y="19683"/>
                </a:cubicBezTo>
                <a:lnTo>
                  <a:pt x="93800" y="16666"/>
                </a:lnTo>
                <a:lnTo>
                  <a:pt x="103333" y="26194"/>
                </a:lnTo>
                <a:cubicBezTo>
                  <a:pt x="103322" y="26216"/>
                  <a:pt x="103316" y="26233"/>
                  <a:pt x="103305" y="26250"/>
                </a:cubicBezTo>
                <a:lnTo>
                  <a:pt x="100333" y="31200"/>
                </a:lnTo>
                <a:cubicBezTo>
                  <a:pt x="99311" y="32905"/>
                  <a:pt x="99294" y="35027"/>
                  <a:pt x="100294" y="36750"/>
                </a:cubicBezTo>
                <a:cubicBezTo>
                  <a:pt x="102338" y="40272"/>
                  <a:pt x="103905" y="44044"/>
                  <a:pt x="104955" y="47966"/>
                </a:cubicBezTo>
                <a:cubicBezTo>
                  <a:pt x="105466" y="49883"/>
                  <a:pt x="106977" y="51366"/>
                  <a:pt x="108900" y="51850"/>
                </a:cubicBezTo>
                <a:lnTo>
                  <a:pt x="114544" y="53261"/>
                </a:lnTo>
                <a:cubicBezTo>
                  <a:pt x="114544" y="53261"/>
                  <a:pt x="114544" y="66733"/>
                  <a:pt x="114544" y="66733"/>
                </a:cubicBezTo>
                <a:close/>
                <a:moveTo>
                  <a:pt x="116000" y="48005"/>
                </a:moveTo>
                <a:lnTo>
                  <a:pt x="110227" y="46555"/>
                </a:lnTo>
                <a:cubicBezTo>
                  <a:pt x="109033" y="42111"/>
                  <a:pt x="107266" y="37900"/>
                  <a:pt x="105011" y="34011"/>
                </a:cubicBezTo>
                <a:lnTo>
                  <a:pt x="108083" y="28888"/>
                </a:lnTo>
                <a:cubicBezTo>
                  <a:pt x="109027" y="27061"/>
                  <a:pt x="109644" y="24794"/>
                  <a:pt x="108083" y="23233"/>
                </a:cubicBezTo>
                <a:lnTo>
                  <a:pt x="96772" y="11916"/>
                </a:lnTo>
                <a:cubicBezTo>
                  <a:pt x="96066" y="11216"/>
                  <a:pt x="95200" y="10933"/>
                  <a:pt x="94305" y="10933"/>
                </a:cubicBezTo>
                <a:cubicBezTo>
                  <a:pt x="93211" y="10933"/>
                  <a:pt x="92066" y="11350"/>
                  <a:pt x="91111" y="11916"/>
                </a:cubicBezTo>
                <a:lnTo>
                  <a:pt x="85961" y="15005"/>
                </a:lnTo>
                <a:cubicBezTo>
                  <a:pt x="82083" y="12766"/>
                  <a:pt x="77888" y="11011"/>
                  <a:pt x="73455" y="9822"/>
                </a:cubicBezTo>
                <a:lnTo>
                  <a:pt x="72000" y="4000"/>
                </a:lnTo>
                <a:cubicBezTo>
                  <a:pt x="71377" y="2038"/>
                  <a:pt x="70211" y="0"/>
                  <a:pt x="68000" y="0"/>
                </a:cubicBezTo>
                <a:lnTo>
                  <a:pt x="52000" y="0"/>
                </a:lnTo>
                <a:cubicBezTo>
                  <a:pt x="49788" y="0"/>
                  <a:pt x="48500" y="2038"/>
                  <a:pt x="48000" y="4000"/>
                </a:cubicBezTo>
                <a:lnTo>
                  <a:pt x="46544" y="9822"/>
                </a:lnTo>
                <a:cubicBezTo>
                  <a:pt x="42111" y="11011"/>
                  <a:pt x="37916" y="12766"/>
                  <a:pt x="34038" y="15005"/>
                </a:cubicBezTo>
                <a:lnTo>
                  <a:pt x="28888" y="11916"/>
                </a:lnTo>
                <a:cubicBezTo>
                  <a:pt x="27933" y="11350"/>
                  <a:pt x="26788" y="10933"/>
                  <a:pt x="25694" y="10933"/>
                </a:cubicBezTo>
                <a:cubicBezTo>
                  <a:pt x="24800" y="10933"/>
                  <a:pt x="23933" y="11216"/>
                  <a:pt x="23227" y="11916"/>
                </a:cubicBezTo>
                <a:lnTo>
                  <a:pt x="11916" y="23233"/>
                </a:lnTo>
                <a:cubicBezTo>
                  <a:pt x="10355" y="24794"/>
                  <a:pt x="10972" y="27061"/>
                  <a:pt x="11916" y="28888"/>
                </a:cubicBezTo>
                <a:lnTo>
                  <a:pt x="14988" y="34011"/>
                </a:lnTo>
                <a:cubicBezTo>
                  <a:pt x="12733" y="37900"/>
                  <a:pt x="10961" y="42111"/>
                  <a:pt x="9772" y="46555"/>
                </a:cubicBezTo>
                <a:lnTo>
                  <a:pt x="4000" y="48005"/>
                </a:lnTo>
                <a:cubicBezTo>
                  <a:pt x="2038" y="48500"/>
                  <a:pt x="0" y="49788"/>
                  <a:pt x="0" y="52005"/>
                </a:cubicBezTo>
                <a:lnTo>
                  <a:pt x="0" y="68000"/>
                </a:lnTo>
                <a:cubicBezTo>
                  <a:pt x="0" y="70211"/>
                  <a:pt x="2038" y="71377"/>
                  <a:pt x="4000" y="72000"/>
                </a:cubicBezTo>
                <a:lnTo>
                  <a:pt x="9772" y="73444"/>
                </a:lnTo>
                <a:cubicBezTo>
                  <a:pt x="10961" y="77894"/>
                  <a:pt x="12733" y="82100"/>
                  <a:pt x="14988" y="85994"/>
                </a:cubicBezTo>
                <a:lnTo>
                  <a:pt x="11916" y="91111"/>
                </a:lnTo>
                <a:cubicBezTo>
                  <a:pt x="10883" y="92850"/>
                  <a:pt x="10355" y="95205"/>
                  <a:pt x="11916" y="96772"/>
                </a:cubicBezTo>
                <a:lnTo>
                  <a:pt x="23227" y="108083"/>
                </a:lnTo>
                <a:cubicBezTo>
                  <a:pt x="23916" y="108772"/>
                  <a:pt x="24744" y="109038"/>
                  <a:pt x="25611" y="109038"/>
                </a:cubicBezTo>
                <a:cubicBezTo>
                  <a:pt x="26705" y="109038"/>
                  <a:pt x="27866" y="108611"/>
                  <a:pt x="28888" y="108083"/>
                </a:cubicBezTo>
                <a:lnTo>
                  <a:pt x="34038" y="104994"/>
                </a:lnTo>
                <a:cubicBezTo>
                  <a:pt x="37916" y="107233"/>
                  <a:pt x="42111" y="108994"/>
                  <a:pt x="46544" y="110177"/>
                </a:cubicBezTo>
                <a:lnTo>
                  <a:pt x="48000" y="116000"/>
                </a:lnTo>
                <a:cubicBezTo>
                  <a:pt x="48500" y="117961"/>
                  <a:pt x="49788" y="120000"/>
                  <a:pt x="52000" y="120000"/>
                </a:cubicBezTo>
                <a:lnTo>
                  <a:pt x="68000" y="120000"/>
                </a:lnTo>
                <a:cubicBezTo>
                  <a:pt x="70211" y="120000"/>
                  <a:pt x="71377" y="117961"/>
                  <a:pt x="72000" y="116000"/>
                </a:cubicBezTo>
                <a:lnTo>
                  <a:pt x="73455" y="110177"/>
                </a:lnTo>
                <a:cubicBezTo>
                  <a:pt x="77888" y="108994"/>
                  <a:pt x="82083" y="107233"/>
                  <a:pt x="85961" y="104994"/>
                </a:cubicBezTo>
                <a:lnTo>
                  <a:pt x="91111" y="108083"/>
                </a:lnTo>
                <a:cubicBezTo>
                  <a:pt x="92133" y="108611"/>
                  <a:pt x="93294" y="109038"/>
                  <a:pt x="94388" y="109038"/>
                </a:cubicBezTo>
                <a:cubicBezTo>
                  <a:pt x="95255" y="109038"/>
                  <a:pt x="96077" y="108772"/>
                  <a:pt x="96772" y="108083"/>
                </a:cubicBezTo>
                <a:lnTo>
                  <a:pt x="108083" y="96772"/>
                </a:lnTo>
                <a:cubicBezTo>
                  <a:pt x="109644" y="95205"/>
                  <a:pt x="109116" y="92850"/>
                  <a:pt x="108083" y="91111"/>
                </a:cubicBezTo>
                <a:lnTo>
                  <a:pt x="105011" y="85994"/>
                </a:lnTo>
                <a:cubicBezTo>
                  <a:pt x="107266" y="82100"/>
                  <a:pt x="109033" y="77894"/>
                  <a:pt x="110227" y="73444"/>
                </a:cubicBezTo>
                <a:lnTo>
                  <a:pt x="116000" y="72000"/>
                </a:lnTo>
                <a:cubicBezTo>
                  <a:pt x="117961" y="71377"/>
                  <a:pt x="120000" y="70211"/>
                  <a:pt x="120000" y="68000"/>
                </a:cubicBezTo>
                <a:lnTo>
                  <a:pt x="120000" y="52005"/>
                </a:lnTo>
                <a:cubicBezTo>
                  <a:pt x="120000" y="49788"/>
                  <a:pt x="117961" y="48500"/>
                  <a:pt x="116000" y="48005"/>
                </a:cubicBezTo>
                <a:moveTo>
                  <a:pt x="87272" y="60000"/>
                </a:moveTo>
                <a:cubicBezTo>
                  <a:pt x="87272" y="74144"/>
                  <a:pt x="76505" y="85766"/>
                  <a:pt x="62727" y="87138"/>
                </a:cubicBezTo>
                <a:lnTo>
                  <a:pt x="62727" y="70522"/>
                </a:lnTo>
                <a:cubicBezTo>
                  <a:pt x="67427" y="69311"/>
                  <a:pt x="70911" y="65077"/>
                  <a:pt x="70911" y="60000"/>
                </a:cubicBezTo>
                <a:cubicBezTo>
                  <a:pt x="70911" y="59055"/>
                  <a:pt x="70750" y="58155"/>
                  <a:pt x="70522" y="57277"/>
                </a:cubicBezTo>
                <a:lnTo>
                  <a:pt x="85044" y="49205"/>
                </a:lnTo>
                <a:cubicBezTo>
                  <a:pt x="86472" y="52516"/>
                  <a:pt x="87272" y="56166"/>
                  <a:pt x="87272" y="60000"/>
                </a:cubicBezTo>
                <a:moveTo>
                  <a:pt x="54544" y="60000"/>
                </a:moveTo>
                <a:cubicBezTo>
                  <a:pt x="54544" y="56988"/>
                  <a:pt x="56988" y="54544"/>
                  <a:pt x="60000" y="54544"/>
                </a:cubicBezTo>
                <a:cubicBezTo>
                  <a:pt x="63011" y="54544"/>
                  <a:pt x="65455" y="56988"/>
                  <a:pt x="65455" y="60000"/>
                </a:cubicBezTo>
                <a:cubicBezTo>
                  <a:pt x="65455" y="63011"/>
                  <a:pt x="63011" y="65455"/>
                  <a:pt x="60000" y="65455"/>
                </a:cubicBezTo>
                <a:cubicBezTo>
                  <a:pt x="56988" y="65455"/>
                  <a:pt x="54544" y="63011"/>
                  <a:pt x="54544" y="60000"/>
                </a:cubicBezTo>
                <a:moveTo>
                  <a:pt x="57272" y="87138"/>
                </a:moveTo>
                <a:cubicBezTo>
                  <a:pt x="43494" y="85766"/>
                  <a:pt x="32727" y="74144"/>
                  <a:pt x="32727" y="60000"/>
                </a:cubicBezTo>
                <a:cubicBezTo>
                  <a:pt x="32727" y="56166"/>
                  <a:pt x="33527" y="52516"/>
                  <a:pt x="34955" y="49205"/>
                </a:cubicBezTo>
                <a:lnTo>
                  <a:pt x="49477" y="57277"/>
                </a:lnTo>
                <a:cubicBezTo>
                  <a:pt x="49250" y="58155"/>
                  <a:pt x="49088" y="59055"/>
                  <a:pt x="49088" y="60000"/>
                </a:cubicBezTo>
                <a:cubicBezTo>
                  <a:pt x="49088" y="65077"/>
                  <a:pt x="52572" y="69311"/>
                  <a:pt x="57272" y="70522"/>
                </a:cubicBezTo>
                <a:cubicBezTo>
                  <a:pt x="57272" y="70522"/>
                  <a:pt x="57272" y="87138"/>
                  <a:pt x="57272" y="87138"/>
                </a:cubicBezTo>
                <a:close/>
                <a:moveTo>
                  <a:pt x="60000" y="32727"/>
                </a:moveTo>
                <a:cubicBezTo>
                  <a:pt x="69277" y="32727"/>
                  <a:pt x="77455" y="37372"/>
                  <a:pt x="82383" y="44444"/>
                </a:cubicBezTo>
                <a:lnTo>
                  <a:pt x="67888" y="52500"/>
                </a:lnTo>
                <a:cubicBezTo>
                  <a:pt x="65900" y="50411"/>
                  <a:pt x="63111" y="49088"/>
                  <a:pt x="60000" y="49088"/>
                </a:cubicBezTo>
                <a:cubicBezTo>
                  <a:pt x="56888" y="49088"/>
                  <a:pt x="54100" y="50411"/>
                  <a:pt x="52111" y="52500"/>
                </a:cubicBezTo>
                <a:lnTo>
                  <a:pt x="37616" y="44444"/>
                </a:lnTo>
                <a:cubicBezTo>
                  <a:pt x="42544" y="37372"/>
                  <a:pt x="50722" y="32727"/>
                  <a:pt x="60000" y="32727"/>
                </a:cubicBezTo>
                <a:moveTo>
                  <a:pt x="60000" y="27272"/>
                </a:moveTo>
                <a:cubicBezTo>
                  <a:pt x="41927" y="27272"/>
                  <a:pt x="27272" y="41927"/>
                  <a:pt x="27272" y="60000"/>
                </a:cubicBezTo>
                <a:cubicBezTo>
                  <a:pt x="27272" y="78077"/>
                  <a:pt x="41927" y="92727"/>
                  <a:pt x="60000" y="92727"/>
                </a:cubicBezTo>
                <a:cubicBezTo>
                  <a:pt x="78072" y="92727"/>
                  <a:pt x="92727" y="78077"/>
                  <a:pt x="92727" y="60000"/>
                </a:cubicBezTo>
                <a:cubicBezTo>
                  <a:pt x="92727" y="41927"/>
                  <a:pt x="78072" y="27272"/>
                  <a:pt x="60000" y="27272"/>
                </a:cubicBezTo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lIns="19038" tIns="19038" rIns="19038" bIns="19038" anchor="ctr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06334" y="2236275"/>
            <a:ext cx="1975891" cy="3187365"/>
          </a:xfrm>
          <a:prstGeom prst="rect">
            <a:avLst/>
          </a:prstGeom>
          <a:solidFill>
            <a:srgbClr val="C4EA1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7" name="Shape 3782"/>
          <p:cNvSpPr/>
          <p:nvPr/>
        </p:nvSpPr>
        <p:spPr>
          <a:xfrm>
            <a:off x="7274156" y="2627859"/>
            <a:ext cx="640245" cy="582185"/>
          </a:xfrm>
          <a:custGeom>
            <a:avLst/>
            <a:gdLst/>
            <a:ahLst/>
            <a:cxnLst/>
            <a:rect l="0" t="0" r="0" b="0"/>
            <a:pathLst>
              <a:path w="119999" h="119999" extrusionOk="0">
                <a:moveTo>
                  <a:pt x="5644" y="114000"/>
                </a:moveTo>
                <a:cubicBezTo>
                  <a:pt x="6988" y="103750"/>
                  <a:pt x="15288" y="99572"/>
                  <a:pt x="23283" y="96450"/>
                </a:cubicBezTo>
                <a:cubicBezTo>
                  <a:pt x="28644" y="94927"/>
                  <a:pt x="38244" y="88727"/>
                  <a:pt x="38244" y="75372"/>
                </a:cubicBezTo>
                <a:cubicBezTo>
                  <a:pt x="38244" y="63944"/>
                  <a:pt x="33961" y="58372"/>
                  <a:pt x="31655" y="55383"/>
                </a:cubicBezTo>
                <a:cubicBezTo>
                  <a:pt x="31366" y="55011"/>
                  <a:pt x="31105" y="54677"/>
                  <a:pt x="30900" y="54366"/>
                </a:cubicBezTo>
                <a:cubicBezTo>
                  <a:pt x="30833" y="54272"/>
                  <a:pt x="30766" y="54177"/>
                  <a:pt x="30700" y="54083"/>
                </a:cubicBezTo>
                <a:cubicBezTo>
                  <a:pt x="30505" y="53677"/>
                  <a:pt x="29427" y="50983"/>
                  <a:pt x="30850" y="44505"/>
                </a:cubicBezTo>
                <a:cubicBezTo>
                  <a:pt x="31133" y="43205"/>
                  <a:pt x="31016" y="41838"/>
                  <a:pt x="30516" y="40622"/>
                </a:cubicBezTo>
                <a:cubicBezTo>
                  <a:pt x="29161" y="37338"/>
                  <a:pt x="25572" y="28616"/>
                  <a:pt x="27972" y="22155"/>
                </a:cubicBezTo>
                <a:cubicBezTo>
                  <a:pt x="31216" y="13394"/>
                  <a:pt x="34111" y="11661"/>
                  <a:pt x="39361" y="9122"/>
                </a:cubicBezTo>
                <a:cubicBezTo>
                  <a:pt x="39622" y="8994"/>
                  <a:pt x="39872" y="8844"/>
                  <a:pt x="40111" y="8677"/>
                </a:cubicBezTo>
                <a:cubicBezTo>
                  <a:pt x="41433" y="7738"/>
                  <a:pt x="45738" y="6000"/>
                  <a:pt x="50161" y="6000"/>
                </a:cubicBezTo>
                <a:cubicBezTo>
                  <a:pt x="52594" y="6000"/>
                  <a:pt x="54666" y="6511"/>
                  <a:pt x="56316" y="7516"/>
                </a:cubicBezTo>
                <a:cubicBezTo>
                  <a:pt x="58283" y="8716"/>
                  <a:pt x="60138" y="10933"/>
                  <a:pt x="62822" y="17850"/>
                </a:cubicBezTo>
                <a:cubicBezTo>
                  <a:pt x="66616" y="27633"/>
                  <a:pt x="65666" y="35983"/>
                  <a:pt x="63038" y="39922"/>
                </a:cubicBezTo>
                <a:cubicBezTo>
                  <a:pt x="62083" y="41344"/>
                  <a:pt x="61755" y="43161"/>
                  <a:pt x="62133" y="44877"/>
                </a:cubicBezTo>
                <a:cubicBezTo>
                  <a:pt x="63455" y="50911"/>
                  <a:pt x="62483" y="53344"/>
                  <a:pt x="62277" y="53772"/>
                </a:cubicBezTo>
                <a:cubicBezTo>
                  <a:pt x="62116" y="53955"/>
                  <a:pt x="61961" y="54155"/>
                  <a:pt x="61827" y="54366"/>
                </a:cubicBezTo>
                <a:cubicBezTo>
                  <a:pt x="61616" y="54677"/>
                  <a:pt x="61355" y="55011"/>
                  <a:pt x="61066" y="55383"/>
                </a:cubicBezTo>
                <a:cubicBezTo>
                  <a:pt x="58766" y="58372"/>
                  <a:pt x="54477" y="63944"/>
                  <a:pt x="54477" y="75372"/>
                </a:cubicBezTo>
                <a:cubicBezTo>
                  <a:pt x="54477" y="88733"/>
                  <a:pt x="64083" y="94927"/>
                  <a:pt x="69444" y="96450"/>
                </a:cubicBezTo>
                <a:cubicBezTo>
                  <a:pt x="77361" y="99533"/>
                  <a:pt x="85733" y="103694"/>
                  <a:pt x="87083" y="114000"/>
                </a:cubicBezTo>
                <a:cubicBezTo>
                  <a:pt x="87083" y="114000"/>
                  <a:pt x="5644" y="114000"/>
                  <a:pt x="5644" y="114000"/>
                </a:cubicBezTo>
                <a:close/>
                <a:moveTo>
                  <a:pt x="71011" y="90700"/>
                </a:moveTo>
                <a:cubicBezTo>
                  <a:pt x="71011" y="90700"/>
                  <a:pt x="59933" y="87850"/>
                  <a:pt x="59933" y="75372"/>
                </a:cubicBezTo>
                <a:cubicBezTo>
                  <a:pt x="59933" y="64416"/>
                  <a:pt x="64483" y="60555"/>
                  <a:pt x="66238" y="57888"/>
                </a:cubicBezTo>
                <a:cubicBezTo>
                  <a:pt x="66238" y="57888"/>
                  <a:pt x="69850" y="54477"/>
                  <a:pt x="67433" y="43472"/>
                </a:cubicBezTo>
                <a:cubicBezTo>
                  <a:pt x="71461" y="37444"/>
                  <a:pt x="72216" y="26783"/>
                  <a:pt x="67838" y="15494"/>
                </a:cubicBezTo>
                <a:cubicBezTo>
                  <a:pt x="65088" y="8411"/>
                  <a:pt x="62661" y="4527"/>
                  <a:pt x="58961" y="2272"/>
                </a:cubicBezTo>
                <a:cubicBezTo>
                  <a:pt x="56244" y="616"/>
                  <a:pt x="53161" y="0"/>
                  <a:pt x="50161" y="0"/>
                </a:cubicBezTo>
                <a:cubicBezTo>
                  <a:pt x="44572" y="0"/>
                  <a:pt x="39277" y="2133"/>
                  <a:pt x="37166" y="3627"/>
                </a:cubicBezTo>
                <a:cubicBezTo>
                  <a:pt x="30977" y="6622"/>
                  <a:pt x="26822" y="9377"/>
                  <a:pt x="22922" y="19883"/>
                </a:cubicBezTo>
                <a:cubicBezTo>
                  <a:pt x="19755" y="28411"/>
                  <a:pt x="23561" y="38283"/>
                  <a:pt x="25544" y="43094"/>
                </a:cubicBezTo>
                <a:cubicBezTo>
                  <a:pt x="23127" y="54105"/>
                  <a:pt x="26483" y="57888"/>
                  <a:pt x="26483" y="57888"/>
                </a:cubicBezTo>
                <a:cubicBezTo>
                  <a:pt x="28238" y="60555"/>
                  <a:pt x="32794" y="64416"/>
                  <a:pt x="32794" y="75372"/>
                </a:cubicBezTo>
                <a:cubicBezTo>
                  <a:pt x="32794" y="87850"/>
                  <a:pt x="21716" y="90700"/>
                  <a:pt x="21716" y="90700"/>
                </a:cubicBezTo>
                <a:cubicBezTo>
                  <a:pt x="14677" y="93427"/>
                  <a:pt x="0" y="99005"/>
                  <a:pt x="0" y="117000"/>
                </a:cubicBezTo>
                <a:cubicBezTo>
                  <a:pt x="0" y="117000"/>
                  <a:pt x="0" y="120000"/>
                  <a:pt x="2727" y="120000"/>
                </a:cubicBezTo>
                <a:lnTo>
                  <a:pt x="90000" y="120000"/>
                </a:lnTo>
                <a:cubicBezTo>
                  <a:pt x="92727" y="120000"/>
                  <a:pt x="92727" y="117000"/>
                  <a:pt x="92727" y="117000"/>
                </a:cubicBezTo>
                <a:cubicBezTo>
                  <a:pt x="92727" y="99005"/>
                  <a:pt x="78044" y="93427"/>
                  <a:pt x="71011" y="90700"/>
                </a:cubicBezTo>
                <a:moveTo>
                  <a:pt x="100194" y="87633"/>
                </a:moveTo>
                <a:cubicBezTo>
                  <a:pt x="100194" y="87633"/>
                  <a:pt x="90094" y="85066"/>
                  <a:pt x="90094" y="73838"/>
                </a:cubicBezTo>
                <a:cubicBezTo>
                  <a:pt x="90094" y="63972"/>
                  <a:pt x="94927" y="60500"/>
                  <a:pt x="96533" y="58100"/>
                </a:cubicBezTo>
                <a:cubicBezTo>
                  <a:pt x="96533" y="58100"/>
                  <a:pt x="99822" y="55033"/>
                  <a:pt x="97622" y="45122"/>
                </a:cubicBezTo>
                <a:cubicBezTo>
                  <a:pt x="101288" y="39700"/>
                  <a:pt x="102150" y="30105"/>
                  <a:pt x="98161" y="19944"/>
                </a:cubicBezTo>
                <a:cubicBezTo>
                  <a:pt x="95655" y="13566"/>
                  <a:pt x="92588" y="10077"/>
                  <a:pt x="89216" y="8050"/>
                </a:cubicBezTo>
                <a:cubicBezTo>
                  <a:pt x="86733" y="6555"/>
                  <a:pt x="83927" y="6005"/>
                  <a:pt x="81188" y="6005"/>
                </a:cubicBezTo>
                <a:cubicBezTo>
                  <a:pt x="77111" y="6005"/>
                  <a:pt x="73233" y="7227"/>
                  <a:pt x="70850" y="8411"/>
                </a:cubicBezTo>
                <a:cubicBezTo>
                  <a:pt x="71544" y="9894"/>
                  <a:pt x="72205" y="11466"/>
                  <a:pt x="72861" y="13144"/>
                </a:cubicBezTo>
                <a:cubicBezTo>
                  <a:pt x="72950" y="13383"/>
                  <a:pt x="73016" y="13627"/>
                  <a:pt x="73105" y="13866"/>
                </a:cubicBezTo>
                <a:cubicBezTo>
                  <a:pt x="74644" y="13111"/>
                  <a:pt x="77744" y="12000"/>
                  <a:pt x="81188" y="12000"/>
                </a:cubicBezTo>
                <a:cubicBezTo>
                  <a:pt x="83338" y="12000"/>
                  <a:pt x="85155" y="12438"/>
                  <a:pt x="86600" y="13311"/>
                </a:cubicBezTo>
                <a:cubicBezTo>
                  <a:pt x="88294" y="14327"/>
                  <a:pt x="90816" y="16372"/>
                  <a:pt x="93150" y="22327"/>
                </a:cubicBezTo>
                <a:cubicBezTo>
                  <a:pt x="96477" y="30783"/>
                  <a:pt x="95594" y="38072"/>
                  <a:pt x="93244" y="41544"/>
                </a:cubicBezTo>
                <a:cubicBezTo>
                  <a:pt x="92277" y="42977"/>
                  <a:pt x="91938" y="44816"/>
                  <a:pt x="92322" y="46550"/>
                </a:cubicBezTo>
                <a:cubicBezTo>
                  <a:pt x="93427" y="51516"/>
                  <a:pt x="92716" y="53600"/>
                  <a:pt x="92533" y="54016"/>
                </a:cubicBezTo>
                <a:cubicBezTo>
                  <a:pt x="92394" y="54188"/>
                  <a:pt x="92261" y="54366"/>
                  <a:pt x="92133" y="54555"/>
                </a:cubicBezTo>
                <a:cubicBezTo>
                  <a:pt x="92027" y="54711"/>
                  <a:pt x="91650" y="55161"/>
                  <a:pt x="91372" y="55488"/>
                </a:cubicBezTo>
                <a:cubicBezTo>
                  <a:pt x="89016" y="58266"/>
                  <a:pt x="84644" y="63438"/>
                  <a:pt x="84644" y="73838"/>
                </a:cubicBezTo>
                <a:cubicBezTo>
                  <a:pt x="84644" y="86222"/>
                  <a:pt x="93616" y="91972"/>
                  <a:pt x="98650" y="93388"/>
                </a:cubicBezTo>
                <a:cubicBezTo>
                  <a:pt x="105833" y="96150"/>
                  <a:pt x="112838" y="99588"/>
                  <a:pt x="114277" y="108000"/>
                </a:cubicBezTo>
                <a:lnTo>
                  <a:pt x="97022" y="108000"/>
                </a:lnTo>
                <a:cubicBezTo>
                  <a:pt x="97516" y="109850"/>
                  <a:pt x="97861" y="111844"/>
                  <a:pt x="98027" y="114000"/>
                </a:cubicBezTo>
                <a:lnTo>
                  <a:pt x="117511" y="114000"/>
                </a:lnTo>
                <a:cubicBezTo>
                  <a:pt x="120000" y="114000"/>
                  <a:pt x="120000" y="111300"/>
                  <a:pt x="120000" y="111300"/>
                </a:cubicBezTo>
                <a:cubicBezTo>
                  <a:pt x="120000" y="95105"/>
                  <a:pt x="106616" y="90083"/>
                  <a:pt x="100194" y="87633"/>
                </a:cubicBezTo>
              </a:path>
            </a:pathLst>
          </a:custGeom>
          <a:solidFill>
            <a:srgbClr val="4F6068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92559" y="2236275"/>
            <a:ext cx="1975891" cy="3187365"/>
          </a:xfrm>
          <a:prstGeom prst="rect">
            <a:avLst/>
          </a:prstGeom>
          <a:solidFill>
            <a:srgbClr val="C4EA1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9" name="Shape 3789" descr="D:\51PPT模板网\51pptmoban.com\图片.jpg"/>
          <p:cNvSpPr/>
          <p:nvPr/>
        </p:nvSpPr>
        <p:spPr>
          <a:xfrm>
            <a:off x="9760382" y="2598829"/>
            <a:ext cx="640245" cy="640245"/>
          </a:xfrm>
          <a:custGeom>
            <a:avLst/>
            <a:gdLst/>
            <a:ahLst/>
            <a:cxnLst/>
            <a:rect l="0" t="0" r="0" b="0"/>
            <a:pathLst>
              <a:path w="119999" h="119999" extrusionOk="0">
                <a:moveTo>
                  <a:pt x="40911" y="73638"/>
                </a:moveTo>
                <a:lnTo>
                  <a:pt x="30000" y="73638"/>
                </a:lnTo>
                <a:lnTo>
                  <a:pt x="30000" y="84544"/>
                </a:lnTo>
                <a:lnTo>
                  <a:pt x="40911" y="84544"/>
                </a:lnTo>
                <a:cubicBezTo>
                  <a:pt x="40911" y="84544"/>
                  <a:pt x="40911" y="73638"/>
                  <a:pt x="40911" y="73638"/>
                </a:cubicBezTo>
                <a:close/>
                <a:moveTo>
                  <a:pt x="40911" y="92727"/>
                </a:moveTo>
                <a:lnTo>
                  <a:pt x="30000" y="92727"/>
                </a:lnTo>
                <a:lnTo>
                  <a:pt x="30000" y="103638"/>
                </a:lnTo>
                <a:lnTo>
                  <a:pt x="40911" y="103638"/>
                </a:lnTo>
                <a:cubicBezTo>
                  <a:pt x="40911" y="103638"/>
                  <a:pt x="40911" y="92727"/>
                  <a:pt x="40911" y="92727"/>
                </a:cubicBezTo>
                <a:close/>
                <a:moveTo>
                  <a:pt x="40911" y="54544"/>
                </a:moveTo>
                <a:lnTo>
                  <a:pt x="30000" y="54544"/>
                </a:lnTo>
                <a:lnTo>
                  <a:pt x="30000" y="65455"/>
                </a:lnTo>
                <a:lnTo>
                  <a:pt x="40911" y="65455"/>
                </a:lnTo>
                <a:cubicBezTo>
                  <a:pt x="40911" y="65455"/>
                  <a:pt x="40911" y="54544"/>
                  <a:pt x="40911" y="54544"/>
                </a:cubicBezTo>
                <a:close/>
                <a:moveTo>
                  <a:pt x="24544" y="92727"/>
                </a:moveTo>
                <a:lnTo>
                  <a:pt x="13638" y="92727"/>
                </a:lnTo>
                <a:lnTo>
                  <a:pt x="13638" y="103638"/>
                </a:lnTo>
                <a:lnTo>
                  <a:pt x="24544" y="103638"/>
                </a:lnTo>
                <a:cubicBezTo>
                  <a:pt x="24544" y="103638"/>
                  <a:pt x="24544" y="92727"/>
                  <a:pt x="24544" y="92727"/>
                </a:cubicBezTo>
                <a:close/>
                <a:moveTo>
                  <a:pt x="114544" y="38183"/>
                </a:moveTo>
                <a:lnTo>
                  <a:pt x="5455" y="38183"/>
                </a:lnTo>
                <a:lnTo>
                  <a:pt x="5455" y="21822"/>
                </a:lnTo>
                <a:cubicBezTo>
                  <a:pt x="5455" y="18805"/>
                  <a:pt x="7900" y="16361"/>
                  <a:pt x="10911" y="16361"/>
                </a:cubicBezTo>
                <a:lnTo>
                  <a:pt x="21816" y="16361"/>
                </a:lnTo>
                <a:lnTo>
                  <a:pt x="21816" y="24544"/>
                </a:lnTo>
                <a:cubicBezTo>
                  <a:pt x="21816" y="26055"/>
                  <a:pt x="23038" y="27272"/>
                  <a:pt x="24544" y="27272"/>
                </a:cubicBezTo>
                <a:cubicBezTo>
                  <a:pt x="26055" y="27272"/>
                  <a:pt x="27272" y="26055"/>
                  <a:pt x="27272" y="24544"/>
                </a:cubicBezTo>
                <a:lnTo>
                  <a:pt x="27272" y="16361"/>
                </a:lnTo>
                <a:lnTo>
                  <a:pt x="92727" y="16361"/>
                </a:lnTo>
                <a:lnTo>
                  <a:pt x="92727" y="24544"/>
                </a:lnTo>
                <a:cubicBezTo>
                  <a:pt x="92727" y="26055"/>
                  <a:pt x="93944" y="27272"/>
                  <a:pt x="95455" y="27272"/>
                </a:cubicBezTo>
                <a:cubicBezTo>
                  <a:pt x="96961" y="27272"/>
                  <a:pt x="98183" y="26055"/>
                  <a:pt x="98183" y="24544"/>
                </a:cubicBezTo>
                <a:lnTo>
                  <a:pt x="98183" y="16361"/>
                </a:lnTo>
                <a:lnTo>
                  <a:pt x="109088" y="16361"/>
                </a:lnTo>
                <a:cubicBezTo>
                  <a:pt x="112100" y="16361"/>
                  <a:pt x="114544" y="18805"/>
                  <a:pt x="114544" y="21822"/>
                </a:cubicBezTo>
                <a:cubicBezTo>
                  <a:pt x="114544" y="21822"/>
                  <a:pt x="114544" y="38183"/>
                  <a:pt x="114544" y="38183"/>
                </a:cubicBezTo>
                <a:close/>
                <a:moveTo>
                  <a:pt x="114544" y="109088"/>
                </a:moveTo>
                <a:cubicBezTo>
                  <a:pt x="114544" y="112100"/>
                  <a:pt x="112100" y="114544"/>
                  <a:pt x="109088" y="114544"/>
                </a:cubicBezTo>
                <a:lnTo>
                  <a:pt x="10911" y="114544"/>
                </a:lnTo>
                <a:cubicBezTo>
                  <a:pt x="7900" y="114544"/>
                  <a:pt x="5455" y="112100"/>
                  <a:pt x="5455" y="109088"/>
                </a:cubicBezTo>
                <a:lnTo>
                  <a:pt x="5455" y="43638"/>
                </a:lnTo>
                <a:lnTo>
                  <a:pt x="114544" y="43638"/>
                </a:lnTo>
                <a:cubicBezTo>
                  <a:pt x="114544" y="43638"/>
                  <a:pt x="114544" y="109088"/>
                  <a:pt x="114544" y="109088"/>
                </a:cubicBezTo>
                <a:close/>
                <a:moveTo>
                  <a:pt x="109088" y="10911"/>
                </a:moveTo>
                <a:lnTo>
                  <a:pt x="98183" y="10911"/>
                </a:lnTo>
                <a:lnTo>
                  <a:pt x="98183" y="2727"/>
                </a:lnTo>
                <a:cubicBezTo>
                  <a:pt x="98183" y="1222"/>
                  <a:pt x="96961" y="0"/>
                  <a:pt x="95455" y="0"/>
                </a:cubicBezTo>
                <a:cubicBezTo>
                  <a:pt x="93944" y="0"/>
                  <a:pt x="92727" y="1222"/>
                  <a:pt x="92727" y="2727"/>
                </a:cubicBezTo>
                <a:lnTo>
                  <a:pt x="92727" y="10911"/>
                </a:lnTo>
                <a:lnTo>
                  <a:pt x="27272" y="10911"/>
                </a:lnTo>
                <a:lnTo>
                  <a:pt x="27272" y="2727"/>
                </a:lnTo>
                <a:cubicBezTo>
                  <a:pt x="27272" y="1222"/>
                  <a:pt x="26055" y="0"/>
                  <a:pt x="24544" y="0"/>
                </a:cubicBezTo>
                <a:cubicBezTo>
                  <a:pt x="23038" y="0"/>
                  <a:pt x="21816" y="1222"/>
                  <a:pt x="21816" y="2727"/>
                </a:cubicBezTo>
                <a:lnTo>
                  <a:pt x="21816" y="10911"/>
                </a:lnTo>
                <a:lnTo>
                  <a:pt x="10911" y="10911"/>
                </a:lnTo>
                <a:cubicBezTo>
                  <a:pt x="4883" y="10911"/>
                  <a:pt x="0" y="15794"/>
                  <a:pt x="0" y="21822"/>
                </a:cubicBezTo>
                <a:lnTo>
                  <a:pt x="0" y="109088"/>
                </a:lnTo>
                <a:cubicBezTo>
                  <a:pt x="0" y="115116"/>
                  <a:pt x="4883" y="120000"/>
                  <a:pt x="10911" y="120000"/>
                </a:cubicBezTo>
                <a:lnTo>
                  <a:pt x="109088" y="120000"/>
                </a:lnTo>
                <a:cubicBezTo>
                  <a:pt x="115116" y="120000"/>
                  <a:pt x="120000" y="115116"/>
                  <a:pt x="120000" y="109088"/>
                </a:cubicBezTo>
                <a:lnTo>
                  <a:pt x="120000" y="21822"/>
                </a:lnTo>
                <a:cubicBezTo>
                  <a:pt x="120000" y="15794"/>
                  <a:pt x="115116" y="10911"/>
                  <a:pt x="109088" y="10911"/>
                </a:cubicBezTo>
                <a:moveTo>
                  <a:pt x="24544" y="54544"/>
                </a:moveTo>
                <a:lnTo>
                  <a:pt x="13638" y="54544"/>
                </a:lnTo>
                <a:lnTo>
                  <a:pt x="13638" y="65455"/>
                </a:lnTo>
                <a:lnTo>
                  <a:pt x="24544" y="65455"/>
                </a:lnTo>
                <a:cubicBezTo>
                  <a:pt x="24544" y="65455"/>
                  <a:pt x="24544" y="54544"/>
                  <a:pt x="24544" y="54544"/>
                </a:cubicBezTo>
                <a:close/>
                <a:moveTo>
                  <a:pt x="24544" y="73638"/>
                </a:moveTo>
                <a:lnTo>
                  <a:pt x="13638" y="73638"/>
                </a:lnTo>
                <a:lnTo>
                  <a:pt x="13638" y="84544"/>
                </a:lnTo>
                <a:lnTo>
                  <a:pt x="24544" y="84544"/>
                </a:lnTo>
                <a:cubicBezTo>
                  <a:pt x="24544" y="84544"/>
                  <a:pt x="24544" y="73638"/>
                  <a:pt x="24544" y="73638"/>
                </a:cubicBezTo>
                <a:close/>
                <a:moveTo>
                  <a:pt x="57272" y="92727"/>
                </a:moveTo>
                <a:lnTo>
                  <a:pt x="46361" y="92727"/>
                </a:lnTo>
                <a:lnTo>
                  <a:pt x="46361" y="103638"/>
                </a:lnTo>
                <a:lnTo>
                  <a:pt x="57272" y="103638"/>
                </a:lnTo>
                <a:cubicBezTo>
                  <a:pt x="57272" y="103638"/>
                  <a:pt x="57272" y="92727"/>
                  <a:pt x="57272" y="92727"/>
                </a:cubicBezTo>
                <a:close/>
                <a:moveTo>
                  <a:pt x="57272" y="54544"/>
                </a:moveTo>
                <a:lnTo>
                  <a:pt x="46361" y="54544"/>
                </a:lnTo>
                <a:lnTo>
                  <a:pt x="46361" y="65455"/>
                </a:lnTo>
                <a:lnTo>
                  <a:pt x="57272" y="65455"/>
                </a:lnTo>
                <a:cubicBezTo>
                  <a:pt x="57272" y="65455"/>
                  <a:pt x="57272" y="54544"/>
                  <a:pt x="57272" y="54544"/>
                </a:cubicBezTo>
                <a:close/>
                <a:moveTo>
                  <a:pt x="57272" y="73638"/>
                </a:moveTo>
                <a:lnTo>
                  <a:pt x="46361" y="73638"/>
                </a:lnTo>
                <a:lnTo>
                  <a:pt x="46361" y="84544"/>
                </a:lnTo>
                <a:lnTo>
                  <a:pt x="57272" y="84544"/>
                </a:lnTo>
                <a:cubicBezTo>
                  <a:pt x="57272" y="84544"/>
                  <a:pt x="57272" y="73638"/>
                  <a:pt x="57272" y="73638"/>
                </a:cubicBezTo>
                <a:close/>
                <a:moveTo>
                  <a:pt x="106361" y="73638"/>
                </a:moveTo>
                <a:lnTo>
                  <a:pt x="95455" y="73638"/>
                </a:lnTo>
                <a:lnTo>
                  <a:pt x="95455" y="84544"/>
                </a:lnTo>
                <a:lnTo>
                  <a:pt x="106361" y="84544"/>
                </a:lnTo>
                <a:cubicBezTo>
                  <a:pt x="106361" y="84544"/>
                  <a:pt x="106361" y="73638"/>
                  <a:pt x="106361" y="73638"/>
                </a:cubicBezTo>
                <a:close/>
                <a:moveTo>
                  <a:pt x="90000" y="73638"/>
                </a:moveTo>
                <a:lnTo>
                  <a:pt x="79088" y="73638"/>
                </a:lnTo>
                <a:lnTo>
                  <a:pt x="79088" y="84544"/>
                </a:lnTo>
                <a:lnTo>
                  <a:pt x="90000" y="84544"/>
                </a:lnTo>
                <a:cubicBezTo>
                  <a:pt x="90000" y="84544"/>
                  <a:pt x="90000" y="73638"/>
                  <a:pt x="90000" y="73638"/>
                </a:cubicBezTo>
                <a:close/>
                <a:moveTo>
                  <a:pt x="106361" y="54544"/>
                </a:moveTo>
                <a:lnTo>
                  <a:pt x="95455" y="54544"/>
                </a:lnTo>
                <a:lnTo>
                  <a:pt x="95455" y="65455"/>
                </a:lnTo>
                <a:lnTo>
                  <a:pt x="106361" y="65455"/>
                </a:lnTo>
                <a:cubicBezTo>
                  <a:pt x="106361" y="65455"/>
                  <a:pt x="106361" y="54544"/>
                  <a:pt x="106361" y="54544"/>
                </a:cubicBezTo>
                <a:close/>
                <a:moveTo>
                  <a:pt x="90000" y="54544"/>
                </a:moveTo>
                <a:lnTo>
                  <a:pt x="79088" y="54544"/>
                </a:lnTo>
                <a:lnTo>
                  <a:pt x="79088" y="65455"/>
                </a:lnTo>
                <a:lnTo>
                  <a:pt x="90000" y="65455"/>
                </a:lnTo>
                <a:cubicBezTo>
                  <a:pt x="90000" y="65455"/>
                  <a:pt x="90000" y="54544"/>
                  <a:pt x="90000" y="54544"/>
                </a:cubicBezTo>
                <a:close/>
                <a:moveTo>
                  <a:pt x="73638" y="92727"/>
                </a:moveTo>
                <a:lnTo>
                  <a:pt x="62727" y="92727"/>
                </a:lnTo>
                <a:lnTo>
                  <a:pt x="62727" y="103638"/>
                </a:lnTo>
                <a:lnTo>
                  <a:pt x="73638" y="103638"/>
                </a:lnTo>
                <a:cubicBezTo>
                  <a:pt x="73638" y="103638"/>
                  <a:pt x="73638" y="92727"/>
                  <a:pt x="73638" y="92727"/>
                </a:cubicBezTo>
                <a:close/>
                <a:moveTo>
                  <a:pt x="73638" y="54544"/>
                </a:moveTo>
                <a:lnTo>
                  <a:pt x="62727" y="54544"/>
                </a:lnTo>
                <a:lnTo>
                  <a:pt x="62727" y="65455"/>
                </a:lnTo>
                <a:lnTo>
                  <a:pt x="73638" y="65455"/>
                </a:lnTo>
                <a:cubicBezTo>
                  <a:pt x="73638" y="65455"/>
                  <a:pt x="73638" y="54544"/>
                  <a:pt x="73638" y="54544"/>
                </a:cubicBezTo>
                <a:close/>
                <a:moveTo>
                  <a:pt x="73638" y="73638"/>
                </a:moveTo>
                <a:lnTo>
                  <a:pt x="62727" y="73638"/>
                </a:lnTo>
                <a:lnTo>
                  <a:pt x="62727" y="84544"/>
                </a:lnTo>
                <a:lnTo>
                  <a:pt x="73638" y="84544"/>
                </a:lnTo>
                <a:cubicBezTo>
                  <a:pt x="73638" y="84544"/>
                  <a:pt x="73638" y="73638"/>
                  <a:pt x="73638" y="73638"/>
                </a:cubicBezTo>
                <a:close/>
              </a:path>
            </a:pathLst>
          </a:custGeom>
          <a:solidFill>
            <a:srgbClr val="4F6068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4F5EB9B-085A-6285-5ACB-CCF7D727C4DE}"/>
              </a:ext>
            </a:extLst>
          </p:cNvPr>
          <p:cNvGrpSpPr/>
          <p:nvPr/>
        </p:nvGrpSpPr>
        <p:grpSpPr>
          <a:xfrm>
            <a:off x="4082293" y="3738160"/>
            <a:ext cx="1577122" cy="1373053"/>
            <a:chOff x="967077" y="2025767"/>
            <a:chExt cx="1577122" cy="1373053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C9C69C7-A2BB-970A-3978-0A7F1F27A5B8}"/>
                </a:ext>
              </a:extLst>
            </p:cNvPr>
            <p:cNvSpPr txBox="1"/>
            <p:nvPr/>
          </p:nvSpPr>
          <p:spPr>
            <a:xfrm>
              <a:off x="978251" y="2404702"/>
              <a:ext cx="155477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6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E2F338A-04BF-BC33-624B-9186F5FF1311}"/>
                </a:ext>
              </a:extLst>
            </p:cNvPr>
            <p:cNvSpPr txBox="1"/>
            <p:nvPr/>
          </p:nvSpPr>
          <p:spPr>
            <a:xfrm>
              <a:off x="967077" y="2025767"/>
              <a:ext cx="15771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8217729-07CB-2443-95C2-E3C289582E89}"/>
              </a:ext>
            </a:extLst>
          </p:cNvPr>
          <p:cNvGrpSpPr/>
          <p:nvPr/>
        </p:nvGrpSpPr>
        <p:grpSpPr>
          <a:xfrm>
            <a:off x="1324812" y="3601628"/>
            <a:ext cx="1577122" cy="1373053"/>
            <a:chOff x="967077" y="2025767"/>
            <a:chExt cx="1577122" cy="1373053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AF33771-2E89-99FF-32A1-BD713B6AD326}"/>
                </a:ext>
              </a:extLst>
            </p:cNvPr>
            <p:cNvSpPr txBox="1"/>
            <p:nvPr/>
          </p:nvSpPr>
          <p:spPr>
            <a:xfrm>
              <a:off x="978251" y="2404702"/>
              <a:ext cx="155477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4F6068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4F6068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95260F9-9369-E872-5426-94210CD0C20D}"/>
                </a:ext>
              </a:extLst>
            </p:cNvPr>
            <p:cNvSpPr txBox="1"/>
            <p:nvPr/>
          </p:nvSpPr>
          <p:spPr>
            <a:xfrm>
              <a:off x="967077" y="2025767"/>
              <a:ext cx="15771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4F606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38BD8C9-CA85-7D14-0A18-8E9FAF6C7E6F}"/>
              </a:ext>
            </a:extLst>
          </p:cNvPr>
          <p:cNvGrpSpPr/>
          <p:nvPr/>
        </p:nvGrpSpPr>
        <p:grpSpPr>
          <a:xfrm>
            <a:off x="6805718" y="3601628"/>
            <a:ext cx="1577122" cy="1373053"/>
            <a:chOff x="967077" y="2025767"/>
            <a:chExt cx="1577122" cy="1373053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8F7A1D8-7491-505C-B9C9-C21C3C1F83B3}"/>
                </a:ext>
              </a:extLst>
            </p:cNvPr>
            <p:cNvSpPr txBox="1"/>
            <p:nvPr/>
          </p:nvSpPr>
          <p:spPr>
            <a:xfrm>
              <a:off x="978251" y="2404702"/>
              <a:ext cx="155477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4F6068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4F6068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48AAFB6-C31F-0108-F752-FA8AC5609806}"/>
                </a:ext>
              </a:extLst>
            </p:cNvPr>
            <p:cNvSpPr txBox="1"/>
            <p:nvPr/>
          </p:nvSpPr>
          <p:spPr>
            <a:xfrm>
              <a:off x="967077" y="2025767"/>
              <a:ext cx="15771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4F606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FE5AB4D-7F6C-8360-057E-AB0EBAE015E9}"/>
              </a:ext>
            </a:extLst>
          </p:cNvPr>
          <p:cNvGrpSpPr/>
          <p:nvPr/>
        </p:nvGrpSpPr>
        <p:grpSpPr>
          <a:xfrm>
            <a:off x="9290066" y="3601628"/>
            <a:ext cx="1577122" cy="1373053"/>
            <a:chOff x="967077" y="2025767"/>
            <a:chExt cx="1577122" cy="137305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E9E1B80-DFA2-1B72-7ACC-EC29E7AF835F}"/>
                </a:ext>
              </a:extLst>
            </p:cNvPr>
            <p:cNvSpPr txBox="1"/>
            <p:nvPr/>
          </p:nvSpPr>
          <p:spPr>
            <a:xfrm>
              <a:off x="978251" y="2404702"/>
              <a:ext cx="155477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4F6068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4F6068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9122720-BDDA-C8BB-AFDC-090E7D3DFA51}"/>
                </a:ext>
              </a:extLst>
            </p:cNvPr>
            <p:cNvSpPr txBox="1"/>
            <p:nvPr/>
          </p:nvSpPr>
          <p:spPr>
            <a:xfrm>
              <a:off x="967077" y="2025767"/>
              <a:ext cx="15771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C4EA1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4F606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8863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h3y0jlbx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4EA10"/>
        </a:solidFill>
      </a:spPr>
      <a:bodyPr rtlCol="0" anchor="ctr"/>
      <a:lstStyle>
        <a:defPPr algn="ctr">
          <a:defRPr smtClean="0">
            <a:sym typeface="+mn-lt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2367</Words>
  <Application>Microsoft Office PowerPoint</Application>
  <PresentationFormat>宽屏</PresentationFormat>
  <Paragraphs>249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阿里巴巴普惠体</vt:lpstr>
      <vt:lpstr>阿里巴巴普惠体 2.0 55 Regular</vt:lpstr>
      <vt:lpstr>阿里巴巴普惠体 2.0 65 Medium</vt:lpstr>
      <vt:lpstr>等线</vt:lpstr>
      <vt:lpstr>微软雅黑</vt:lpstr>
      <vt:lpstr>优设标题黑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绿色撞色几何风年终工作汇报ppt模板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66</cp:revision>
  <dcterms:created xsi:type="dcterms:W3CDTF">2023-12-22T13:22:50Z</dcterms:created>
  <dcterms:modified xsi:type="dcterms:W3CDTF">2024-01-14T10:23:40Z</dcterms:modified>
  <cp:contentStatus>绿色撞色几何风年终工作汇报ppt模板，www.51pptmoban.com</cp:contentStatus>
  <cp:version>51pptmoban.com（V51-011401版）</cp:version>
</cp:coreProperties>
</file>