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9" r:id="rId2"/>
    <p:sldId id="256" r:id="rId3"/>
    <p:sldId id="258" r:id="rId4"/>
    <p:sldId id="260" r:id="rId5"/>
    <p:sldId id="259" r:id="rId6"/>
    <p:sldId id="261" r:id="rId7"/>
    <p:sldId id="267" r:id="rId8"/>
    <p:sldId id="266" r:id="rId9"/>
    <p:sldId id="264" r:id="rId10"/>
    <p:sldId id="262" r:id="rId11"/>
    <p:sldId id="263" r:id="rId12"/>
    <p:sldId id="268" r:id="rId13"/>
    <p:sldId id="342"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F4D34DD-A288-4431-BE26-681631B45C52}">
          <p14:sldIdLst>
            <p14:sldId id="269"/>
            <p14:sldId id="256"/>
            <p14:sldId id="258"/>
            <p14:sldId id="260"/>
            <p14:sldId id="259"/>
            <p14:sldId id="261"/>
            <p14:sldId id="267"/>
            <p14:sldId id="266"/>
            <p14:sldId id="264"/>
            <p14:sldId id="262"/>
            <p14:sldId id="263"/>
          </p14:sldIdLst>
        </p14:section>
        <p14:section name="作者信息" id="{5CA3C764-5F27-4147-97EF-B48308120C15}">
          <p14:sldIdLst>
            <p14:sldId id="268"/>
            <p14:sldId id="342"/>
          </p14:sldIdLst>
        </p14:section>
      </p14:sectionLst>
    </p:ext>
    <p:ext uri="{EFAFB233-063F-42B5-8137-9DF3F51BA10A}">
      <p15:sldGuideLst xmlns:p15="http://schemas.microsoft.com/office/powerpoint/2012/main">
        <p15:guide id="1" pos="3840" userDrawn="1">
          <p15:clr>
            <a:srgbClr val="A4A3A4"/>
          </p15:clr>
        </p15:guide>
        <p15:guide id="2" orient="horz" pos="216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E167"/>
    <a:srgbClr val="7E45C1"/>
    <a:srgbClr val="6FDBD3"/>
    <a:srgbClr val="32C8BD"/>
    <a:srgbClr val="CAA3E7"/>
    <a:srgbClr val="DCC2EF"/>
    <a:srgbClr val="F6D532"/>
    <a:srgbClr val="FBE5A7"/>
    <a:srgbClr val="FDF0CD"/>
    <a:srgbClr val="FCE35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688" autoAdjust="0"/>
    <p:restoredTop sz="94660"/>
  </p:normalViewPr>
  <p:slideViewPr>
    <p:cSldViewPr snapToGrid="0" showGuides="1">
      <p:cViewPr varScale="1">
        <p:scale>
          <a:sx n="69" d="100"/>
          <a:sy n="69" d="100"/>
        </p:scale>
        <p:origin x="72" y="456"/>
      </p:cViewPr>
      <p:guideLst>
        <p:guide pos="3840"/>
        <p:guide orient="horz" pos="2160"/>
        <p:guide orient="horz" pos="527"/>
        <p:guide orient="horz" pos="3793"/>
      </p:guideLst>
    </p:cSldViewPr>
  </p:slideViewPr>
  <p:notesTextViewPr>
    <p:cViewPr>
      <p:scale>
        <a:sx n="1" d="1"/>
        <a:sy n="1" d="1"/>
      </p:scale>
      <p:origin x="0" y="0"/>
    </p:cViewPr>
  </p:notesTextViewPr>
  <p:sorterViewPr>
    <p:cViewPr>
      <p:scale>
        <a:sx n="50" d="100"/>
        <a:sy n="50" d="100"/>
      </p:scale>
      <p:origin x="0" y="-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ACE0CA-D70B-40D6-893D-82852140F612}" type="datetimeFigureOut">
              <a:rPr lang="zh-CN" altLang="en-US" smtClean="0"/>
              <a:t>2024/1/14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4968B9-95A2-433B-8783-93399397C14B}" type="slidenum">
              <a:rPr lang="zh-CN" altLang="en-US" smtClean="0"/>
              <a:t>‹#›</a:t>
            </a:fld>
            <a:endParaRPr lang="zh-CN" altLang="en-US"/>
          </a:p>
        </p:txBody>
      </p:sp>
    </p:spTree>
    <p:extLst>
      <p:ext uri="{BB962C8B-B14F-4D97-AF65-F5344CB8AC3E}">
        <p14:creationId xmlns:p14="http://schemas.microsoft.com/office/powerpoint/2010/main" val="1384973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pPr/>
              <a:t>13</a:t>
            </a:fld>
            <a:endParaRPr lang="zh-CN" altLang="en-US"/>
          </a:p>
        </p:txBody>
      </p:sp>
    </p:spTree>
    <p:extLst>
      <p:ext uri="{BB962C8B-B14F-4D97-AF65-F5344CB8AC3E}">
        <p14:creationId xmlns:p14="http://schemas.microsoft.com/office/powerpoint/2010/main" val="2856597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069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B51B98A-503E-316F-DCA0-80F36A007391}"/>
              </a:ext>
            </a:extLst>
          </p:cNvPr>
          <p:cNvGrpSpPr/>
          <p:nvPr userDrawn="1"/>
        </p:nvGrpSpPr>
        <p:grpSpPr>
          <a:xfrm>
            <a:off x="807247" y="3092887"/>
            <a:ext cx="3513983" cy="1204794"/>
            <a:chOff x="870547" y="7238685"/>
            <a:chExt cx="3333750" cy="1143000"/>
          </a:xfrm>
        </p:grpSpPr>
        <p:grpSp>
          <p:nvGrpSpPr>
            <p:cNvPr id="4" name="组合 3" descr="51PPT模板网，幻灯片演示模板及素材免费下载！&#10;51PPT模板网 唯一访问网址：www.51pptmoban.com">
              <a:extLst>
                <a:ext uri="{FF2B5EF4-FFF2-40B4-BE49-F238E27FC236}">
                  <a16:creationId xmlns:a16="http://schemas.microsoft.com/office/drawing/2014/main" id="{18FFB85A-741C-2741-D4CA-717E3578FB9D}"/>
                </a:ext>
              </a:extLst>
            </p:cNvPr>
            <p:cNvGrpSpPr/>
            <p:nvPr userDrawn="1"/>
          </p:nvGrpSpPr>
          <p:grpSpPr>
            <a:xfrm>
              <a:off x="1089945" y="7419206"/>
              <a:ext cx="2824283" cy="781959"/>
              <a:chOff x="1086173" y="3300162"/>
              <a:chExt cx="2824283" cy="781959"/>
            </a:xfrm>
          </p:grpSpPr>
          <p:sp>
            <p:nvSpPr>
              <p:cNvPr id="6" name="任意多边形: 形状 5">
                <a:extLst>
                  <a:ext uri="{FF2B5EF4-FFF2-40B4-BE49-F238E27FC236}">
                    <a16:creationId xmlns:a16="http://schemas.microsoft.com/office/drawing/2014/main" id="{C601A402-BB42-91DC-589C-E2B7A3A61FE9}"/>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17B3E5AC-5D92-DA65-CA1F-FC16F14B29B3}"/>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33DC8F30-10E1-9CAB-29C6-D51FCF89AA93}"/>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BD222CCD-F3AF-21CE-4211-0A71678987AE}"/>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7879A514-8CE1-8EED-9F9C-B4EA0BFD6142}"/>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1" name="组合 10">
                <a:extLst>
                  <a:ext uri="{FF2B5EF4-FFF2-40B4-BE49-F238E27FC236}">
                    <a16:creationId xmlns:a16="http://schemas.microsoft.com/office/drawing/2014/main" id="{861DF6D3-B803-53BC-43E0-D8B49D86DED9}"/>
                  </a:ext>
                </a:extLst>
              </p:cNvPr>
              <p:cNvGrpSpPr/>
              <p:nvPr userDrawn="1"/>
            </p:nvGrpSpPr>
            <p:grpSpPr>
              <a:xfrm>
                <a:off x="2038610" y="3870398"/>
                <a:ext cx="413489" cy="89750"/>
                <a:chOff x="8686551" y="964247"/>
                <a:chExt cx="413489" cy="89750"/>
              </a:xfrm>
            </p:grpSpPr>
            <p:sp>
              <p:nvSpPr>
                <p:cNvPr id="30" name="任意多边形: 形状 29">
                  <a:extLst>
                    <a:ext uri="{FF2B5EF4-FFF2-40B4-BE49-F238E27FC236}">
                      <a16:creationId xmlns:a16="http://schemas.microsoft.com/office/drawing/2014/main" id="{4DDB0AAB-C2C6-52DC-1FF9-63313A16021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BA13AF93-6F1E-F9CF-1910-E508709D75AE}"/>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3843AB75-A85F-24E2-3569-40BFCB42E164}"/>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2AA8CD69-FA42-BF3A-EA5F-F99A774205FC}"/>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2" name="组合 11">
                <a:extLst>
                  <a:ext uri="{FF2B5EF4-FFF2-40B4-BE49-F238E27FC236}">
                    <a16:creationId xmlns:a16="http://schemas.microsoft.com/office/drawing/2014/main" id="{7D861799-1E1B-3C93-D9FD-80083636DBA7}"/>
                  </a:ext>
                </a:extLst>
              </p:cNvPr>
              <p:cNvGrpSpPr/>
              <p:nvPr userDrawn="1"/>
            </p:nvGrpSpPr>
            <p:grpSpPr>
              <a:xfrm>
                <a:off x="2487485" y="3830214"/>
                <a:ext cx="173892" cy="129934"/>
                <a:chOff x="9130663" y="924063"/>
                <a:chExt cx="173892" cy="129934"/>
              </a:xfrm>
            </p:grpSpPr>
            <p:sp>
              <p:nvSpPr>
                <p:cNvPr id="28" name="任意多边形: 形状 27">
                  <a:extLst>
                    <a:ext uri="{FF2B5EF4-FFF2-40B4-BE49-F238E27FC236}">
                      <a16:creationId xmlns:a16="http://schemas.microsoft.com/office/drawing/2014/main" id="{79D28DC6-64F5-ACEA-04F5-5215B7ACEE0A}"/>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7C135590-926E-8ED3-5A66-A119E12CCE1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3" name="组合 12">
                <a:extLst>
                  <a:ext uri="{FF2B5EF4-FFF2-40B4-BE49-F238E27FC236}">
                    <a16:creationId xmlns:a16="http://schemas.microsoft.com/office/drawing/2014/main" id="{451C38DC-06A8-4AC9-6A87-A984EEFE589C}"/>
                  </a:ext>
                </a:extLst>
              </p:cNvPr>
              <p:cNvGrpSpPr/>
              <p:nvPr userDrawn="1"/>
            </p:nvGrpSpPr>
            <p:grpSpPr>
              <a:xfrm>
                <a:off x="2698897" y="3829531"/>
                <a:ext cx="804243" cy="165482"/>
                <a:chOff x="9323023" y="923380"/>
                <a:chExt cx="804243" cy="165482"/>
              </a:xfrm>
            </p:grpSpPr>
            <p:sp>
              <p:nvSpPr>
                <p:cNvPr id="20" name="任意多边形: 形状 19">
                  <a:extLst>
                    <a:ext uri="{FF2B5EF4-FFF2-40B4-BE49-F238E27FC236}">
                      <a16:creationId xmlns:a16="http://schemas.microsoft.com/office/drawing/2014/main" id="{E524C67B-2C42-A0BD-C85A-92981D0CFFB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0357D882-25E3-D7B3-7D1C-F2C64D33A6BB}"/>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EC5A4FC2-E307-C647-5514-93FF88935428}"/>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311D078F-FFFB-0101-6334-2C87C23F6FB2}"/>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EABDBA79-37D6-15FD-DF3C-8D3C1E7D5475}"/>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F10E9180-4FE7-8871-9D0E-CA7867882E2B}"/>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5FABB74C-57AE-78BF-D9A7-158B1A410204}"/>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33A98D86-5C4F-DBD1-C2D0-2B3F5BBC3FE7}"/>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4" name="组合 13">
                <a:extLst>
                  <a:ext uri="{FF2B5EF4-FFF2-40B4-BE49-F238E27FC236}">
                    <a16:creationId xmlns:a16="http://schemas.microsoft.com/office/drawing/2014/main" id="{528DA878-C469-7066-847C-48676E94A4B5}"/>
                  </a:ext>
                </a:extLst>
              </p:cNvPr>
              <p:cNvGrpSpPr/>
              <p:nvPr userDrawn="1"/>
            </p:nvGrpSpPr>
            <p:grpSpPr>
              <a:xfrm>
                <a:off x="3550756" y="3868116"/>
                <a:ext cx="359700" cy="92032"/>
                <a:chOff x="10146307" y="961965"/>
                <a:chExt cx="359700" cy="92032"/>
              </a:xfrm>
            </p:grpSpPr>
            <p:sp>
              <p:nvSpPr>
                <p:cNvPr id="16" name="任意多边形: 形状 15">
                  <a:extLst>
                    <a:ext uri="{FF2B5EF4-FFF2-40B4-BE49-F238E27FC236}">
                      <a16:creationId xmlns:a16="http://schemas.microsoft.com/office/drawing/2014/main" id="{D8EE03AF-F850-33CD-CCB3-A2303FF7D343}"/>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17" name="任意多边形: 形状 16">
                  <a:extLst>
                    <a:ext uri="{FF2B5EF4-FFF2-40B4-BE49-F238E27FC236}">
                      <a16:creationId xmlns:a16="http://schemas.microsoft.com/office/drawing/2014/main" id="{6EC5EE2B-1357-13C0-6EC4-2F4BCE247727}"/>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18" name="任意多边形: 形状 17">
                  <a:extLst>
                    <a:ext uri="{FF2B5EF4-FFF2-40B4-BE49-F238E27FC236}">
                      <a16:creationId xmlns:a16="http://schemas.microsoft.com/office/drawing/2014/main" id="{D64B6D31-A06A-D01B-84E8-2785835844FD}"/>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19" name="任意多边形: 形状 18">
                  <a:extLst>
                    <a:ext uri="{FF2B5EF4-FFF2-40B4-BE49-F238E27FC236}">
                      <a16:creationId xmlns:a16="http://schemas.microsoft.com/office/drawing/2014/main" id="{3DD91EBE-B72D-55E8-B851-6666501224D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5" name="任意多边形: 形状 14">
                <a:extLst>
                  <a:ext uri="{FF2B5EF4-FFF2-40B4-BE49-F238E27FC236}">
                    <a16:creationId xmlns:a16="http://schemas.microsoft.com/office/drawing/2014/main" id="{711393E1-0E26-BE2F-2C62-845CC87E5AE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5" name="矩形 4">
              <a:hlinkClick r:id="rId2"/>
              <a:extLst>
                <a:ext uri="{FF2B5EF4-FFF2-40B4-BE49-F238E27FC236}">
                  <a16:creationId xmlns:a16="http://schemas.microsoft.com/office/drawing/2014/main" id="{86B0FF56-ACEB-6A7C-EFEA-191B296A2582}"/>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形状 33">
            <a:extLst>
              <a:ext uri="{FF2B5EF4-FFF2-40B4-BE49-F238E27FC236}">
                <a16:creationId xmlns:a16="http://schemas.microsoft.com/office/drawing/2014/main" id="{BC38BE6D-ECC1-FC1C-BC65-1C5D3A622E8E}"/>
              </a:ext>
            </a:extLst>
          </p:cNvPr>
          <p:cNvSpPr/>
          <p:nvPr userDrawn="1"/>
        </p:nvSpPr>
        <p:spPr>
          <a:xfrm>
            <a:off x="2" y="3832097"/>
            <a:ext cx="12195175" cy="3022731"/>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703">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Tree>
    <p:extLst>
      <p:ext uri="{BB962C8B-B14F-4D97-AF65-F5344CB8AC3E}">
        <p14:creationId xmlns:p14="http://schemas.microsoft.com/office/powerpoint/2010/main" val="42167842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id="{AB5BBF8F-A3DA-2D59-E364-CDC3E0CCAAB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42567350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51pptmoban.com/shejishi/wangchiyaodexiaogongzi/"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图形用户界面&#10;&#10;描述已自动生成">
            <a:extLst>
              <a:ext uri="{FF2B5EF4-FFF2-40B4-BE49-F238E27FC236}">
                <a16:creationId xmlns:a16="http://schemas.microsoft.com/office/drawing/2014/main" id="{3800D4A5-F80B-F29D-6A54-DE96810965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759614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E45C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DB3A750-39A9-02BB-64E0-84B1D94DBAD2}"/>
              </a:ext>
            </a:extLst>
          </p:cNvPr>
          <p:cNvSpPr/>
          <p:nvPr/>
        </p:nvSpPr>
        <p:spPr>
          <a:xfrm>
            <a:off x="0" y="0"/>
            <a:ext cx="12192000" cy="6858000"/>
          </a:xfrm>
          <a:prstGeom prst="rect">
            <a:avLst/>
          </a:prstGeom>
          <a:solidFill>
            <a:srgbClr val="7E45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448E102A-C19B-08F1-9C47-61D186ED20DC}"/>
              </a:ext>
            </a:extLst>
          </p:cNvPr>
          <p:cNvSpPr>
            <a:spLocks noChangeAspect="1"/>
          </p:cNvSpPr>
          <p:nvPr/>
        </p:nvSpPr>
        <p:spPr>
          <a:xfrm>
            <a:off x="-4140200" y="-863395"/>
            <a:ext cx="8640000" cy="8640000"/>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心形 4">
            <a:extLst>
              <a:ext uri="{FF2B5EF4-FFF2-40B4-BE49-F238E27FC236}">
                <a16:creationId xmlns:a16="http://schemas.microsoft.com/office/drawing/2014/main" id="{2B422634-2D4B-3E63-0296-1E3F1C6A56C3}"/>
              </a:ext>
            </a:extLst>
          </p:cNvPr>
          <p:cNvSpPr/>
          <p:nvPr/>
        </p:nvSpPr>
        <p:spPr>
          <a:xfrm>
            <a:off x="-1639359" y="1637446"/>
            <a:ext cx="3638317" cy="3638317"/>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28ACF1AE-4C71-F08B-324E-6094352A08A7}"/>
              </a:ext>
            </a:extLst>
          </p:cNvPr>
          <p:cNvSpPr txBox="1"/>
          <p:nvPr/>
        </p:nvSpPr>
        <p:spPr>
          <a:xfrm>
            <a:off x="6622455" y="779533"/>
            <a:ext cx="4785286" cy="1938992"/>
          </a:xfrm>
          <a:prstGeom prst="rect">
            <a:avLst/>
          </a:prstGeom>
          <a:noFill/>
        </p:spPr>
        <p:txBody>
          <a:bodyPr wrap="square" rtlCol="0">
            <a:spAutoFit/>
          </a:bodyPr>
          <a:lstStyle/>
          <a:p>
            <a:pPr algn="r"/>
            <a:r>
              <a:rPr lang="en-US" altLang="zh-CN" sz="6000">
                <a:solidFill>
                  <a:srgbClr val="F8E167"/>
                </a:solidFill>
                <a:latin typeface="Jumble" panose="02000503000000020004" pitchFamily="2" charset="0"/>
              </a:rPr>
              <a:t>Power </a:t>
            </a:r>
          </a:p>
          <a:p>
            <a:pPr algn="r"/>
            <a:r>
              <a:rPr lang="en-US" altLang="zh-CN" sz="6000">
                <a:solidFill>
                  <a:srgbClr val="F8E167"/>
                </a:solidFill>
                <a:latin typeface="Jumble" panose="02000503000000020004" pitchFamily="2" charset="0"/>
              </a:rPr>
              <a:t>Your Point</a:t>
            </a:r>
            <a:endParaRPr lang="zh-CN" altLang="en-US" sz="6000">
              <a:solidFill>
                <a:srgbClr val="F8E167"/>
              </a:solidFill>
              <a:latin typeface="Jumble" panose="02000503000000020004" pitchFamily="2" charset="0"/>
            </a:endParaRPr>
          </a:p>
        </p:txBody>
      </p:sp>
      <p:sp>
        <p:nvSpPr>
          <p:cNvPr id="7" name="心形 6">
            <a:extLst>
              <a:ext uri="{FF2B5EF4-FFF2-40B4-BE49-F238E27FC236}">
                <a16:creationId xmlns:a16="http://schemas.microsoft.com/office/drawing/2014/main" id="{F0D98FD3-40C5-75DC-4983-4B1DE1DCA6D3}"/>
              </a:ext>
            </a:extLst>
          </p:cNvPr>
          <p:cNvSpPr/>
          <p:nvPr/>
        </p:nvSpPr>
        <p:spPr>
          <a:xfrm>
            <a:off x="9513408" y="1137545"/>
            <a:ext cx="281284" cy="281284"/>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心形 7">
            <a:extLst>
              <a:ext uri="{FF2B5EF4-FFF2-40B4-BE49-F238E27FC236}">
                <a16:creationId xmlns:a16="http://schemas.microsoft.com/office/drawing/2014/main" id="{3B97A1BD-424E-253E-50BD-C1503ABB6637}"/>
              </a:ext>
            </a:extLst>
          </p:cNvPr>
          <p:cNvSpPr/>
          <p:nvPr/>
        </p:nvSpPr>
        <p:spPr>
          <a:xfrm>
            <a:off x="9902966" y="2058295"/>
            <a:ext cx="281284" cy="281284"/>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心形 8">
            <a:extLst>
              <a:ext uri="{FF2B5EF4-FFF2-40B4-BE49-F238E27FC236}">
                <a16:creationId xmlns:a16="http://schemas.microsoft.com/office/drawing/2014/main" id="{B37C1176-3AE9-316F-4C9C-22E6E7E0ABF8}"/>
              </a:ext>
            </a:extLst>
          </p:cNvPr>
          <p:cNvSpPr/>
          <p:nvPr/>
        </p:nvSpPr>
        <p:spPr>
          <a:xfrm>
            <a:off x="7957608" y="2058295"/>
            <a:ext cx="281284" cy="281284"/>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67D3622A-B34C-049A-8C11-E13EEA80BE3D}"/>
              </a:ext>
            </a:extLst>
          </p:cNvPr>
          <p:cNvSpPr txBox="1"/>
          <p:nvPr/>
        </p:nvSpPr>
        <p:spPr>
          <a:xfrm>
            <a:off x="5015923" y="2800132"/>
            <a:ext cx="6391818" cy="3378810"/>
          </a:xfrm>
          <a:prstGeom prst="rect">
            <a:avLst/>
          </a:prstGeom>
          <a:noFill/>
        </p:spPr>
        <p:txBody>
          <a:bodyPr wrap="square" rtlCol="0">
            <a:spAutoFit/>
          </a:bodyPr>
          <a:lstStyle/>
          <a:p>
            <a:pPr algn="r">
              <a:lnSpc>
                <a:spcPct val="150000"/>
              </a:lnSpc>
            </a:pPr>
            <a:r>
              <a:rPr lang="fr-FR" altLang="zh-CN" sz="1600">
                <a:solidFill>
                  <a:schemeClr val="bg1"/>
                </a:solidFill>
              </a:rPr>
              <a:t>Lorem ipsum dolor sit amet, consectetuer adipiscing elit. Maecenas porttitor congue massa. Fusce posuere, magna sed pulvinar ultricies, purus lectus malesuada libero, sit amet commodo magna eros quis urna. Nunc viverra imperdiet enim.</a:t>
            </a:r>
          </a:p>
          <a:p>
            <a:pPr algn="r">
              <a:lnSpc>
                <a:spcPct val="150000"/>
              </a:lnSpc>
            </a:pPr>
            <a:endParaRPr lang="fr-FR" altLang="zh-CN" sz="1600">
              <a:solidFill>
                <a:schemeClr val="bg1"/>
              </a:solidFill>
            </a:endParaRPr>
          </a:p>
          <a:p>
            <a:pPr algn="r">
              <a:lnSpc>
                <a:spcPct val="150000"/>
              </a:lnSpc>
            </a:pPr>
            <a:endParaRPr lang="fr-FR" altLang="zh-CN" sz="1600">
              <a:solidFill>
                <a:schemeClr val="bg1"/>
              </a:solidFill>
            </a:endParaRPr>
          </a:p>
          <a:p>
            <a:pPr algn="r">
              <a:lnSpc>
                <a:spcPct val="150000"/>
              </a:lnSpc>
            </a:pPr>
            <a:r>
              <a:rPr lang="fr-FR" altLang="zh-CN" sz="1600">
                <a:solidFill>
                  <a:schemeClr val="bg1"/>
                </a:solidFill>
              </a:rPr>
              <a:t>Fusce est. Vivamus a tellus. Pellentesque habitant morbi tristique </a:t>
            </a:r>
            <a:r>
              <a:rPr lang="fr-FR" altLang="zh-CN" sz="1600" b="1">
                <a:solidFill>
                  <a:srgbClr val="6FDBD3"/>
                </a:solidFill>
              </a:rPr>
              <a:t>senectus et netus et malesuada fames ac turpis egestas. Proin pharetra nonummy pede.</a:t>
            </a:r>
          </a:p>
        </p:txBody>
      </p:sp>
    </p:spTree>
    <p:extLst>
      <p:ext uri="{BB962C8B-B14F-4D97-AF65-F5344CB8AC3E}">
        <p14:creationId xmlns:p14="http://schemas.microsoft.com/office/powerpoint/2010/main" val="1670205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E45C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7A925F5-2194-C2A1-B912-39821625AC58}"/>
              </a:ext>
            </a:extLst>
          </p:cNvPr>
          <p:cNvSpPr/>
          <p:nvPr/>
        </p:nvSpPr>
        <p:spPr>
          <a:xfrm>
            <a:off x="0" y="0"/>
            <a:ext cx="12192000" cy="6858000"/>
          </a:xfrm>
          <a:prstGeom prst="rect">
            <a:avLst/>
          </a:prstGeom>
          <a:solidFill>
            <a:srgbClr val="7E45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682193F-D5B4-16A9-936D-D0AD40997241}"/>
              </a:ext>
            </a:extLst>
          </p:cNvPr>
          <p:cNvSpPr txBox="1"/>
          <p:nvPr/>
        </p:nvSpPr>
        <p:spPr>
          <a:xfrm>
            <a:off x="2715491" y="2421457"/>
            <a:ext cx="6761018" cy="830997"/>
          </a:xfrm>
          <a:prstGeom prst="rect">
            <a:avLst/>
          </a:prstGeom>
          <a:noFill/>
        </p:spPr>
        <p:txBody>
          <a:bodyPr wrap="square" rtlCol="0">
            <a:spAutoFit/>
          </a:bodyPr>
          <a:lstStyle/>
          <a:p>
            <a:pPr algn="ctr"/>
            <a:r>
              <a:rPr lang="en-US" altLang="zh-CN" sz="4800">
                <a:solidFill>
                  <a:srgbClr val="F8E167"/>
                </a:solidFill>
                <a:latin typeface="Jumble" panose="02000503000000020004" pitchFamily="2" charset="0"/>
              </a:rPr>
              <a:t>Power Point Templet</a:t>
            </a:r>
            <a:endParaRPr lang="zh-CN" altLang="en-US" sz="4800">
              <a:solidFill>
                <a:srgbClr val="F8E167"/>
              </a:solidFill>
              <a:latin typeface="Jumble" panose="02000503000000020004" pitchFamily="2" charset="0"/>
            </a:endParaRPr>
          </a:p>
        </p:txBody>
      </p:sp>
      <p:sp>
        <p:nvSpPr>
          <p:cNvPr id="21" name="任意多边形: 形状 20">
            <a:extLst>
              <a:ext uri="{FF2B5EF4-FFF2-40B4-BE49-F238E27FC236}">
                <a16:creationId xmlns:a16="http://schemas.microsoft.com/office/drawing/2014/main" id="{954A8CDB-F6FA-F376-7FD3-B57712A3290A}"/>
              </a:ext>
            </a:extLst>
          </p:cNvPr>
          <p:cNvSpPr/>
          <p:nvPr/>
        </p:nvSpPr>
        <p:spPr>
          <a:xfrm>
            <a:off x="3071823" y="3140526"/>
            <a:ext cx="6048354" cy="501716"/>
          </a:xfrm>
          <a:custGeom>
            <a:avLst/>
            <a:gdLst>
              <a:gd name="connsiteX0" fmla="*/ 975452 w 6048354"/>
              <a:gd name="connsiteY0" fmla="*/ 0 h 501716"/>
              <a:gd name="connsiteX1" fmla="*/ 975625 w 6048354"/>
              <a:gd name="connsiteY1" fmla="*/ 0 h 501716"/>
              <a:gd name="connsiteX2" fmla="*/ 1346074 w 6048354"/>
              <a:gd name="connsiteY2" fmla="*/ 198958 h 501716"/>
              <a:gd name="connsiteX3" fmla="*/ 1348426 w 6048354"/>
              <a:gd name="connsiteY3" fmla="*/ 201541 h 501716"/>
              <a:gd name="connsiteX4" fmla="*/ 1349526 w 6048354"/>
              <a:gd name="connsiteY4" fmla="*/ 202695 h 501716"/>
              <a:gd name="connsiteX5" fmla="*/ 1353584 w 6048354"/>
              <a:gd name="connsiteY5" fmla="*/ 205805 h 501716"/>
              <a:gd name="connsiteX6" fmla="*/ 1397764 w 6048354"/>
              <a:gd name="connsiteY6" fmla="*/ 252207 h 501716"/>
              <a:gd name="connsiteX7" fmla="*/ 1444209 w 6048354"/>
              <a:gd name="connsiteY7" fmla="*/ 290859 h 501716"/>
              <a:gd name="connsiteX8" fmla="*/ 1500480 w 6048354"/>
              <a:gd name="connsiteY8" fmla="*/ 322361 h 501716"/>
              <a:gd name="connsiteX9" fmla="*/ 1558980 w 6048354"/>
              <a:gd name="connsiteY9" fmla="*/ 334650 h 501716"/>
              <a:gd name="connsiteX10" fmla="*/ 1559050 w 6048354"/>
              <a:gd name="connsiteY10" fmla="*/ 334650 h 501716"/>
              <a:gd name="connsiteX11" fmla="*/ 1770097 w 6048354"/>
              <a:gd name="connsiteY11" fmla="*/ 201514 h 501716"/>
              <a:gd name="connsiteX12" fmla="*/ 1770204 w 6048354"/>
              <a:gd name="connsiteY12" fmla="*/ 201427 h 501716"/>
              <a:gd name="connsiteX13" fmla="*/ 2143458 w 6048354"/>
              <a:gd name="connsiteY13" fmla="*/ 0 h 501716"/>
              <a:gd name="connsiteX14" fmla="*/ 2143808 w 6048354"/>
              <a:gd name="connsiteY14" fmla="*/ 0 h 501716"/>
              <a:gd name="connsiteX15" fmla="*/ 2427333 w 6048354"/>
              <a:gd name="connsiteY15" fmla="*/ 113719 h 501716"/>
              <a:gd name="connsiteX16" fmla="*/ 2428868 w 6048354"/>
              <a:gd name="connsiteY16" fmla="*/ 115238 h 501716"/>
              <a:gd name="connsiteX17" fmla="*/ 2430640 w 6048354"/>
              <a:gd name="connsiteY17" fmla="*/ 116443 h 501716"/>
              <a:gd name="connsiteX18" fmla="*/ 2503276 w 6048354"/>
              <a:gd name="connsiteY18" fmla="*/ 187702 h 501716"/>
              <a:gd name="connsiteX19" fmla="*/ 2521376 w 6048354"/>
              <a:gd name="connsiteY19" fmla="*/ 201571 h 501716"/>
              <a:gd name="connsiteX20" fmla="*/ 2731863 w 6048354"/>
              <a:gd name="connsiteY20" fmla="*/ 334677 h 501716"/>
              <a:gd name="connsiteX21" fmla="*/ 2731933 w 6048354"/>
              <a:gd name="connsiteY21" fmla="*/ 334677 h 501716"/>
              <a:gd name="connsiteX22" fmla="*/ 2942907 w 6048354"/>
              <a:gd name="connsiteY22" fmla="*/ 201628 h 501716"/>
              <a:gd name="connsiteX23" fmla="*/ 2943014 w 6048354"/>
              <a:gd name="connsiteY23" fmla="*/ 201484 h 501716"/>
              <a:gd name="connsiteX24" fmla="*/ 3316235 w 6048354"/>
              <a:gd name="connsiteY24" fmla="*/ 0 h 501716"/>
              <a:gd name="connsiteX25" fmla="*/ 3316408 w 6048354"/>
              <a:gd name="connsiteY25" fmla="*/ 0 h 501716"/>
              <a:gd name="connsiteX26" fmla="*/ 3686857 w 6048354"/>
              <a:gd name="connsiteY26" fmla="*/ 198958 h 501716"/>
              <a:gd name="connsiteX27" fmla="*/ 3689209 w 6048354"/>
              <a:gd name="connsiteY27" fmla="*/ 201541 h 501716"/>
              <a:gd name="connsiteX28" fmla="*/ 3690309 w 6048354"/>
              <a:gd name="connsiteY28" fmla="*/ 202695 h 501716"/>
              <a:gd name="connsiteX29" fmla="*/ 3694367 w 6048354"/>
              <a:gd name="connsiteY29" fmla="*/ 205805 h 501716"/>
              <a:gd name="connsiteX30" fmla="*/ 3738547 w 6048354"/>
              <a:gd name="connsiteY30" fmla="*/ 252207 h 501716"/>
              <a:gd name="connsiteX31" fmla="*/ 3784992 w 6048354"/>
              <a:gd name="connsiteY31" fmla="*/ 290859 h 501716"/>
              <a:gd name="connsiteX32" fmla="*/ 3841263 w 6048354"/>
              <a:gd name="connsiteY32" fmla="*/ 322361 h 501716"/>
              <a:gd name="connsiteX33" fmla="*/ 3899763 w 6048354"/>
              <a:gd name="connsiteY33" fmla="*/ 334650 h 501716"/>
              <a:gd name="connsiteX34" fmla="*/ 3899833 w 6048354"/>
              <a:gd name="connsiteY34" fmla="*/ 334650 h 501716"/>
              <a:gd name="connsiteX35" fmla="*/ 4110880 w 6048354"/>
              <a:gd name="connsiteY35" fmla="*/ 201514 h 501716"/>
              <a:gd name="connsiteX36" fmla="*/ 4110987 w 6048354"/>
              <a:gd name="connsiteY36" fmla="*/ 201427 h 501716"/>
              <a:gd name="connsiteX37" fmla="*/ 4484241 w 6048354"/>
              <a:gd name="connsiteY37" fmla="*/ 0 h 501716"/>
              <a:gd name="connsiteX38" fmla="*/ 4484591 w 6048354"/>
              <a:gd name="connsiteY38" fmla="*/ 0 h 501716"/>
              <a:gd name="connsiteX39" fmla="*/ 4768116 w 6048354"/>
              <a:gd name="connsiteY39" fmla="*/ 113719 h 501716"/>
              <a:gd name="connsiteX40" fmla="*/ 4769651 w 6048354"/>
              <a:gd name="connsiteY40" fmla="*/ 115238 h 501716"/>
              <a:gd name="connsiteX41" fmla="*/ 4771423 w 6048354"/>
              <a:gd name="connsiteY41" fmla="*/ 116443 h 501716"/>
              <a:gd name="connsiteX42" fmla="*/ 4859848 w 6048354"/>
              <a:gd name="connsiteY42" fmla="*/ 203192 h 501716"/>
              <a:gd name="connsiteX43" fmla="*/ 4862200 w 6048354"/>
              <a:gd name="connsiteY43" fmla="*/ 205775 h 501716"/>
              <a:gd name="connsiteX44" fmla="*/ 5072754 w 6048354"/>
              <a:gd name="connsiteY44" fmla="*/ 338884 h 501716"/>
              <a:gd name="connsiteX45" fmla="*/ 5072824 w 6048354"/>
              <a:gd name="connsiteY45" fmla="*/ 338884 h 501716"/>
              <a:gd name="connsiteX46" fmla="*/ 5283871 w 6048354"/>
              <a:gd name="connsiteY46" fmla="*/ 205748 h 501716"/>
              <a:gd name="connsiteX47" fmla="*/ 5283978 w 6048354"/>
              <a:gd name="connsiteY47" fmla="*/ 205661 h 501716"/>
              <a:gd name="connsiteX48" fmla="*/ 5657232 w 6048354"/>
              <a:gd name="connsiteY48" fmla="*/ 4234 h 501716"/>
              <a:gd name="connsiteX49" fmla="*/ 5657582 w 6048354"/>
              <a:gd name="connsiteY49" fmla="*/ 4234 h 501716"/>
              <a:gd name="connsiteX50" fmla="*/ 6029926 w 6048354"/>
              <a:gd name="connsiteY50" fmla="*/ 205805 h 501716"/>
              <a:gd name="connsiteX51" fmla="*/ 6006542 w 6048354"/>
              <a:gd name="connsiteY51" fmla="*/ 319326 h 501716"/>
              <a:gd name="connsiteX52" fmla="*/ 5867753 w 6048354"/>
              <a:gd name="connsiteY52" fmla="*/ 300202 h 501716"/>
              <a:gd name="connsiteX53" fmla="*/ 5657372 w 6048354"/>
              <a:gd name="connsiteY53" fmla="*/ 167036 h 501716"/>
              <a:gd name="connsiteX54" fmla="*/ 5657232 w 6048354"/>
              <a:gd name="connsiteY54" fmla="*/ 167036 h 501716"/>
              <a:gd name="connsiteX55" fmla="*/ 5445868 w 6048354"/>
              <a:gd name="connsiteY55" fmla="*/ 300344 h 501716"/>
              <a:gd name="connsiteX56" fmla="*/ 5445765 w 6048354"/>
              <a:gd name="connsiteY56" fmla="*/ 300458 h 501716"/>
              <a:gd name="connsiteX57" fmla="*/ 5072824 w 6048354"/>
              <a:gd name="connsiteY57" fmla="*/ 501686 h 501716"/>
              <a:gd name="connsiteX58" fmla="*/ 5072614 w 6048354"/>
              <a:gd name="connsiteY58" fmla="*/ 501686 h 501716"/>
              <a:gd name="connsiteX59" fmla="*/ 4702341 w 6048354"/>
              <a:gd name="connsiteY59" fmla="*/ 302786 h 501716"/>
              <a:gd name="connsiteX60" fmla="*/ 4699990 w 6048354"/>
              <a:gd name="connsiteY60" fmla="*/ 300202 h 501716"/>
              <a:gd name="connsiteX61" fmla="*/ 4699195 w 6048354"/>
              <a:gd name="connsiteY61" fmla="*/ 299367 h 501716"/>
              <a:gd name="connsiteX62" fmla="*/ 4694762 w 6048354"/>
              <a:gd name="connsiteY62" fmla="*/ 295968 h 501716"/>
              <a:gd name="connsiteX63" fmla="*/ 4650608 w 6048354"/>
              <a:gd name="connsiteY63" fmla="*/ 249561 h 501716"/>
              <a:gd name="connsiteX64" fmla="*/ 4604014 w 6048354"/>
              <a:gd name="connsiteY64" fmla="*/ 210752 h 501716"/>
              <a:gd name="connsiteX65" fmla="*/ 4547841 w 6048354"/>
              <a:gd name="connsiteY65" fmla="*/ 179314 h 501716"/>
              <a:gd name="connsiteX66" fmla="*/ 4489329 w 6048354"/>
              <a:gd name="connsiteY66" fmla="*/ 167036 h 501716"/>
              <a:gd name="connsiteX67" fmla="*/ 4489259 w 6048354"/>
              <a:gd name="connsiteY67" fmla="*/ 167036 h 501716"/>
              <a:gd name="connsiteX68" fmla="*/ 4278039 w 6048354"/>
              <a:gd name="connsiteY68" fmla="*/ 300287 h 501716"/>
              <a:gd name="connsiteX69" fmla="*/ 4277969 w 6048354"/>
              <a:gd name="connsiteY69" fmla="*/ 300374 h 501716"/>
              <a:gd name="connsiteX70" fmla="*/ 3904924 w 6048354"/>
              <a:gd name="connsiteY70" fmla="*/ 501716 h 501716"/>
              <a:gd name="connsiteX71" fmla="*/ 3904714 w 6048354"/>
              <a:gd name="connsiteY71" fmla="*/ 501716 h 501716"/>
              <a:gd name="connsiteX72" fmla="*/ 3621083 w 6048354"/>
              <a:gd name="connsiteY72" fmla="*/ 388076 h 501716"/>
              <a:gd name="connsiteX73" fmla="*/ 3619384 w 6048354"/>
              <a:gd name="connsiteY73" fmla="*/ 386397 h 501716"/>
              <a:gd name="connsiteX74" fmla="*/ 3617724 w 6048354"/>
              <a:gd name="connsiteY74" fmla="*/ 385267 h 501716"/>
              <a:gd name="connsiteX75" fmla="*/ 3545554 w 6048354"/>
              <a:gd name="connsiteY75" fmla="*/ 314451 h 501716"/>
              <a:gd name="connsiteX76" fmla="*/ 3526970 w 6048354"/>
              <a:gd name="connsiteY76" fmla="*/ 300202 h 501716"/>
              <a:gd name="connsiteX77" fmla="*/ 3316589 w 6048354"/>
              <a:gd name="connsiteY77" fmla="*/ 167036 h 501716"/>
              <a:gd name="connsiteX78" fmla="*/ 3316449 w 6048354"/>
              <a:gd name="connsiteY78" fmla="*/ 167036 h 501716"/>
              <a:gd name="connsiteX79" fmla="*/ 3105085 w 6048354"/>
              <a:gd name="connsiteY79" fmla="*/ 300344 h 501716"/>
              <a:gd name="connsiteX80" fmla="*/ 3104982 w 6048354"/>
              <a:gd name="connsiteY80" fmla="*/ 300458 h 501716"/>
              <a:gd name="connsiteX81" fmla="*/ 2732041 w 6048354"/>
              <a:gd name="connsiteY81" fmla="*/ 501686 h 501716"/>
              <a:gd name="connsiteX82" fmla="*/ 2731831 w 6048354"/>
              <a:gd name="connsiteY82" fmla="*/ 501686 h 501716"/>
              <a:gd name="connsiteX83" fmla="*/ 2361558 w 6048354"/>
              <a:gd name="connsiteY83" fmla="*/ 302786 h 501716"/>
              <a:gd name="connsiteX84" fmla="*/ 2359207 w 6048354"/>
              <a:gd name="connsiteY84" fmla="*/ 300202 h 501716"/>
              <a:gd name="connsiteX85" fmla="*/ 2358412 w 6048354"/>
              <a:gd name="connsiteY85" fmla="*/ 299367 h 501716"/>
              <a:gd name="connsiteX86" fmla="*/ 2353979 w 6048354"/>
              <a:gd name="connsiteY86" fmla="*/ 295968 h 501716"/>
              <a:gd name="connsiteX87" fmla="*/ 2309825 w 6048354"/>
              <a:gd name="connsiteY87" fmla="*/ 249561 h 501716"/>
              <a:gd name="connsiteX88" fmla="*/ 2263231 w 6048354"/>
              <a:gd name="connsiteY88" fmla="*/ 210752 h 501716"/>
              <a:gd name="connsiteX89" fmla="*/ 2207058 w 6048354"/>
              <a:gd name="connsiteY89" fmla="*/ 179314 h 501716"/>
              <a:gd name="connsiteX90" fmla="*/ 2148546 w 6048354"/>
              <a:gd name="connsiteY90" fmla="*/ 167036 h 501716"/>
              <a:gd name="connsiteX91" fmla="*/ 2148476 w 6048354"/>
              <a:gd name="connsiteY91" fmla="*/ 167036 h 501716"/>
              <a:gd name="connsiteX92" fmla="*/ 1937256 w 6048354"/>
              <a:gd name="connsiteY92" fmla="*/ 300287 h 501716"/>
              <a:gd name="connsiteX93" fmla="*/ 1937186 w 6048354"/>
              <a:gd name="connsiteY93" fmla="*/ 300374 h 501716"/>
              <a:gd name="connsiteX94" fmla="*/ 1564141 w 6048354"/>
              <a:gd name="connsiteY94" fmla="*/ 501716 h 501716"/>
              <a:gd name="connsiteX95" fmla="*/ 1563931 w 6048354"/>
              <a:gd name="connsiteY95" fmla="*/ 501716 h 501716"/>
              <a:gd name="connsiteX96" fmla="*/ 1280300 w 6048354"/>
              <a:gd name="connsiteY96" fmla="*/ 388076 h 501716"/>
              <a:gd name="connsiteX97" fmla="*/ 1278601 w 6048354"/>
              <a:gd name="connsiteY97" fmla="*/ 386397 h 501716"/>
              <a:gd name="connsiteX98" fmla="*/ 1276941 w 6048354"/>
              <a:gd name="connsiteY98" fmla="*/ 385267 h 501716"/>
              <a:gd name="connsiteX99" fmla="*/ 1188567 w 6048354"/>
              <a:gd name="connsiteY99" fmla="*/ 298552 h 501716"/>
              <a:gd name="connsiteX100" fmla="*/ 1186216 w 6048354"/>
              <a:gd name="connsiteY100" fmla="*/ 295968 h 501716"/>
              <a:gd name="connsiteX101" fmla="*/ 975555 w 6048354"/>
              <a:gd name="connsiteY101" fmla="*/ 162802 h 501716"/>
              <a:gd name="connsiteX102" fmla="*/ 975485 w 6048354"/>
              <a:gd name="connsiteY102" fmla="*/ 162802 h 501716"/>
              <a:gd name="connsiteX103" fmla="*/ 764265 w 6048354"/>
              <a:gd name="connsiteY103" fmla="*/ 296053 h 501716"/>
              <a:gd name="connsiteX104" fmla="*/ 764195 w 6048354"/>
              <a:gd name="connsiteY104" fmla="*/ 296140 h 501716"/>
              <a:gd name="connsiteX105" fmla="*/ 391150 w 6048354"/>
              <a:gd name="connsiteY105" fmla="*/ 497482 h 501716"/>
              <a:gd name="connsiteX106" fmla="*/ 390940 w 6048354"/>
              <a:gd name="connsiteY106" fmla="*/ 497482 h 501716"/>
              <a:gd name="connsiteX107" fmla="*/ 18457 w 6048354"/>
              <a:gd name="connsiteY107" fmla="*/ 295995 h 501716"/>
              <a:gd name="connsiteX108" fmla="*/ 41804 w 6048354"/>
              <a:gd name="connsiteY108" fmla="*/ 182474 h 501716"/>
              <a:gd name="connsiteX109" fmla="*/ 180593 w 6048354"/>
              <a:gd name="connsiteY109" fmla="*/ 201571 h 501716"/>
              <a:gd name="connsiteX110" fmla="*/ 391080 w 6048354"/>
              <a:gd name="connsiteY110" fmla="*/ 334677 h 501716"/>
              <a:gd name="connsiteX111" fmla="*/ 391150 w 6048354"/>
              <a:gd name="connsiteY111" fmla="*/ 334677 h 501716"/>
              <a:gd name="connsiteX112" fmla="*/ 602124 w 6048354"/>
              <a:gd name="connsiteY112" fmla="*/ 201628 h 501716"/>
              <a:gd name="connsiteX113" fmla="*/ 602231 w 6048354"/>
              <a:gd name="connsiteY113" fmla="*/ 201484 h 501716"/>
              <a:gd name="connsiteX114" fmla="*/ 975452 w 6048354"/>
              <a:gd name="connsiteY114" fmla="*/ 0 h 50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48354" h="501716">
                <a:moveTo>
                  <a:pt x="975452" y="0"/>
                </a:moveTo>
                <a:cubicBezTo>
                  <a:pt x="975522" y="0"/>
                  <a:pt x="975555" y="0"/>
                  <a:pt x="975625" y="0"/>
                </a:cubicBezTo>
                <a:cubicBezTo>
                  <a:pt x="1105708" y="57"/>
                  <a:pt x="1230316" y="67000"/>
                  <a:pt x="1346074" y="198958"/>
                </a:cubicBezTo>
                <a:cubicBezTo>
                  <a:pt x="1346882" y="199820"/>
                  <a:pt x="1347652" y="200682"/>
                  <a:pt x="1348426" y="201541"/>
                </a:cubicBezTo>
                <a:lnTo>
                  <a:pt x="1349526" y="202695"/>
                </a:lnTo>
                <a:lnTo>
                  <a:pt x="1353584" y="205805"/>
                </a:lnTo>
                <a:cubicBezTo>
                  <a:pt x="1366794" y="220983"/>
                  <a:pt x="1381666" y="236887"/>
                  <a:pt x="1397764" y="252207"/>
                </a:cubicBezTo>
                <a:lnTo>
                  <a:pt x="1444209" y="290859"/>
                </a:lnTo>
                <a:lnTo>
                  <a:pt x="1500480" y="322361"/>
                </a:lnTo>
                <a:cubicBezTo>
                  <a:pt x="1519762" y="330102"/>
                  <a:pt x="1539406" y="334636"/>
                  <a:pt x="1558980" y="334650"/>
                </a:cubicBezTo>
                <a:cubicBezTo>
                  <a:pt x="1558980" y="334650"/>
                  <a:pt x="1559017" y="334650"/>
                  <a:pt x="1559050" y="334650"/>
                </a:cubicBezTo>
                <a:cubicBezTo>
                  <a:pt x="1637383" y="334650"/>
                  <a:pt x="1717047" y="262281"/>
                  <a:pt x="1770097" y="201514"/>
                </a:cubicBezTo>
                <a:cubicBezTo>
                  <a:pt x="1770134" y="201484"/>
                  <a:pt x="1770167" y="201457"/>
                  <a:pt x="1770204" y="201427"/>
                </a:cubicBezTo>
                <a:cubicBezTo>
                  <a:pt x="1887013" y="67775"/>
                  <a:pt x="2012602" y="0"/>
                  <a:pt x="2143458" y="0"/>
                </a:cubicBezTo>
                <a:cubicBezTo>
                  <a:pt x="2143598" y="0"/>
                  <a:pt x="2143705" y="0"/>
                  <a:pt x="2143808" y="0"/>
                </a:cubicBezTo>
                <a:cubicBezTo>
                  <a:pt x="2241951" y="86"/>
                  <a:pt x="2336934" y="38263"/>
                  <a:pt x="2427333" y="113719"/>
                </a:cubicBezTo>
                <a:lnTo>
                  <a:pt x="2428868" y="115238"/>
                </a:lnTo>
                <a:lnTo>
                  <a:pt x="2430640" y="116443"/>
                </a:lnTo>
                <a:lnTo>
                  <a:pt x="2503276" y="187702"/>
                </a:lnTo>
                <a:lnTo>
                  <a:pt x="2521376" y="201571"/>
                </a:lnTo>
                <a:cubicBezTo>
                  <a:pt x="2574216" y="262281"/>
                  <a:pt x="2653637" y="334620"/>
                  <a:pt x="2731863" y="334677"/>
                </a:cubicBezTo>
                <a:cubicBezTo>
                  <a:pt x="2731897" y="334677"/>
                  <a:pt x="2731897" y="334677"/>
                  <a:pt x="2731933" y="334677"/>
                </a:cubicBezTo>
                <a:cubicBezTo>
                  <a:pt x="2810193" y="334677"/>
                  <a:pt x="2889857" y="262365"/>
                  <a:pt x="2942907" y="201628"/>
                </a:cubicBezTo>
                <a:cubicBezTo>
                  <a:pt x="2942944" y="201571"/>
                  <a:pt x="2942977" y="201541"/>
                  <a:pt x="2943014" y="201484"/>
                </a:cubicBezTo>
                <a:cubicBezTo>
                  <a:pt x="3059720" y="67804"/>
                  <a:pt x="3185272" y="0"/>
                  <a:pt x="3316235" y="0"/>
                </a:cubicBezTo>
                <a:cubicBezTo>
                  <a:pt x="3316305" y="0"/>
                  <a:pt x="3316338" y="0"/>
                  <a:pt x="3316408" y="0"/>
                </a:cubicBezTo>
                <a:cubicBezTo>
                  <a:pt x="3446491" y="57"/>
                  <a:pt x="3571099" y="67000"/>
                  <a:pt x="3686857" y="198958"/>
                </a:cubicBezTo>
                <a:cubicBezTo>
                  <a:pt x="3687665" y="199820"/>
                  <a:pt x="3688435" y="200682"/>
                  <a:pt x="3689209" y="201541"/>
                </a:cubicBezTo>
                <a:lnTo>
                  <a:pt x="3690309" y="202695"/>
                </a:lnTo>
                <a:lnTo>
                  <a:pt x="3694367" y="205805"/>
                </a:lnTo>
                <a:cubicBezTo>
                  <a:pt x="3707577" y="220983"/>
                  <a:pt x="3722449" y="236887"/>
                  <a:pt x="3738547" y="252207"/>
                </a:cubicBezTo>
                <a:lnTo>
                  <a:pt x="3784992" y="290859"/>
                </a:lnTo>
                <a:lnTo>
                  <a:pt x="3841263" y="322361"/>
                </a:lnTo>
                <a:cubicBezTo>
                  <a:pt x="3860545" y="330102"/>
                  <a:pt x="3880189" y="334636"/>
                  <a:pt x="3899763" y="334650"/>
                </a:cubicBezTo>
                <a:cubicBezTo>
                  <a:pt x="3899763" y="334650"/>
                  <a:pt x="3899800" y="334650"/>
                  <a:pt x="3899833" y="334650"/>
                </a:cubicBezTo>
                <a:cubicBezTo>
                  <a:pt x="3978166" y="334650"/>
                  <a:pt x="4057830" y="262281"/>
                  <a:pt x="4110880" y="201514"/>
                </a:cubicBezTo>
                <a:cubicBezTo>
                  <a:pt x="4110917" y="201484"/>
                  <a:pt x="4110950" y="201457"/>
                  <a:pt x="4110987" y="201427"/>
                </a:cubicBezTo>
                <a:cubicBezTo>
                  <a:pt x="4227796" y="67775"/>
                  <a:pt x="4353385" y="0"/>
                  <a:pt x="4484241" y="0"/>
                </a:cubicBezTo>
                <a:cubicBezTo>
                  <a:pt x="4484381" y="0"/>
                  <a:pt x="4484488" y="0"/>
                  <a:pt x="4484591" y="0"/>
                </a:cubicBezTo>
                <a:cubicBezTo>
                  <a:pt x="4582734" y="86"/>
                  <a:pt x="4677717" y="38263"/>
                  <a:pt x="4768116" y="113719"/>
                </a:cubicBezTo>
                <a:lnTo>
                  <a:pt x="4769651" y="115238"/>
                </a:lnTo>
                <a:lnTo>
                  <a:pt x="4771423" y="116443"/>
                </a:lnTo>
                <a:cubicBezTo>
                  <a:pt x="4801416" y="141276"/>
                  <a:pt x="4830909" y="170202"/>
                  <a:pt x="4859848" y="203192"/>
                </a:cubicBezTo>
                <a:cubicBezTo>
                  <a:pt x="4860656" y="204054"/>
                  <a:pt x="4861426" y="204916"/>
                  <a:pt x="4862200" y="205775"/>
                </a:cubicBezTo>
                <a:cubicBezTo>
                  <a:pt x="4915040" y="266458"/>
                  <a:pt x="4994457" y="338827"/>
                  <a:pt x="5072754" y="338884"/>
                </a:cubicBezTo>
                <a:cubicBezTo>
                  <a:pt x="5072754" y="338884"/>
                  <a:pt x="5072791" y="338884"/>
                  <a:pt x="5072824" y="338884"/>
                </a:cubicBezTo>
                <a:cubicBezTo>
                  <a:pt x="5151157" y="338884"/>
                  <a:pt x="5230821" y="266515"/>
                  <a:pt x="5283871" y="205748"/>
                </a:cubicBezTo>
                <a:cubicBezTo>
                  <a:pt x="5283908" y="205718"/>
                  <a:pt x="5283941" y="205691"/>
                  <a:pt x="5283978" y="205661"/>
                </a:cubicBezTo>
                <a:cubicBezTo>
                  <a:pt x="5400787" y="72009"/>
                  <a:pt x="5526376" y="4234"/>
                  <a:pt x="5657232" y="4234"/>
                </a:cubicBezTo>
                <a:cubicBezTo>
                  <a:pt x="5657372" y="4234"/>
                  <a:pt x="5657479" y="4234"/>
                  <a:pt x="5657582" y="4234"/>
                </a:cubicBezTo>
                <a:cubicBezTo>
                  <a:pt x="5788439" y="4349"/>
                  <a:pt x="5913678" y="72181"/>
                  <a:pt x="6029926" y="205805"/>
                </a:cubicBezTo>
                <a:cubicBezTo>
                  <a:pt x="6061770" y="242449"/>
                  <a:pt x="6051309" y="293253"/>
                  <a:pt x="6006542" y="319326"/>
                </a:cubicBezTo>
                <a:cubicBezTo>
                  <a:pt x="5961741" y="345373"/>
                  <a:pt x="5899634" y="336846"/>
                  <a:pt x="5867753" y="300202"/>
                </a:cubicBezTo>
                <a:cubicBezTo>
                  <a:pt x="5814946" y="239492"/>
                  <a:pt x="5735562" y="167123"/>
                  <a:pt x="5657372" y="167036"/>
                </a:cubicBezTo>
                <a:cubicBezTo>
                  <a:pt x="5657339" y="167036"/>
                  <a:pt x="5657265" y="167036"/>
                  <a:pt x="5657232" y="167036"/>
                </a:cubicBezTo>
                <a:cubicBezTo>
                  <a:pt x="5578903" y="167036"/>
                  <a:pt x="5499062" y="239519"/>
                  <a:pt x="5445868" y="300344"/>
                </a:cubicBezTo>
                <a:cubicBezTo>
                  <a:pt x="5445835" y="300374"/>
                  <a:pt x="5445798" y="300431"/>
                  <a:pt x="5445765" y="300458"/>
                </a:cubicBezTo>
                <a:cubicBezTo>
                  <a:pt x="5329162" y="433968"/>
                  <a:pt x="5203643" y="501686"/>
                  <a:pt x="5072824" y="501686"/>
                </a:cubicBezTo>
                <a:cubicBezTo>
                  <a:pt x="5072754" y="501686"/>
                  <a:pt x="5072684" y="501686"/>
                  <a:pt x="5072614" y="501686"/>
                </a:cubicBezTo>
                <a:cubicBezTo>
                  <a:pt x="4942568" y="501629"/>
                  <a:pt x="4818030" y="434686"/>
                  <a:pt x="4702341" y="302786"/>
                </a:cubicBezTo>
                <a:cubicBezTo>
                  <a:pt x="4701534" y="301924"/>
                  <a:pt x="4700764" y="301061"/>
                  <a:pt x="4699990" y="300202"/>
                </a:cubicBezTo>
                <a:lnTo>
                  <a:pt x="4699195" y="299367"/>
                </a:lnTo>
                <a:lnTo>
                  <a:pt x="4694762" y="295968"/>
                </a:lnTo>
                <a:cubicBezTo>
                  <a:pt x="4681560" y="280791"/>
                  <a:pt x="4666698" y="264885"/>
                  <a:pt x="4650608" y="249561"/>
                </a:cubicBezTo>
                <a:lnTo>
                  <a:pt x="4604014" y="210752"/>
                </a:lnTo>
                <a:lnTo>
                  <a:pt x="4547841" y="179314"/>
                </a:lnTo>
                <a:cubicBezTo>
                  <a:pt x="4528552" y="171574"/>
                  <a:pt x="4508904" y="167043"/>
                  <a:pt x="4489329" y="167036"/>
                </a:cubicBezTo>
                <a:cubicBezTo>
                  <a:pt x="4489329" y="167036"/>
                  <a:pt x="4489296" y="167036"/>
                  <a:pt x="4489259" y="167036"/>
                </a:cubicBezTo>
                <a:cubicBezTo>
                  <a:pt x="4410823" y="167036"/>
                  <a:pt x="4331126" y="239492"/>
                  <a:pt x="4278039" y="300287"/>
                </a:cubicBezTo>
                <a:cubicBezTo>
                  <a:pt x="4278002" y="300317"/>
                  <a:pt x="4278002" y="300344"/>
                  <a:pt x="4277969" y="300374"/>
                </a:cubicBezTo>
                <a:cubicBezTo>
                  <a:pt x="4161296" y="433968"/>
                  <a:pt x="4035777" y="501716"/>
                  <a:pt x="3904924" y="501716"/>
                </a:cubicBezTo>
                <a:cubicBezTo>
                  <a:pt x="3904854" y="501716"/>
                  <a:pt x="3904784" y="501716"/>
                  <a:pt x="3904714" y="501716"/>
                </a:cubicBezTo>
                <a:cubicBezTo>
                  <a:pt x="3806545" y="501672"/>
                  <a:pt x="3711518" y="463522"/>
                  <a:pt x="3621083" y="388076"/>
                </a:cubicBezTo>
                <a:lnTo>
                  <a:pt x="3619384" y="386397"/>
                </a:lnTo>
                <a:lnTo>
                  <a:pt x="3617724" y="385267"/>
                </a:lnTo>
                <a:lnTo>
                  <a:pt x="3545554" y="314451"/>
                </a:lnTo>
                <a:lnTo>
                  <a:pt x="3526970" y="300202"/>
                </a:lnTo>
                <a:cubicBezTo>
                  <a:pt x="3474163" y="239492"/>
                  <a:pt x="3394779" y="167123"/>
                  <a:pt x="3316589" y="167036"/>
                </a:cubicBezTo>
                <a:cubicBezTo>
                  <a:pt x="3316556" y="167036"/>
                  <a:pt x="3316482" y="167036"/>
                  <a:pt x="3316449" y="167036"/>
                </a:cubicBezTo>
                <a:cubicBezTo>
                  <a:pt x="3238120" y="167036"/>
                  <a:pt x="3158279" y="239519"/>
                  <a:pt x="3105085" y="300344"/>
                </a:cubicBezTo>
                <a:cubicBezTo>
                  <a:pt x="3105052" y="300374"/>
                  <a:pt x="3105015" y="300431"/>
                  <a:pt x="3104982" y="300458"/>
                </a:cubicBezTo>
                <a:cubicBezTo>
                  <a:pt x="2988379" y="433968"/>
                  <a:pt x="2862860" y="501686"/>
                  <a:pt x="2732041" y="501686"/>
                </a:cubicBezTo>
                <a:cubicBezTo>
                  <a:pt x="2731971" y="501686"/>
                  <a:pt x="2731901" y="501686"/>
                  <a:pt x="2731831" y="501686"/>
                </a:cubicBezTo>
                <a:cubicBezTo>
                  <a:pt x="2601785" y="501629"/>
                  <a:pt x="2477247" y="434686"/>
                  <a:pt x="2361558" y="302786"/>
                </a:cubicBezTo>
                <a:cubicBezTo>
                  <a:pt x="2360751" y="301924"/>
                  <a:pt x="2359981" y="301061"/>
                  <a:pt x="2359207" y="300202"/>
                </a:cubicBezTo>
                <a:lnTo>
                  <a:pt x="2358412" y="299367"/>
                </a:lnTo>
                <a:lnTo>
                  <a:pt x="2353979" y="295968"/>
                </a:lnTo>
                <a:cubicBezTo>
                  <a:pt x="2340777" y="280791"/>
                  <a:pt x="2325915" y="264885"/>
                  <a:pt x="2309825" y="249561"/>
                </a:cubicBezTo>
                <a:lnTo>
                  <a:pt x="2263231" y="210752"/>
                </a:lnTo>
                <a:lnTo>
                  <a:pt x="2207058" y="179314"/>
                </a:lnTo>
                <a:cubicBezTo>
                  <a:pt x="2187769" y="171574"/>
                  <a:pt x="2168121" y="167043"/>
                  <a:pt x="2148546" y="167036"/>
                </a:cubicBezTo>
                <a:cubicBezTo>
                  <a:pt x="2148546" y="167036"/>
                  <a:pt x="2148513" y="167036"/>
                  <a:pt x="2148476" y="167036"/>
                </a:cubicBezTo>
                <a:cubicBezTo>
                  <a:pt x="2070040" y="167036"/>
                  <a:pt x="1990343" y="239492"/>
                  <a:pt x="1937256" y="300287"/>
                </a:cubicBezTo>
                <a:cubicBezTo>
                  <a:pt x="1937219" y="300317"/>
                  <a:pt x="1937219" y="300344"/>
                  <a:pt x="1937186" y="300374"/>
                </a:cubicBezTo>
                <a:cubicBezTo>
                  <a:pt x="1820513" y="433968"/>
                  <a:pt x="1694994" y="501716"/>
                  <a:pt x="1564141" y="501716"/>
                </a:cubicBezTo>
                <a:cubicBezTo>
                  <a:pt x="1564071" y="501716"/>
                  <a:pt x="1564001" y="501716"/>
                  <a:pt x="1563931" y="501716"/>
                </a:cubicBezTo>
                <a:cubicBezTo>
                  <a:pt x="1465762" y="501672"/>
                  <a:pt x="1370735" y="463522"/>
                  <a:pt x="1280300" y="388076"/>
                </a:cubicBezTo>
                <a:lnTo>
                  <a:pt x="1278601" y="386397"/>
                </a:lnTo>
                <a:lnTo>
                  <a:pt x="1276941" y="385267"/>
                </a:lnTo>
                <a:cubicBezTo>
                  <a:pt x="1246965" y="360442"/>
                  <a:pt x="1217490" y="331527"/>
                  <a:pt x="1188567" y="298552"/>
                </a:cubicBezTo>
                <a:cubicBezTo>
                  <a:pt x="1187760" y="297690"/>
                  <a:pt x="1186990" y="296827"/>
                  <a:pt x="1186216" y="295968"/>
                </a:cubicBezTo>
                <a:cubicBezTo>
                  <a:pt x="1133342" y="235228"/>
                  <a:pt x="1053852" y="162832"/>
                  <a:pt x="975555" y="162802"/>
                </a:cubicBezTo>
                <a:cubicBezTo>
                  <a:pt x="975555" y="162802"/>
                  <a:pt x="975522" y="162802"/>
                  <a:pt x="975485" y="162802"/>
                </a:cubicBezTo>
                <a:cubicBezTo>
                  <a:pt x="897049" y="162802"/>
                  <a:pt x="817352" y="235258"/>
                  <a:pt x="764265" y="296053"/>
                </a:cubicBezTo>
                <a:cubicBezTo>
                  <a:pt x="764228" y="296083"/>
                  <a:pt x="764228" y="296110"/>
                  <a:pt x="764195" y="296140"/>
                </a:cubicBezTo>
                <a:cubicBezTo>
                  <a:pt x="647522" y="429734"/>
                  <a:pt x="522003" y="497482"/>
                  <a:pt x="391150" y="497482"/>
                </a:cubicBezTo>
                <a:cubicBezTo>
                  <a:pt x="391080" y="497482"/>
                  <a:pt x="391010" y="497482"/>
                  <a:pt x="390940" y="497482"/>
                </a:cubicBezTo>
                <a:cubicBezTo>
                  <a:pt x="260047" y="497424"/>
                  <a:pt x="134742" y="429620"/>
                  <a:pt x="18457" y="295995"/>
                </a:cubicBezTo>
                <a:cubicBezTo>
                  <a:pt x="-13425" y="259381"/>
                  <a:pt x="-2960" y="208551"/>
                  <a:pt x="41804" y="182474"/>
                </a:cubicBezTo>
                <a:cubicBezTo>
                  <a:pt x="86568" y="156398"/>
                  <a:pt x="148716" y="164957"/>
                  <a:pt x="180593" y="201571"/>
                </a:cubicBezTo>
                <a:cubicBezTo>
                  <a:pt x="233433" y="262281"/>
                  <a:pt x="312854" y="334620"/>
                  <a:pt x="391080" y="334677"/>
                </a:cubicBezTo>
                <a:cubicBezTo>
                  <a:pt x="391114" y="334677"/>
                  <a:pt x="391114" y="334677"/>
                  <a:pt x="391150" y="334677"/>
                </a:cubicBezTo>
                <a:cubicBezTo>
                  <a:pt x="469410" y="334677"/>
                  <a:pt x="549074" y="262365"/>
                  <a:pt x="602124" y="201628"/>
                </a:cubicBezTo>
                <a:cubicBezTo>
                  <a:pt x="602161" y="201571"/>
                  <a:pt x="602194" y="201541"/>
                  <a:pt x="602231" y="201484"/>
                </a:cubicBezTo>
                <a:cubicBezTo>
                  <a:pt x="718937" y="67804"/>
                  <a:pt x="844489" y="0"/>
                  <a:pt x="975452" y="0"/>
                </a:cubicBezTo>
                <a:close/>
              </a:path>
            </a:pathLst>
          </a:custGeom>
          <a:solidFill>
            <a:srgbClr val="6FDBD3"/>
          </a:solidFill>
          <a:ln w="9525" cap="flat">
            <a:noFill/>
            <a:prstDash val="solid"/>
            <a:miter/>
          </a:ln>
        </p:spPr>
        <p:txBody>
          <a:bodyPr rtlCol="0" anchor="ctr"/>
          <a:lstStyle/>
          <a:p>
            <a:endParaRPr lang="zh-CN" altLang="en-US"/>
          </a:p>
        </p:txBody>
      </p:sp>
      <p:sp>
        <p:nvSpPr>
          <p:cNvPr id="24" name="文本框 23">
            <a:extLst>
              <a:ext uri="{FF2B5EF4-FFF2-40B4-BE49-F238E27FC236}">
                <a16:creationId xmlns:a16="http://schemas.microsoft.com/office/drawing/2014/main" id="{279F7C71-2B42-F97A-6B2C-DB854CC7B186}"/>
              </a:ext>
            </a:extLst>
          </p:cNvPr>
          <p:cNvSpPr txBox="1"/>
          <p:nvPr/>
        </p:nvSpPr>
        <p:spPr>
          <a:xfrm>
            <a:off x="3214254" y="4133235"/>
            <a:ext cx="5763492" cy="523220"/>
          </a:xfrm>
          <a:prstGeom prst="rect">
            <a:avLst/>
          </a:prstGeom>
          <a:noFill/>
        </p:spPr>
        <p:txBody>
          <a:bodyPr wrap="square" rtlCol="0">
            <a:spAutoFit/>
          </a:bodyPr>
          <a:lstStyle/>
          <a:p>
            <a:pPr algn="ctr"/>
            <a:r>
              <a:rPr lang="fr-FR" altLang="zh-CN" sz="1400">
                <a:solidFill>
                  <a:schemeClr val="bg1"/>
                </a:solidFill>
              </a:rPr>
              <a:t>Pellentesque Habitant Morbi Tristique Senectus Et Netus Et Malesuada Fames Ac Turpis Egestas</a:t>
            </a:r>
            <a:endParaRPr lang="zh-CN" altLang="en-US" sz="1400">
              <a:solidFill>
                <a:schemeClr val="bg1"/>
              </a:solidFill>
            </a:endParaRPr>
          </a:p>
        </p:txBody>
      </p:sp>
      <p:grpSp>
        <p:nvGrpSpPr>
          <p:cNvPr id="51" name="组合 50">
            <a:extLst>
              <a:ext uri="{FF2B5EF4-FFF2-40B4-BE49-F238E27FC236}">
                <a16:creationId xmlns:a16="http://schemas.microsoft.com/office/drawing/2014/main" id="{33F9FC1E-EAB8-17AB-AF46-9F967945F843}"/>
              </a:ext>
            </a:extLst>
          </p:cNvPr>
          <p:cNvGrpSpPr/>
          <p:nvPr/>
        </p:nvGrpSpPr>
        <p:grpSpPr>
          <a:xfrm>
            <a:off x="5590735" y="5147448"/>
            <a:ext cx="1010531" cy="1090502"/>
            <a:chOff x="5774401" y="1092275"/>
            <a:chExt cx="888949" cy="959298"/>
          </a:xfrm>
        </p:grpSpPr>
        <p:sp>
          <p:nvSpPr>
            <p:cNvPr id="27" name="任意多边形: 形状 26">
              <a:extLst>
                <a:ext uri="{FF2B5EF4-FFF2-40B4-BE49-F238E27FC236}">
                  <a16:creationId xmlns:a16="http://schemas.microsoft.com/office/drawing/2014/main" id="{7C5C41B3-FCFE-5A96-99F8-CD6490EEEFDD}"/>
                </a:ext>
              </a:extLst>
            </p:cNvPr>
            <p:cNvSpPr/>
            <p:nvPr/>
          </p:nvSpPr>
          <p:spPr>
            <a:xfrm>
              <a:off x="5910302" y="1207391"/>
              <a:ext cx="641241" cy="844182"/>
            </a:xfrm>
            <a:custGeom>
              <a:avLst/>
              <a:gdLst>
                <a:gd name="connsiteX0" fmla="*/ 607555 w 641241"/>
                <a:gd name="connsiteY0" fmla="*/ 844183 h 844182"/>
                <a:gd name="connsiteX1" fmla="*/ 35174 w 641241"/>
                <a:gd name="connsiteY1" fmla="*/ 844183 h 844182"/>
                <a:gd name="connsiteX2" fmla="*/ 0 w 641241"/>
                <a:gd name="connsiteY2" fmla="*/ 809008 h 844182"/>
                <a:gd name="connsiteX3" fmla="*/ 0 w 641241"/>
                <a:gd name="connsiteY3" fmla="*/ 35174 h 844182"/>
                <a:gd name="connsiteX4" fmla="*/ 35174 w 641241"/>
                <a:gd name="connsiteY4" fmla="*/ 0 h 844182"/>
                <a:gd name="connsiteX5" fmla="*/ 605956 w 641241"/>
                <a:gd name="connsiteY5" fmla="*/ 0 h 844182"/>
                <a:gd name="connsiteX6" fmla="*/ 641131 w 641241"/>
                <a:gd name="connsiteY6" fmla="*/ 35174 h 844182"/>
                <a:gd name="connsiteX7" fmla="*/ 641131 w 641241"/>
                <a:gd name="connsiteY7" fmla="*/ 809008 h 844182"/>
                <a:gd name="connsiteX8" fmla="*/ 607555 w 641241"/>
                <a:gd name="connsiteY8" fmla="*/ 844183 h 84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241" h="844182">
                  <a:moveTo>
                    <a:pt x="607555" y="844183"/>
                  </a:moveTo>
                  <a:lnTo>
                    <a:pt x="35174" y="844183"/>
                  </a:lnTo>
                  <a:cubicBezTo>
                    <a:pt x="15988" y="844183"/>
                    <a:pt x="0" y="828194"/>
                    <a:pt x="0" y="809008"/>
                  </a:cubicBezTo>
                  <a:lnTo>
                    <a:pt x="0" y="35174"/>
                  </a:lnTo>
                  <a:cubicBezTo>
                    <a:pt x="0" y="15988"/>
                    <a:pt x="15988" y="0"/>
                    <a:pt x="35174" y="0"/>
                  </a:cubicBezTo>
                  <a:lnTo>
                    <a:pt x="605956" y="0"/>
                  </a:lnTo>
                  <a:cubicBezTo>
                    <a:pt x="625142" y="0"/>
                    <a:pt x="641131" y="15988"/>
                    <a:pt x="641131" y="35174"/>
                  </a:cubicBezTo>
                  <a:lnTo>
                    <a:pt x="641131" y="809008"/>
                  </a:lnTo>
                  <a:cubicBezTo>
                    <a:pt x="642730" y="828194"/>
                    <a:pt x="626741" y="844183"/>
                    <a:pt x="607555" y="844183"/>
                  </a:cubicBezTo>
                  <a:close/>
                </a:path>
              </a:pathLst>
            </a:custGeom>
            <a:solidFill>
              <a:srgbClr val="E7D0A8"/>
            </a:solidFill>
            <a:ln w="159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8DE8F5B8-AB16-49E3-002D-0EE8D24C8C23}"/>
                </a:ext>
              </a:extLst>
            </p:cNvPr>
            <p:cNvSpPr/>
            <p:nvPr/>
          </p:nvSpPr>
          <p:spPr>
            <a:xfrm>
              <a:off x="5908703" y="1207391"/>
              <a:ext cx="59156" cy="844182"/>
            </a:xfrm>
            <a:custGeom>
              <a:avLst/>
              <a:gdLst>
                <a:gd name="connsiteX0" fmla="*/ 59157 w 59156"/>
                <a:gd name="connsiteY0" fmla="*/ 844183 h 844182"/>
                <a:gd name="connsiteX1" fmla="*/ 33575 w 59156"/>
                <a:gd name="connsiteY1" fmla="*/ 844183 h 844182"/>
                <a:gd name="connsiteX2" fmla="*/ 0 w 59156"/>
                <a:gd name="connsiteY2" fmla="*/ 810607 h 844182"/>
                <a:gd name="connsiteX3" fmla="*/ 0 w 59156"/>
                <a:gd name="connsiteY3" fmla="*/ 33575 h 844182"/>
                <a:gd name="connsiteX4" fmla="*/ 33575 w 59156"/>
                <a:gd name="connsiteY4" fmla="*/ 0 h 844182"/>
                <a:gd name="connsiteX5" fmla="*/ 59157 w 59156"/>
                <a:gd name="connsiteY5" fmla="*/ 0 h 844182"/>
                <a:gd name="connsiteX6" fmla="*/ 59157 w 59156"/>
                <a:gd name="connsiteY6" fmla="*/ 844183 h 84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56" h="844182">
                  <a:moveTo>
                    <a:pt x="59157" y="844183"/>
                  </a:moveTo>
                  <a:lnTo>
                    <a:pt x="33575" y="844183"/>
                  </a:lnTo>
                  <a:cubicBezTo>
                    <a:pt x="14389" y="844183"/>
                    <a:pt x="0" y="828194"/>
                    <a:pt x="0" y="810607"/>
                  </a:cubicBezTo>
                  <a:lnTo>
                    <a:pt x="0" y="33575"/>
                  </a:lnTo>
                  <a:cubicBezTo>
                    <a:pt x="0" y="14389"/>
                    <a:pt x="15988" y="0"/>
                    <a:pt x="33575" y="0"/>
                  </a:cubicBezTo>
                  <a:lnTo>
                    <a:pt x="59157" y="0"/>
                  </a:lnTo>
                  <a:lnTo>
                    <a:pt x="59157" y="844183"/>
                  </a:lnTo>
                  <a:close/>
                </a:path>
              </a:pathLst>
            </a:custGeom>
            <a:solidFill>
              <a:srgbClr val="FFFFFF"/>
            </a:solidFill>
            <a:ln w="159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0BD094EB-D89C-4B9A-579C-14F301A9E507}"/>
                </a:ext>
              </a:extLst>
            </p:cNvPr>
            <p:cNvSpPr/>
            <p:nvPr/>
          </p:nvSpPr>
          <p:spPr>
            <a:xfrm>
              <a:off x="5945476" y="1205792"/>
              <a:ext cx="553296" cy="845781"/>
            </a:xfrm>
            <a:custGeom>
              <a:avLst/>
              <a:gdLst>
                <a:gd name="connsiteX0" fmla="*/ 514823 w 553296"/>
                <a:gd name="connsiteY0" fmla="*/ 845782 h 845781"/>
                <a:gd name="connsiteX1" fmla="*/ 39971 w 553296"/>
                <a:gd name="connsiteY1" fmla="*/ 845782 h 845781"/>
                <a:gd name="connsiteX2" fmla="*/ 0 w 553296"/>
                <a:gd name="connsiteY2" fmla="*/ 805811 h 845781"/>
                <a:gd name="connsiteX3" fmla="*/ 0 w 553296"/>
                <a:gd name="connsiteY3" fmla="*/ 39971 h 845781"/>
                <a:gd name="connsiteX4" fmla="*/ 39971 w 553296"/>
                <a:gd name="connsiteY4" fmla="*/ 0 h 845781"/>
                <a:gd name="connsiteX5" fmla="*/ 513224 w 553296"/>
                <a:gd name="connsiteY5" fmla="*/ 0 h 845781"/>
                <a:gd name="connsiteX6" fmla="*/ 553195 w 553296"/>
                <a:gd name="connsiteY6" fmla="*/ 39971 h 845781"/>
                <a:gd name="connsiteX7" fmla="*/ 553195 w 553296"/>
                <a:gd name="connsiteY7" fmla="*/ 805811 h 845781"/>
                <a:gd name="connsiteX8" fmla="*/ 514823 w 553296"/>
                <a:gd name="connsiteY8" fmla="*/ 845782 h 84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296" h="845781">
                  <a:moveTo>
                    <a:pt x="514823" y="845782"/>
                  </a:moveTo>
                  <a:lnTo>
                    <a:pt x="39971" y="845782"/>
                  </a:lnTo>
                  <a:cubicBezTo>
                    <a:pt x="17587" y="845782"/>
                    <a:pt x="0" y="828194"/>
                    <a:pt x="0" y="805811"/>
                  </a:cubicBezTo>
                  <a:lnTo>
                    <a:pt x="0" y="39971"/>
                  </a:lnTo>
                  <a:cubicBezTo>
                    <a:pt x="0" y="17587"/>
                    <a:pt x="17587" y="0"/>
                    <a:pt x="39971" y="0"/>
                  </a:cubicBezTo>
                  <a:lnTo>
                    <a:pt x="513224" y="0"/>
                  </a:lnTo>
                  <a:cubicBezTo>
                    <a:pt x="535608" y="0"/>
                    <a:pt x="553195" y="17587"/>
                    <a:pt x="553195" y="39971"/>
                  </a:cubicBezTo>
                  <a:lnTo>
                    <a:pt x="553195" y="805811"/>
                  </a:lnTo>
                  <a:cubicBezTo>
                    <a:pt x="554794" y="828194"/>
                    <a:pt x="537207" y="845782"/>
                    <a:pt x="514823" y="845782"/>
                  </a:cubicBezTo>
                  <a:close/>
                </a:path>
              </a:pathLst>
            </a:custGeom>
            <a:solidFill>
              <a:srgbClr val="FFE4B8"/>
            </a:solidFill>
            <a:ln w="159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2DB016AF-BF7E-3320-C226-DBA4A4FB3B3D}"/>
                </a:ext>
              </a:extLst>
            </p:cNvPr>
            <p:cNvSpPr/>
            <p:nvPr/>
          </p:nvSpPr>
          <p:spPr>
            <a:xfrm>
              <a:off x="5967860" y="1258554"/>
              <a:ext cx="522817" cy="733863"/>
            </a:xfrm>
            <a:custGeom>
              <a:avLst/>
              <a:gdLst>
                <a:gd name="connsiteX0" fmla="*/ 0 w 522817"/>
                <a:gd name="connsiteY0" fmla="*/ 0 h 733863"/>
                <a:gd name="connsiteX1" fmla="*/ 522817 w 522817"/>
                <a:gd name="connsiteY1" fmla="*/ 0 h 733863"/>
                <a:gd name="connsiteX2" fmla="*/ 522817 w 522817"/>
                <a:gd name="connsiteY2" fmla="*/ 733863 h 733863"/>
                <a:gd name="connsiteX3" fmla="*/ 0 w 522817"/>
                <a:gd name="connsiteY3" fmla="*/ 733863 h 733863"/>
              </a:gdLst>
              <a:ahLst/>
              <a:cxnLst>
                <a:cxn ang="0">
                  <a:pos x="connsiteX0" y="connsiteY0"/>
                </a:cxn>
                <a:cxn ang="0">
                  <a:pos x="connsiteX1" y="connsiteY1"/>
                </a:cxn>
                <a:cxn ang="0">
                  <a:pos x="connsiteX2" y="connsiteY2"/>
                </a:cxn>
                <a:cxn ang="0">
                  <a:pos x="connsiteX3" y="connsiteY3"/>
                </a:cxn>
              </a:cxnLst>
              <a:rect l="l" t="t" r="r" b="b"/>
              <a:pathLst>
                <a:path w="522817" h="733863">
                  <a:moveTo>
                    <a:pt x="0" y="0"/>
                  </a:moveTo>
                  <a:lnTo>
                    <a:pt x="522817" y="0"/>
                  </a:lnTo>
                  <a:lnTo>
                    <a:pt x="522817" y="733863"/>
                  </a:lnTo>
                  <a:lnTo>
                    <a:pt x="0" y="733863"/>
                  </a:lnTo>
                  <a:close/>
                </a:path>
              </a:pathLst>
            </a:custGeom>
            <a:solidFill>
              <a:srgbClr val="FFFFFF"/>
            </a:solidFill>
            <a:ln w="159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2ED5ECF9-B23F-2569-608A-F509D0E5CBD0}"/>
                </a:ext>
              </a:extLst>
            </p:cNvPr>
            <p:cNvSpPr/>
            <p:nvPr/>
          </p:nvSpPr>
          <p:spPr>
            <a:xfrm>
              <a:off x="6594601" y="1727011"/>
              <a:ext cx="28778" cy="28778"/>
            </a:xfrm>
            <a:custGeom>
              <a:avLst/>
              <a:gdLst>
                <a:gd name="connsiteX0" fmla="*/ 28779 w 28778"/>
                <a:gd name="connsiteY0" fmla="*/ 14389 h 28778"/>
                <a:gd name="connsiteX1" fmla="*/ 14389 w 28778"/>
                <a:gd name="connsiteY1" fmla="*/ 28779 h 28778"/>
                <a:gd name="connsiteX2" fmla="*/ 0 w 28778"/>
                <a:gd name="connsiteY2" fmla="*/ 14389 h 28778"/>
                <a:gd name="connsiteX3" fmla="*/ 14389 w 28778"/>
                <a:gd name="connsiteY3" fmla="*/ 0 h 28778"/>
                <a:gd name="connsiteX4" fmla="*/ 28779 w 28778"/>
                <a:gd name="connsiteY4" fmla="*/ 14389 h 28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78" h="28778">
                  <a:moveTo>
                    <a:pt x="28779" y="14389"/>
                  </a:moveTo>
                  <a:cubicBezTo>
                    <a:pt x="28779" y="22337"/>
                    <a:pt x="22337" y="28779"/>
                    <a:pt x="14389" y="28779"/>
                  </a:cubicBezTo>
                  <a:cubicBezTo>
                    <a:pt x="6442" y="28779"/>
                    <a:pt x="0" y="22337"/>
                    <a:pt x="0" y="14389"/>
                  </a:cubicBezTo>
                  <a:cubicBezTo>
                    <a:pt x="0" y="6442"/>
                    <a:pt x="6442" y="0"/>
                    <a:pt x="14389" y="0"/>
                  </a:cubicBezTo>
                  <a:cubicBezTo>
                    <a:pt x="22336" y="0"/>
                    <a:pt x="28779" y="6442"/>
                    <a:pt x="28779" y="14389"/>
                  </a:cubicBezTo>
                  <a:close/>
                </a:path>
              </a:pathLst>
            </a:custGeom>
            <a:noFill/>
            <a:ln w="15925" cap="rnd">
              <a:solidFill>
                <a:srgbClr val="6FDBD3"/>
              </a:solidFill>
              <a:prstDash val="solid"/>
              <a:round/>
            </a:ln>
          </p:spPr>
          <p:txBody>
            <a:bodyPr rtlCol="0" anchor="ctr"/>
            <a:lstStyle/>
            <a:p>
              <a:endParaRPr lang="zh-CN" altLang="en-US"/>
            </a:p>
          </p:txBody>
        </p:sp>
        <p:sp>
          <p:nvSpPr>
            <p:cNvPr id="32" name="任意多边形: 形状 31">
              <a:extLst>
                <a:ext uri="{FF2B5EF4-FFF2-40B4-BE49-F238E27FC236}">
                  <a16:creationId xmlns:a16="http://schemas.microsoft.com/office/drawing/2014/main" id="{9EE77F45-A0E6-4701-D055-B4EA16902CF7}"/>
                </a:ext>
              </a:extLst>
            </p:cNvPr>
            <p:cNvSpPr/>
            <p:nvPr/>
          </p:nvSpPr>
          <p:spPr>
            <a:xfrm>
              <a:off x="6548235" y="1108263"/>
              <a:ext cx="9592" cy="9592"/>
            </a:xfrm>
            <a:custGeom>
              <a:avLst/>
              <a:gdLst>
                <a:gd name="connsiteX0" fmla="*/ 9593 w 9592"/>
                <a:gd name="connsiteY0" fmla="*/ 4796 h 9592"/>
                <a:gd name="connsiteX1" fmla="*/ 4797 w 9592"/>
                <a:gd name="connsiteY1" fmla="*/ 9593 h 9592"/>
                <a:gd name="connsiteX2" fmla="*/ 0 w 9592"/>
                <a:gd name="connsiteY2" fmla="*/ 4796 h 9592"/>
                <a:gd name="connsiteX3" fmla="*/ 4797 w 9592"/>
                <a:gd name="connsiteY3" fmla="*/ 0 h 9592"/>
                <a:gd name="connsiteX4" fmla="*/ 9593 w 9592"/>
                <a:gd name="connsiteY4" fmla="*/ 4796 h 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2" h="9592">
                  <a:moveTo>
                    <a:pt x="9593" y="4796"/>
                  </a:moveTo>
                  <a:cubicBezTo>
                    <a:pt x="9593" y="7446"/>
                    <a:pt x="7446" y="9593"/>
                    <a:pt x="4797" y="9593"/>
                  </a:cubicBezTo>
                  <a:cubicBezTo>
                    <a:pt x="2148" y="9593"/>
                    <a:pt x="0" y="7446"/>
                    <a:pt x="0" y="4796"/>
                  </a:cubicBezTo>
                  <a:cubicBezTo>
                    <a:pt x="0" y="2147"/>
                    <a:pt x="2148" y="0"/>
                    <a:pt x="4797" y="0"/>
                  </a:cubicBezTo>
                  <a:cubicBezTo>
                    <a:pt x="7446" y="0"/>
                    <a:pt x="9593" y="2147"/>
                    <a:pt x="9593" y="4796"/>
                  </a:cubicBezTo>
                  <a:close/>
                </a:path>
              </a:pathLst>
            </a:custGeom>
            <a:solidFill>
              <a:srgbClr val="231F20"/>
            </a:solidFill>
            <a:ln w="159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C71B5211-999A-4DB1-BFFE-D7FAFE64FE38}"/>
                </a:ext>
              </a:extLst>
            </p:cNvPr>
            <p:cNvSpPr/>
            <p:nvPr/>
          </p:nvSpPr>
          <p:spPr>
            <a:xfrm>
              <a:off x="6653758" y="1973231"/>
              <a:ext cx="9592" cy="9592"/>
            </a:xfrm>
            <a:custGeom>
              <a:avLst/>
              <a:gdLst>
                <a:gd name="connsiteX0" fmla="*/ 9593 w 9592"/>
                <a:gd name="connsiteY0" fmla="*/ 4797 h 9592"/>
                <a:gd name="connsiteX1" fmla="*/ 4796 w 9592"/>
                <a:gd name="connsiteY1" fmla="*/ 9593 h 9592"/>
                <a:gd name="connsiteX2" fmla="*/ 0 w 9592"/>
                <a:gd name="connsiteY2" fmla="*/ 4797 h 9592"/>
                <a:gd name="connsiteX3" fmla="*/ 4796 w 9592"/>
                <a:gd name="connsiteY3" fmla="*/ 0 h 9592"/>
                <a:gd name="connsiteX4" fmla="*/ 9593 w 9592"/>
                <a:gd name="connsiteY4" fmla="*/ 4797 h 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2" h="9592">
                  <a:moveTo>
                    <a:pt x="9593" y="4797"/>
                  </a:moveTo>
                  <a:cubicBezTo>
                    <a:pt x="9593" y="7446"/>
                    <a:pt x="7445" y="9593"/>
                    <a:pt x="4796" y="9593"/>
                  </a:cubicBezTo>
                  <a:cubicBezTo>
                    <a:pt x="2147" y="9593"/>
                    <a:pt x="0" y="7446"/>
                    <a:pt x="0" y="4797"/>
                  </a:cubicBezTo>
                  <a:cubicBezTo>
                    <a:pt x="0" y="2148"/>
                    <a:pt x="2147" y="0"/>
                    <a:pt x="4796" y="0"/>
                  </a:cubicBezTo>
                  <a:cubicBezTo>
                    <a:pt x="7445" y="0"/>
                    <a:pt x="9593" y="2148"/>
                    <a:pt x="9593" y="4797"/>
                  </a:cubicBezTo>
                  <a:close/>
                </a:path>
              </a:pathLst>
            </a:custGeom>
            <a:solidFill>
              <a:srgbClr val="231F20"/>
            </a:solidFill>
            <a:ln w="159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D83B6879-8BDF-CB8E-864E-590665990BF6}"/>
                </a:ext>
              </a:extLst>
            </p:cNvPr>
            <p:cNvSpPr/>
            <p:nvPr/>
          </p:nvSpPr>
          <p:spPr>
            <a:xfrm>
              <a:off x="6593002" y="1535151"/>
              <a:ext cx="9592" cy="9592"/>
            </a:xfrm>
            <a:custGeom>
              <a:avLst/>
              <a:gdLst>
                <a:gd name="connsiteX0" fmla="*/ 9593 w 9592"/>
                <a:gd name="connsiteY0" fmla="*/ 4796 h 9592"/>
                <a:gd name="connsiteX1" fmla="*/ 4797 w 9592"/>
                <a:gd name="connsiteY1" fmla="*/ 9593 h 9592"/>
                <a:gd name="connsiteX2" fmla="*/ 0 w 9592"/>
                <a:gd name="connsiteY2" fmla="*/ 4796 h 9592"/>
                <a:gd name="connsiteX3" fmla="*/ 4797 w 9592"/>
                <a:gd name="connsiteY3" fmla="*/ 0 h 9592"/>
                <a:gd name="connsiteX4" fmla="*/ 9593 w 9592"/>
                <a:gd name="connsiteY4" fmla="*/ 4796 h 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2" h="9592">
                  <a:moveTo>
                    <a:pt x="9593" y="4796"/>
                  </a:moveTo>
                  <a:cubicBezTo>
                    <a:pt x="9593" y="7446"/>
                    <a:pt x="7446" y="9593"/>
                    <a:pt x="4797" y="9593"/>
                  </a:cubicBezTo>
                  <a:cubicBezTo>
                    <a:pt x="2148" y="9593"/>
                    <a:pt x="0" y="7445"/>
                    <a:pt x="0" y="4796"/>
                  </a:cubicBezTo>
                  <a:cubicBezTo>
                    <a:pt x="0" y="2147"/>
                    <a:pt x="2148" y="0"/>
                    <a:pt x="4797" y="0"/>
                  </a:cubicBezTo>
                  <a:cubicBezTo>
                    <a:pt x="7446" y="0"/>
                    <a:pt x="9593" y="2147"/>
                    <a:pt x="9593" y="4796"/>
                  </a:cubicBezTo>
                  <a:close/>
                </a:path>
              </a:pathLst>
            </a:custGeom>
            <a:solidFill>
              <a:srgbClr val="231F20"/>
            </a:solidFill>
            <a:ln w="159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C2744A80-45BD-2795-9B13-B456F2184112}"/>
                </a:ext>
              </a:extLst>
            </p:cNvPr>
            <p:cNvSpPr/>
            <p:nvPr/>
          </p:nvSpPr>
          <p:spPr>
            <a:xfrm>
              <a:off x="5774401" y="1640674"/>
              <a:ext cx="9592" cy="9592"/>
            </a:xfrm>
            <a:custGeom>
              <a:avLst/>
              <a:gdLst>
                <a:gd name="connsiteX0" fmla="*/ 9593 w 9592"/>
                <a:gd name="connsiteY0" fmla="*/ 4796 h 9592"/>
                <a:gd name="connsiteX1" fmla="*/ 4796 w 9592"/>
                <a:gd name="connsiteY1" fmla="*/ 9593 h 9592"/>
                <a:gd name="connsiteX2" fmla="*/ 0 w 9592"/>
                <a:gd name="connsiteY2" fmla="*/ 4796 h 9592"/>
                <a:gd name="connsiteX3" fmla="*/ 4796 w 9592"/>
                <a:gd name="connsiteY3" fmla="*/ 0 h 9592"/>
                <a:gd name="connsiteX4" fmla="*/ 9593 w 9592"/>
                <a:gd name="connsiteY4" fmla="*/ 4796 h 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2" h="9592">
                  <a:moveTo>
                    <a:pt x="9593" y="4796"/>
                  </a:moveTo>
                  <a:cubicBezTo>
                    <a:pt x="9593" y="7445"/>
                    <a:pt x="7446" y="9593"/>
                    <a:pt x="4796" y="9593"/>
                  </a:cubicBezTo>
                  <a:cubicBezTo>
                    <a:pt x="2147" y="9593"/>
                    <a:pt x="0" y="7445"/>
                    <a:pt x="0" y="4796"/>
                  </a:cubicBezTo>
                  <a:cubicBezTo>
                    <a:pt x="0" y="2147"/>
                    <a:pt x="2147" y="0"/>
                    <a:pt x="4796" y="0"/>
                  </a:cubicBezTo>
                  <a:cubicBezTo>
                    <a:pt x="7446" y="0"/>
                    <a:pt x="9593" y="2147"/>
                    <a:pt x="9593" y="4796"/>
                  </a:cubicBezTo>
                  <a:close/>
                </a:path>
              </a:pathLst>
            </a:custGeom>
            <a:solidFill>
              <a:srgbClr val="231F20"/>
            </a:solidFill>
            <a:ln w="159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463B5C26-F9CA-69F0-E57B-F4EBC02808C3}"/>
                </a:ext>
              </a:extLst>
            </p:cNvPr>
            <p:cNvSpPr/>
            <p:nvPr/>
          </p:nvSpPr>
          <p:spPr>
            <a:xfrm>
              <a:off x="5942278" y="1143438"/>
              <a:ext cx="9592" cy="9592"/>
            </a:xfrm>
            <a:custGeom>
              <a:avLst/>
              <a:gdLst>
                <a:gd name="connsiteX0" fmla="*/ 9593 w 9592"/>
                <a:gd name="connsiteY0" fmla="*/ 4796 h 9592"/>
                <a:gd name="connsiteX1" fmla="*/ 4796 w 9592"/>
                <a:gd name="connsiteY1" fmla="*/ 9593 h 9592"/>
                <a:gd name="connsiteX2" fmla="*/ 0 w 9592"/>
                <a:gd name="connsiteY2" fmla="*/ 4796 h 9592"/>
                <a:gd name="connsiteX3" fmla="*/ 4796 w 9592"/>
                <a:gd name="connsiteY3" fmla="*/ 0 h 9592"/>
                <a:gd name="connsiteX4" fmla="*/ 9593 w 9592"/>
                <a:gd name="connsiteY4" fmla="*/ 4796 h 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2" h="9592">
                  <a:moveTo>
                    <a:pt x="9593" y="4796"/>
                  </a:moveTo>
                  <a:cubicBezTo>
                    <a:pt x="9593" y="7446"/>
                    <a:pt x="7446" y="9593"/>
                    <a:pt x="4796" y="9593"/>
                  </a:cubicBezTo>
                  <a:cubicBezTo>
                    <a:pt x="2147" y="9593"/>
                    <a:pt x="0" y="7446"/>
                    <a:pt x="0" y="4796"/>
                  </a:cubicBezTo>
                  <a:cubicBezTo>
                    <a:pt x="0" y="2147"/>
                    <a:pt x="2147" y="0"/>
                    <a:pt x="4796" y="0"/>
                  </a:cubicBezTo>
                  <a:cubicBezTo>
                    <a:pt x="7446" y="0"/>
                    <a:pt x="9593" y="2147"/>
                    <a:pt x="9593" y="4796"/>
                  </a:cubicBezTo>
                  <a:close/>
                </a:path>
              </a:pathLst>
            </a:custGeom>
            <a:solidFill>
              <a:srgbClr val="231F20"/>
            </a:solidFill>
            <a:ln w="159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8A538018-3082-6533-941B-06F4712C2C09}"/>
                </a:ext>
              </a:extLst>
            </p:cNvPr>
            <p:cNvSpPr/>
            <p:nvPr/>
          </p:nvSpPr>
          <p:spPr>
            <a:xfrm>
              <a:off x="5822366" y="1891691"/>
              <a:ext cx="30377" cy="30377"/>
            </a:xfrm>
            <a:custGeom>
              <a:avLst/>
              <a:gdLst>
                <a:gd name="connsiteX0" fmla="*/ 0 w 30377"/>
                <a:gd name="connsiteY0" fmla="*/ 15988 h 30377"/>
                <a:gd name="connsiteX1" fmla="*/ 30378 w 30377"/>
                <a:gd name="connsiteY1" fmla="*/ 15988 h 30377"/>
                <a:gd name="connsiteX2" fmla="*/ 14389 w 30377"/>
                <a:gd name="connsiteY2" fmla="*/ 30378 h 30377"/>
                <a:gd name="connsiteX3" fmla="*/ 14389 w 30377"/>
                <a:gd name="connsiteY3" fmla="*/ 0 h 30377"/>
              </a:gdLst>
              <a:ahLst/>
              <a:cxnLst>
                <a:cxn ang="0">
                  <a:pos x="connsiteX0" y="connsiteY0"/>
                </a:cxn>
                <a:cxn ang="0">
                  <a:pos x="connsiteX1" y="connsiteY1"/>
                </a:cxn>
                <a:cxn ang="0">
                  <a:pos x="connsiteX2" y="connsiteY2"/>
                </a:cxn>
                <a:cxn ang="0">
                  <a:pos x="connsiteX3" y="connsiteY3"/>
                </a:cxn>
              </a:cxnLst>
              <a:rect l="l" t="t" r="r" b="b"/>
              <a:pathLst>
                <a:path w="30377" h="30377">
                  <a:moveTo>
                    <a:pt x="0" y="15988"/>
                  </a:moveTo>
                  <a:lnTo>
                    <a:pt x="30378" y="15988"/>
                  </a:lnTo>
                  <a:moveTo>
                    <a:pt x="14389" y="30378"/>
                  </a:moveTo>
                  <a:lnTo>
                    <a:pt x="14389" y="0"/>
                  </a:lnTo>
                </a:path>
              </a:pathLst>
            </a:custGeom>
            <a:noFill/>
            <a:ln w="15925" cap="rnd">
              <a:solidFill>
                <a:srgbClr val="6FDBD3"/>
              </a:solidFill>
              <a:prstDash val="solid"/>
              <a:round/>
            </a:ln>
          </p:spPr>
          <p:txBody>
            <a:bodyPr rtlCol="0" anchor="ctr"/>
            <a:lstStyle/>
            <a:p>
              <a:endParaRPr lang="zh-CN" altLang="en-US"/>
            </a:p>
          </p:txBody>
        </p:sp>
        <p:sp>
          <p:nvSpPr>
            <p:cNvPr id="38" name="任意多边形: 形状 37">
              <a:extLst>
                <a:ext uri="{FF2B5EF4-FFF2-40B4-BE49-F238E27FC236}">
                  <a16:creationId xmlns:a16="http://schemas.microsoft.com/office/drawing/2014/main" id="{28F52D58-B1F1-D006-5278-6B3C6F4729A5}"/>
                </a:ext>
              </a:extLst>
            </p:cNvPr>
            <p:cNvSpPr/>
            <p:nvPr/>
          </p:nvSpPr>
          <p:spPr>
            <a:xfrm>
              <a:off x="6493875" y="1146635"/>
              <a:ext cx="12790" cy="12790"/>
            </a:xfrm>
            <a:custGeom>
              <a:avLst/>
              <a:gdLst>
                <a:gd name="connsiteX0" fmla="*/ 12791 w 12790"/>
                <a:gd name="connsiteY0" fmla="*/ 6395 h 12790"/>
                <a:gd name="connsiteX1" fmla="*/ 6395 w 12790"/>
                <a:gd name="connsiteY1" fmla="*/ 12791 h 12790"/>
                <a:gd name="connsiteX2" fmla="*/ 0 w 12790"/>
                <a:gd name="connsiteY2" fmla="*/ 6395 h 12790"/>
                <a:gd name="connsiteX3" fmla="*/ 6395 w 12790"/>
                <a:gd name="connsiteY3" fmla="*/ 0 h 12790"/>
                <a:gd name="connsiteX4" fmla="*/ 12791 w 12790"/>
                <a:gd name="connsiteY4" fmla="*/ 6395 h 1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0" h="12790">
                  <a:moveTo>
                    <a:pt x="12791" y="6395"/>
                  </a:moveTo>
                  <a:cubicBezTo>
                    <a:pt x="12791" y="9927"/>
                    <a:pt x="9927" y="12791"/>
                    <a:pt x="6395" y="12791"/>
                  </a:cubicBezTo>
                  <a:cubicBezTo>
                    <a:pt x="2863" y="12791"/>
                    <a:pt x="0" y="9927"/>
                    <a:pt x="0" y="6395"/>
                  </a:cubicBezTo>
                  <a:cubicBezTo>
                    <a:pt x="0" y="2863"/>
                    <a:pt x="2863" y="0"/>
                    <a:pt x="6395" y="0"/>
                  </a:cubicBezTo>
                  <a:cubicBezTo>
                    <a:pt x="9927" y="0"/>
                    <a:pt x="12791" y="2863"/>
                    <a:pt x="12791" y="6395"/>
                  </a:cubicBezTo>
                  <a:close/>
                </a:path>
              </a:pathLst>
            </a:custGeom>
            <a:solidFill>
              <a:srgbClr val="231F20"/>
            </a:solidFill>
            <a:ln w="159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9578313F-D248-42AE-67C7-E9510334B4BF}"/>
                </a:ext>
              </a:extLst>
            </p:cNvPr>
            <p:cNvSpPr/>
            <p:nvPr/>
          </p:nvSpPr>
          <p:spPr>
            <a:xfrm>
              <a:off x="5831959" y="1597506"/>
              <a:ext cx="12790" cy="12790"/>
            </a:xfrm>
            <a:custGeom>
              <a:avLst/>
              <a:gdLst>
                <a:gd name="connsiteX0" fmla="*/ 12791 w 12790"/>
                <a:gd name="connsiteY0" fmla="*/ 6395 h 12790"/>
                <a:gd name="connsiteX1" fmla="*/ 6395 w 12790"/>
                <a:gd name="connsiteY1" fmla="*/ 12791 h 12790"/>
                <a:gd name="connsiteX2" fmla="*/ 0 w 12790"/>
                <a:gd name="connsiteY2" fmla="*/ 6395 h 12790"/>
                <a:gd name="connsiteX3" fmla="*/ 6395 w 12790"/>
                <a:gd name="connsiteY3" fmla="*/ 0 h 12790"/>
                <a:gd name="connsiteX4" fmla="*/ 12791 w 12790"/>
                <a:gd name="connsiteY4" fmla="*/ 6395 h 1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0" h="12790">
                  <a:moveTo>
                    <a:pt x="12791" y="6395"/>
                  </a:moveTo>
                  <a:cubicBezTo>
                    <a:pt x="12791" y="9927"/>
                    <a:pt x="9927" y="12791"/>
                    <a:pt x="6395" y="12791"/>
                  </a:cubicBezTo>
                  <a:cubicBezTo>
                    <a:pt x="2863" y="12791"/>
                    <a:pt x="0" y="9927"/>
                    <a:pt x="0" y="6395"/>
                  </a:cubicBezTo>
                  <a:cubicBezTo>
                    <a:pt x="0" y="2863"/>
                    <a:pt x="2863" y="0"/>
                    <a:pt x="6395" y="0"/>
                  </a:cubicBezTo>
                  <a:cubicBezTo>
                    <a:pt x="9927" y="0"/>
                    <a:pt x="12791" y="2863"/>
                    <a:pt x="12791" y="6395"/>
                  </a:cubicBezTo>
                  <a:close/>
                </a:path>
              </a:pathLst>
            </a:custGeom>
            <a:solidFill>
              <a:srgbClr val="231F20"/>
            </a:solidFill>
            <a:ln w="159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AAF244C4-924F-4AE6-7397-567D5984831A}"/>
                </a:ext>
              </a:extLst>
            </p:cNvPr>
            <p:cNvSpPr/>
            <p:nvPr/>
          </p:nvSpPr>
          <p:spPr>
            <a:xfrm>
              <a:off x="6626578" y="1499977"/>
              <a:ext cx="12790" cy="12790"/>
            </a:xfrm>
            <a:custGeom>
              <a:avLst/>
              <a:gdLst>
                <a:gd name="connsiteX0" fmla="*/ 12791 w 12790"/>
                <a:gd name="connsiteY0" fmla="*/ 6395 h 12790"/>
                <a:gd name="connsiteX1" fmla="*/ 6395 w 12790"/>
                <a:gd name="connsiteY1" fmla="*/ 12791 h 12790"/>
                <a:gd name="connsiteX2" fmla="*/ 0 w 12790"/>
                <a:gd name="connsiteY2" fmla="*/ 6395 h 12790"/>
                <a:gd name="connsiteX3" fmla="*/ 6395 w 12790"/>
                <a:gd name="connsiteY3" fmla="*/ 0 h 12790"/>
                <a:gd name="connsiteX4" fmla="*/ 12791 w 12790"/>
                <a:gd name="connsiteY4" fmla="*/ 6395 h 1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0" h="12790">
                  <a:moveTo>
                    <a:pt x="12791" y="6395"/>
                  </a:moveTo>
                  <a:cubicBezTo>
                    <a:pt x="12791" y="9927"/>
                    <a:pt x="9927" y="12791"/>
                    <a:pt x="6395" y="12791"/>
                  </a:cubicBezTo>
                  <a:cubicBezTo>
                    <a:pt x="2863" y="12791"/>
                    <a:pt x="0" y="9927"/>
                    <a:pt x="0" y="6395"/>
                  </a:cubicBezTo>
                  <a:cubicBezTo>
                    <a:pt x="0" y="2863"/>
                    <a:pt x="2863" y="0"/>
                    <a:pt x="6395" y="0"/>
                  </a:cubicBezTo>
                  <a:cubicBezTo>
                    <a:pt x="9927" y="0"/>
                    <a:pt x="12791" y="2863"/>
                    <a:pt x="12791" y="6395"/>
                  </a:cubicBezTo>
                  <a:close/>
                </a:path>
              </a:pathLst>
            </a:custGeom>
            <a:solidFill>
              <a:srgbClr val="231F20"/>
            </a:solidFill>
            <a:ln w="159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205C807F-6319-EBD3-9967-09457BE1BE74}"/>
                </a:ext>
              </a:extLst>
            </p:cNvPr>
            <p:cNvSpPr/>
            <p:nvPr/>
          </p:nvSpPr>
          <p:spPr>
            <a:xfrm>
              <a:off x="6588206" y="1840528"/>
              <a:ext cx="12790" cy="12790"/>
            </a:xfrm>
            <a:custGeom>
              <a:avLst/>
              <a:gdLst>
                <a:gd name="connsiteX0" fmla="*/ 12791 w 12790"/>
                <a:gd name="connsiteY0" fmla="*/ 6395 h 12790"/>
                <a:gd name="connsiteX1" fmla="*/ 6395 w 12790"/>
                <a:gd name="connsiteY1" fmla="*/ 12791 h 12790"/>
                <a:gd name="connsiteX2" fmla="*/ 0 w 12790"/>
                <a:gd name="connsiteY2" fmla="*/ 6395 h 12790"/>
                <a:gd name="connsiteX3" fmla="*/ 6395 w 12790"/>
                <a:gd name="connsiteY3" fmla="*/ 0 h 12790"/>
                <a:gd name="connsiteX4" fmla="*/ 12791 w 12790"/>
                <a:gd name="connsiteY4" fmla="*/ 6395 h 1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0" h="12790">
                  <a:moveTo>
                    <a:pt x="12791" y="6395"/>
                  </a:moveTo>
                  <a:cubicBezTo>
                    <a:pt x="12791" y="9927"/>
                    <a:pt x="9927" y="12791"/>
                    <a:pt x="6395" y="12791"/>
                  </a:cubicBezTo>
                  <a:cubicBezTo>
                    <a:pt x="2863" y="12791"/>
                    <a:pt x="0" y="9927"/>
                    <a:pt x="0" y="6395"/>
                  </a:cubicBezTo>
                  <a:cubicBezTo>
                    <a:pt x="0" y="2863"/>
                    <a:pt x="2863" y="0"/>
                    <a:pt x="6395" y="0"/>
                  </a:cubicBezTo>
                  <a:cubicBezTo>
                    <a:pt x="9927" y="0"/>
                    <a:pt x="12791" y="2863"/>
                    <a:pt x="12791" y="6395"/>
                  </a:cubicBezTo>
                  <a:close/>
                </a:path>
              </a:pathLst>
            </a:custGeom>
            <a:solidFill>
              <a:srgbClr val="231F20"/>
            </a:solidFill>
            <a:ln w="159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823313B7-0EEB-24AB-92F6-8A95131C1AAE}"/>
                </a:ext>
              </a:extLst>
            </p:cNvPr>
            <p:cNvSpPr/>
            <p:nvPr/>
          </p:nvSpPr>
          <p:spPr>
            <a:xfrm>
              <a:off x="5809576" y="1215385"/>
              <a:ext cx="35174" cy="35174"/>
            </a:xfrm>
            <a:custGeom>
              <a:avLst/>
              <a:gdLst>
                <a:gd name="connsiteX0" fmla="*/ 35174 w 35174"/>
                <a:gd name="connsiteY0" fmla="*/ 17587 h 35174"/>
                <a:gd name="connsiteX1" fmla="*/ 17587 w 35174"/>
                <a:gd name="connsiteY1" fmla="*/ 35174 h 35174"/>
                <a:gd name="connsiteX2" fmla="*/ 0 w 35174"/>
                <a:gd name="connsiteY2" fmla="*/ 17587 h 35174"/>
                <a:gd name="connsiteX3" fmla="*/ 17587 w 35174"/>
                <a:gd name="connsiteY3" fmla="*/ 0 h 35174"/>
                <a:gd name="connsiteX4" fmla="*/ 35174 w 35174"/>
                <a:gd name="connsiteY4" fmla="*/ 17587 h 35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74" h="35174">
                  <a:moveTo>
                    <a:pt x="35174" y="17587"/>
                  </a:moveTo>
                  <a:cubicBezTo>
                    <a:pt x="35174" y="27300"/>
                    <a:pt x="27300" y="35174"/>
                    <a:pt x="17587" y="35174"/>
                  </a:cubicBezTo>
                  <a:cubicBezTo>
                    <a:pt x="7874" y="35174"/>
                    <a:pt x="0" y="27300"/>
                    <a:pt x="0" y="17587"/>
                  </a:cubicBezTo>
                  <a:cubicBezTo>
                    <a:pt x="0" y="7874"/>
                    <a:pt x="7874" y="0"/>
                    <a:pt x="17587" y="0"/>
                  </a:cubicBezTo>
                  <a:cubicBezTo>
                    <a:pt x="27300" y="0"/>
                    <a:pt x="35174" y="7874"/>
                    <a:pt x="35174" y="17587"/>
                  </a:cubicBezTo>
                  <a:close/>
                </a:path>
              </a:pathLst>
            </a:custGeom>
            <a:noFill/>
            <a:ln w="15925" cap="rnd">
              <a:solidFill>
                <a:srgbClr val="F8E167"/>
              </a:solidFill>
              <a:prstDash val="solid"/>
              <a:round/>
            </a:ln>
          </p:spPr>
          <p:txBody>
            <a:bodyPr rtlCol="0" anchor="ctr"/>
            <a:lstStyle/>
            <a:p>
              <a:endParaRPr lang="zh-CN" altLang="en-US"/>
            </a:p>
          </p:txBody>
        </p:sp>
        <p:sp>
          <p:nvSpPr>
            <p:cNvPr id="43" name="任意多边形: 形状 42">
              <a:extLst>
                <a:ext uri="{FF2B5EF4-FFF2-40B4-BE49-F238E27FC236}">
                  <a16:creationId xmlns:a16="http://schemas.microsoft.com/office/drawing/2014/main" id="{AE3ED17A-D8E4-D375-3F18-1A27364F6621}"/>
                </a:ext>
              </a:extLst>
            </p:cNvPr>
            <p:cNvSpPr/>
            <p:nvPr/>
          </p:nvSpPr>
          <p:spPr>
            <a:xfrm>
              <a:off x="5908703" y="1207391"/>
              <a:ext cx="641130" cy="844182"/>
            </a:xfrm>
            <a:custGeom>
              <a:avLst/>
              <a:gdLst>
                <a:gd name="connsiteX0" fmla="*/ 0 w 641130"/>
                <a:gd name="connsiteY0" fmla="*/ 556393 h 844182"/>
                <a:gd name="connsiteX1" fmla="*/ 0 w 641130"/>
                <a:gd name="connsiteY1" fmla="*/ 390115 h 844182"/>
                <a:gd name="connsiteX2" fmla="*/ 641131 w 641130"/>
                <a:gd name="connsiteY2" fmla="*/ 324563 h 844182"/>
                <a:gd name="connsiteX3" fmla="*/ 641131 w 641130"/>
                <a:gd name="connsiteY3" fmla="*/ 804212 h 844182"/>
                <a:gd name="connsiteX4" fmla="*/ 601160 w 641130"/>
                <a:gd name="connsiteY4" fmla="*/ 844183 h 844182"/>
                <a:gd name="connsiteX5" fmla="*/ 39971 w 641130"/>
                <a:gd name="connsiteY5" fmla="*/ 844183 h 844182"/>
                <a:gd name="connsiteX6" fmla="*/ 0 w 641130"/>
                <a:gd name="connsiteY6" fmla="*/ 804212 h 844182"/>
                <a:gd name="connsiteX7" fmla="*/ 0 w 641130"/>
                <a:gd name="connsiteY7" fmla="*/ 588370 h 844182"/>
                <a:gd name="connsiteX8" fmla="*/ 641131 w 641130"/>
                <a:gd name="connsiteY8" fmla="*/ 255813 h 844182"/>
                <a:gd name="connsiteX9" fmla="*/ 641131 w 641130"/>
                <a:gd name="connsiteY9" fmla="*/ 292586 h 844182"/>
                <a:gd name="connsiteX10" fmla="*/ 0 w 641130"/>
                <a:gd name="connsiteY10" fmla="*/ 359737 h 844182"/>
                <a:gd name="connsiteX11" fmla="*/ 0 w 641130"/>
                <a:gd name="connsiteY11" fmla="*/ 39971 h 844182"/>
                <a:gd name="connsiteX12" fmla="*/ 39971 w 641130"/>
                <a:gd name="connsiteY12" fmla="*/ 0 h 844182"/>
                <a:gd name="connsiteX13" fmla="*/ 601160 w 641130"/>
                <a:gd name="connsiteY13" fmla="*/ 0 h 844182"/>
                <a:gd name="connsiteX14" fmla="*/ 641131 w 641130"/>
                <a:gd name="connsiteY14" fmla="*/ 39971 h 844182"/>
                <a:gd name="connsiteX15" fmla="*/ 641131 w 641130"/>
                <a:gd name="connsiteY15" fmla="*/ 222237 h 84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130" h="844182">
                  <a:moveTo>
                    <a:pt x="0" y="556393"/>
                  </a:moveTo>
                  <a:lnTo>
                    <a:pt x="0" y="390115"/>
                  </a:lnTo>
                  <a:moveTo>
                    <a:pt x="641131" y="324563"/>
                  </a:moveTo>
                  <a:lnTo>
                    <a:pt x="641131" y="804212"/>
                  </a:lnTo>
                  <a:cubicBezTo>
                    <a:pt x="641131" y="826596"/>
                    <a:pt x="623544" y="844183"/>
                    <a:pt x="601160" y="844183"/>
                  </a:cubicBezTo>
                  <a:lnTo>
                    <a:pt x="39971" y="844183"/>
                  </a:lnTo>
                  <a:cubicBezTo>
                    <a:pt x="17587" y="844183"/>
                    <a:pt x="0" y="826596"/>
                    <a:pt x="0" y="804212"/>
                  </a:cubicBezTo>
                  <a:lnTo>
                    <a:pt x="0" y="588370"/>
                  </a:lnTo>
                  <a:moveTo>
                    <a:pt x="641131" y="255813"/>
                  </a:moveTo>
                  <a:lnTo>
                    <a:pt x="641131" y="292586"/>
                  </a:lnTo>
                  <a:moveTo>
                    <a:pt x="0" y="359737"/>
                  </a:moveTo>
                  <a:lnTo>
                    <a:pt x="0" y="39971"/>
                  </a:lnTo>
                  <a:cubicBezTo>
                    <a:pt x="0" y="17587"/>
                    <a:pt x="17587" y="0"/>
                    <a:pt x="39971" y="0"/>
                  </a:cubicBezTo>
                  <a:lnTo>
                    <a:pt x="601160" y="0"/>
                  </a:lnTo>
                  <a:cubicBezTo>
                    <a:pt x="623544" y="0"/>
                    <a:pt x="641131" y="17587"/>
                    <a:pt x="641131" y="39971"/>
                  </a:cubicBezTo>
                  <a:lnTo>
                    <a:pt x="641131" y="222237"/>
                  </a:lnTo>
                </a:path>
              </a:pathLst>
            </a:custGeom>
            <a:noFill/>
            <a:ln w="23887" cap="rnd">
              <a:solidFill>
                <a:srgbClr val="231F20"/>
              </a:solidFill>
              <a:prstDash val="solid"/>
              <a:round/>
            </a:ln>
          </p:spPr>
          <p:txBody>
            <a:bodyPr rtlCol="0" anchor="ctr"/>
            <a:lstStyle/>
            <a:p>
              <a:endParaRPr lang="zh-CN" altLang="en-US"/>
            </a:p>
          </p:txBody>
        </p:sp>
        <p:sp>
          <p:nvSpPr>
            <p:cNvPr id="44" name="任意多边形: 形状 43">
              <a:extLst>
                <a:ext uri="{FF2B5EF4-FFF2-40B4-BE49-F238E27FC236}">
                  <a16:creationId xmlns:a16="http://schemas.microsoft.com/office/drawing/2014/main" id="{19C99300-4E64-A500-18C3-C1D89F7ECABA}"/>
                </a:ext>
              </a:extLst>
            </p:cNvPr>
            <p:cNvSpPr/>
            <p:nvPr/>
          </p:nvSpPr>
          <p:spPr>
            <a:xfrm>
              <a:off x="5967860" y="1258554"/>
              <a:ext cx="522817" cy="733863"/>
            </a:xfrm>
            <a:custGeom>
              <a:avLst/>
              <a:gdLst>
                <a:gd name="connsiteX0" fmla="*/ 0 w 522817"/>
                <a:gd name="connsiteY0" fmla="*/ 0 h 733863"/>
                <a:gd name="connsiteX1" fmla="*/ 522817 w 522817"/>
                <a:gd name="connsiteY1" fmla="*/ 0 h 733863"/>
                <a:gd name="connsiteX2" fmla="*/ 522817 w 522817"/>
                <a:gd name="connsiteY2" fmla="*/ 733863 h 733863"/>
                <a:gd name="connsiteX3" fmla="*/ 0 w 522817"/>
                <a:gd name="connsiteY3" fmla="*/ 733863 h 733863"/>
                <a:gd name="connsiteX4" fmla="*/ 76744 w 522817"/>
                <a:gd name="connsiteY4" fmla="*/ 223836 h 733863"/>
                <a:gd name="connsiteX5" fmla="*/ 446074 w 522817"/>
                <a:gd name="connsiteY5" fmla="*/ 223836 h 733863"/>
                <a:gd name="connsiteX6" fmla="*/ 76744 w 522817"/>
                <a:gd name="connsiteY6" fmla="*/ 129505 h 733863"/>
                <a:gd name="connsiteX7" fmla="*/ 326161 w 522817"/>
                <a:gd name="connsiteY7" fmla="*/ 129505 h 733863"/>
                <a:gd name="connsiteX8" fmla="*/ 76744 w 522817"/>
                <a:gd name="connsiteY8" fmla="*/ 281394 h 733863"/>
                <a:gd name="connsiteX9" fmla="*/ 446074 w 522817"/>
                <a:gd name="connsiteY9" fmla="*/ 281394 h 733863"/>
                <a:gd name="connsiteX10" fmla="*/ 76744 w 522817"/>
                <a:gd name="connsiteY10" fmla="*/ 338952 h 733863"/>
                <a:gd name="connsiteX11" fmla="*/ 446074 w 522817"/>
                <a:gd name="connsiteY11" fmla="*/ 338952 h 733863"/>
                <a:gd name="connsiteX12" fmla="*/ 76744 w 522817"/>
                <a:gd name="connsiteY12" fmla="*/ 398109 h 733863"/>
                <a:gd name="connsiteX13" fmla="*/ 446074 w 522817"/>
                <a:gd name="connsiteY13" fmla="*/ 398109 h 733863"/>
                <a:gd name="connsiteX14" fmla="*/ 76744 w 522817"/>
                <a:gd name="connsiteY14" fmla="*/ 455667 h 733863"/>
                <a:gd name="connsiteX15" fmla="*/ 446074 w 522817"/>
                <a:gd name="connsiteY15" fmla="*/ 455667 h 733863"/>
                <a:gd name="connsiteX16" fmla="*/ 76744 w 522817"/>
                <a:gd name="connsiteY16" fmla="*/ 513225 h 733863"/>
                <a:gd name="connsiteX17" fmla="*/ 446074 w 522817"/>
                <a:gd name="connsiteY17" fmla="*/ 513225 h 733863"/>
                <a:gd name="connsiteX18" fmla="*/ 76744 w 522817"/>
                <a:gd name="connsiteY18" fmla="*/ 572381 h 733863"/>
                <a:gd name="connsiteX19" fmla="*/ 446074 w 522817"/>
                <a:gd name="connsiteY19" fmla="*/ 572381 h 733863"/>
                <a:gd name="connsiteX20" fmla="*/ 76744 w 522817"/>
                <a:gd name="connsiteY20" fmla="*/ 629939 h 733863"/>
                <a:gd name="connsiteX21" fmla="*/ 326161 w 522817"/>
                <a:gd name="connsiteY21" fmla="*/ 629939 h 7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22817" h="733863">
                  <a:moveTo>
                    <a:pt x="0" y="0"/>
                  </a:moveTo>
                  <a:lnTo>
                    <a:pt x="522817" y="0"/>
                  </a:lnTo>
                  <a:lnTo>
                    <a:pt x="522817" y="733863"/>
                  </a:lnTo>
                  <a:lnTo>
                    <a:pt x="0" y="733863"/>
                  </a:lnTo>
                  <a:close/>
                  <a:moveTo>
                    <a:pt x="76744" y="223836"/>
                  </a:moveTo>
                  <a:lnTo>
                    <a:pt x="446074" y="223836"/>
                  </a:lnTo>
                  <a:moveTo>
                    <a:pt x="76744" y="129505"/>
                  </a:moveTo>
                  <a:lnTo>
                    <a:pt x="326161" y="129505"/>
                  </a:lnTo>
                  <a:moveTo>
                    <a:pt x="76744" y="281394"/>
                  </a:moveTo>
                  <a:lnTo>
                    <a:pt x="446074" y="281394"/>
                  </a:lnTo>
                  <a:moveTo>
                    <a:pt x="76744" y="338952"/>
                  </a:moveTo>
                  <a:lnTo>
                    <a:pt x="446074" y="338952"/>
                  </a:lnTo>
                  <a:moveTo>
                    <a:pt x="76744" y="398109"/>
                  </a:moveTo>
                  <a:lnTo>
                    <a:pt x="446074" y="398109"/>
                  </a:lnTo>
                  <a:moveTo>
                    <a:pt x="76744" y="455667"/>
                  </a:moveTo>
                  <a:lnTo>
                    <a:pt x="446074" y="455667"/>
                  </a:lnTo>
                  <a:moveTo>
                    <a:pt x="76744" y="513225"/>
                  </a:moveTo>
                  <a:lnTo>
                    <a:pt x="446074" y="513225"/>
                  </a:lnTo>
                  <a:moveTo>
                    <a:pt x="76744" y="572381"/>
                  </a:moveTo>
                  <a:lnTo>
                    <a:pt x="446074" y="572381"/>
                  </a:lnTo>
                  <a:moveTo>
                    <a:pt x="76744" y="629939"/>
                  </a:moveTo>
                  <a:lnTo>
                    <a:pt x="326161" y="629939"/>
                  </a:lnTo>
                </a:path>
              </a:pathLst>
            </a:custGeom>
            <a:noFill/>
            <a:ln w="23887" cap="rnd">
              <a:solidFill>
                <a:srgbClr val="231F20"/>
              </a:solidFill>
              <a:prstDash val="solid"/>
              <a:round/>
            </a:ln>
          </p:spPr>
          <p:txBody>
            <a:bodyPr rtlCol="0" anchor="ctr"/>
            <a:lstStyle/>
            <a:p>
              <a:endParaRPr lang="zh-CN" altLang="en-US"/>
            </a:p>
          </p:txBody>
        </p:sp>
        <p:sp>
          <p:nvSpPr>
            <p:cNvPr id="45" name="任意多边形: 形状 44">
              <a:extLst>
                <a:ext uri="{FF2B5EF4-FFF2-40B4-BE49-F238E27FC236}">
                  <a16:creationId xmlns:a16="http://schemas.microsoft.com/office/drawing/2014/main" id="{188F7058-9C40-D070-6251-16082CDBE428}"/>
                </a:ext>
              </a:extLst>
            </p:cNvPr>
            <p:cNvSpPr/>
            <p:nvPr/>
          </p:nvSpPr>
          <p:spPr>
            <a:xfrm>
              <a:off x="6049400" y="1092275"/>
              <a:ext cx="361335" cy="183865"/>
            </a:xfrm>
            <a:custGeom>
              <a:avLst/>
              <a:gdLst>
                <a:gd name="connsiteX0" fmla="*/ 290987 w 361335"/>
                <a:gd name="connsiteY0" fmla="*/ 68750 h 183865"/>
                <a:gd name="connsiteX1" fmla="*/ 230231 w 361335"/>
                <a:gd name="connsiteY1" fmla="*/ 68750 h 183865"/>
                <a:gd name="connsiteX2" fmla="*/ 230231 w 361335"/>
                <a:gd name="connsiteY2" fmla="*/ 49564 h 183865"/>
                <a:gd name="connsiteX3" fmla="*/ 180668 w 361335"/>
                <a:gd name="connsiteY3" fmla="*/ 0 h 183865"/>
                <a:gd name="connsiteX4" fmla="*/ 131104 w 361335"/>
                <a:gd name="connsiteY4" fmla="*/ 49564 h 183865"/>
                <a:gd name="connsiteX5" fmla="*/ 131104 w 361335"/>
                <a:gd name="connsiteY5" fmla="*/ 68750 h 183865"/>
                <a:gd name="connsiteX6" fmla="*/ 70349 w 361335"/>
                <a:gd name="connsiteY6" fmla="*/ 68750 h 183865"/>
                <a:gd name="connsiteX7" fmla="*/ 0 w 361335"/>
                <a:gd name="connsiteY7" fmla="*/ 139098 h 183865"/>
                <a:gd name="connsiteX8" fmla="*/ 0 w 361335"/>
                <a:gd name="connsiteY8" fmla="*/ 156685 h 183865"/>
                <a:gd name="connsiteX9" fmla="*/ 27180 w 361335"/>
                <a:gd name="connsiteY9" fmla="*/ 183866 h 183865"/>
                <a:gd name="connsiteX10" fmla="*/ 334155 w 361335"/>
                <a:gd name="connsiteY10" fmla="*/ 183866 h 183865"/>
                <a:gd name="connsiteX11" fmla="*/ 361336 w 361335"/>
                <a:gd name="connsiteY11" fmla="*/ 156685 h 183865"/>
                <a:gd name="connsiteX12" fmla="*/ 361336 w 361335"/>
                <a:gd name="connsiteY12" fmla="*/ 139098 h 183865"/>
                <a:gd name="connsiteX13" fmla="*/ 290987 w 361335"/>
                <a:gd name="connsiteY13" fmla="*/ 68750 h 18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1335" h="183865">
                  <a:moveTo>
                    <a:pt x="290987" y="68750"/>
                  </a:moveTo>
                  <a:lnTo>
                    <a:pt x="230231" y="68750"/>
                  </a:lnTo>
                  <a:lnTo>
                    <a:pt x="230231" y="49564"/>
                  </a:lnTo>
                  <a:cubicBezTo>
                    <a:pt x="230231" y="22384"/>
                    <a:pt x="207848" y="0"/>
                    <a:pt x="180668" y="0"/>
                  </a:cubicBezTo>
                  <a:cubicBezTo>
                    <a:pt x="153488" y="0"/>
                    <a:pt x="131104" y="22384"/>
                    <a:pt x="131104" y="49564"/>
                  </a:cubicBezTo>
                  <a:lnTo>
                    <a:pt x="131104" y="68750"/>
                  </a:lnTo>
                  <a:lnTo>
                    <a:pt x="70349" y="68750"/>
                  </a:lnTo>
                  <a:cubicBezTo>
                    <a:pt x="31977" y="68750"/>
                    <a:pt x="0" y="100726"/>
                    <a:pt x="0" y="139098"/>
                  </a:cubicBezTo>
                  <a:lnTo>
                    <a:pt x="0" y="156685"/>
                  </a:lnTo>
                  <a:cubicBezTo>
                    <a:pt x="0" y="172674"/>
                    <a:pt x="12791" y="183866"/>
                    <a:pt x="27180" y="183866"/>
                  </a:cubicBezTo>
                  <a:lnTo>
                    <a:pt x="334155" y="183866"/>
                  </a:lnTo>
                  <a:cubicBezTo>
                    <a:pt x="350144" y="183866"/>
                    <a:pt x="361336" y="171075"/>
                    <a:pt x="361336" y="156685"/>
                  </a:cubicBezTo>
                  <a:lnTo>
                    <a:pt x="361336" y="139098"/>
                  </a:lnTo>
                  <a:cubicBezTo>
                    <a:pt x="361336" y="100726"/>
                    <a:pt x="329359" y="68750"/>
                    <a:pt x="290987" y="68750"/>
                  </a:cubicBezTo>
                  <a:close/>
                </a:path>
              </a:pathLst>
            </a:custGeom>
            <a:solidFill>
              <a:srgbClr val="F8E167"/>
            </a:solidFill>
            <a:ln w="159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636A0113-1055-69D0-E32A-90833A031991}"/>
                </a:ext>
              </a:extLst>
            </p:cNvPr>
            <p:cNvSpPr/>
            <p:nvPr/>
          </p:nvSpPr>
          <p:spPr>
            <a:xfrm>
              <a:off x="6050999" y="1092275"/>
              <a:ext cx="303777" cy="183865"/>
            </a:xfrm>
            <a:custGeom>
              <a:avLst/>
              <a:gdLst>
                <a:gd name="connsiteX0" fmla="*/ 244621 w 303777"/>
                <a:gd name="connsiteY0" fmla="*/ 68750 h 183865"/>
                <a:gd name="connsiteX1" fmla="*/ 193458 w 303777"/>
                <a:gd name="connsiteY1" fmla="*/ 68750 h 183865"/>
                <a:gd name="connsiteX2" fmla="*/ 193458 w 303777"/>
                <a:gd name="connsiteY2" fmla="*/ 49564 h 183865"/>
                <a:gd name="connsiteX3" fmla="*/ 151889 w 303777"/>
                <a:gd name="connsiteY3" fmla="*/ 0 h 183865"/>
                <a:gd name="connsiteX4" fmla="*/ 110319 w 303777"/>
                <a:gd name="connsiteY4" fmla="*/ 49564 h 183865"/>
                <a:gd name="connsiteX5" fmla="*/ 110319 w 303777"/>
                <a:gd name="connsiteY5" fmla="*/ 68750 h 183865"/>
                <a:gd name="connsiteX6" fmla="*/ 59157 w 303777"/>
                <a:gd name="connsiteY6" fmla="*/ 68750 h 183865"/>
                <a:gd name="connsiteX7" fmla="*/ 0 w 303777"/>
                <a:gd name="connsiteY7" fmla="*/ 139098 h 183865"/>
                <a:gd name="connsiteX8" fmla="*/ 0 w 303777"/>
                <a:gd name="connsiteY8" fmla="*/ 156685 h 183865"/>
                <a:gd name="connsiteX9" fmla="*/ 23982 w 303777"/>
                <a:gd name="connsiteY9" fmla="*/ 183866 h 183865"/>
                <a:gd name="connsiteX10" fmla="*/ 279795 w 303777"/>
                <a:gd name="connsiteY10" fmla="*/ 183866 h 183865"/>
                <a:gd name="connsiteX11" fmla="*/ 303778 w 303777"/>
                <a:gd name="connsiteY11" fmla="*/ 156685 h 183865"/>
                <a:gd name="connsiteX12" fmla="*/ 303778 w 303777"/>
                <a:gd name="connsiteY12" fmla="*/ 139098 h 183865"/>
                <a:gd name="connsiteX13" fmla="*/ 244621 w 303777"/>
                <a:gd name="connsiteY13" fmla="*/ 68750 h 18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3777" h="183865">
                  <a:moveTo>
                    <a:pt x="244621" y="68750"/>
                  </a:moveTo>
                  <a:lnTo>
                    <a:pt x="193458" y="68750"/>
                  </a:lnTo>
                  <a:lnTo>
                    <a:pt x="193458" y="49564"/>
                  </a:lnTo>
                  <a:cubicBezTo>
                    <a:pt x="193458" y="22384"/>
                    <a:pt x="174272" y="0"/>
                    <a:pt x="151889" y="0"/>
                  </a:cubicBezTo>
                  <a:cubicBezTo>
                    <a:pt x="129505" y="0"/>
                    <a:pt x="110319" y="22384"/>
                    <a:pt x="110319" y="49564"/>
                  </a:cubicBezTo>
                  <a:lnTo>
                    <a:pt x="110319" y="68750"/>
                  </a:lnTo>
                  <a:lnTo>
                    <a:pt x="59157" y="68750"/>
                  </a:lnTo>
                  <a:cubicBezTo>
                    <a:pt x="25581" y="68750"/>
                    <a:pt x="0" y="100726"/>
                    <a:pt x="0" y="139098"/>
                  </a:cubicBezTo>
                  <a:lnTo>
                    <a:pt x="0" y="156685"/>
                  </a:lnTo>
                  <a:cubicBezTo>
                    <a:pt x="0" y="172674"/>
                    <a:pt x="11192" y="183866"/>
                    <a:pt x="23982" y="183866"/>
                  </a:cubicBezTo>
                  <a:lnTo>
                    <a:pt x="279795" y="183866"/>
                  </a:lnTo>
                  <a:cubicBezTo>
                    <a:pt x="292586" y="183866"/>
                    <a:pt x="303778" y="171075"/>
                    <a:pt x="303778" y="156685"/>
                  </a:cubicBezTo>
                  <a:lnTo>
                    <a:pt x="303778" y="139098"/>
                  </a:lnTo>
                  <a:cubicBezTo>
                    <a:pt x="303778" y="100726"/>
                    <a:pt x="276598" y="68750"/>
                    <a:pt x="244621" y="68750"/>
                  </a:cubicBezTo>
                  <a:close/>
                </a:path>
              </a:pathLst>
            </a:custGeom>
            <a:solidFill>
              <a:srgbClr val="FFFFFF"/>
            </a:solidFill>
            <a:ln w="159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365A5FEE-D955-68CB-9C95-DE9A2B90D8C3}"/>
                </a:ext>
              </a:extLst>
            </p:cNvPr>
            <p:cNvSpPr/>
            <p:nvPr/>
          </p:nvSpPr>
          <p:spPr>
            <a:xfrm>
              <a:off x="6086173" y="1092275"/>
              <a:ext cx="273399" cy="183865"/>
            </a:xfrm>
            <a:custGeom>
              <a:avLst/>
              <a:gdLst>
                <a:gd name="connsiteX0" fmla="*/ 220638 w 273399"/>
                <a:gd name="connsiteY0" fmla="*/ 68750 h 183865"/>
                <a:gd name="connsiteX1" fmla="*/ 196656 w 273399"/>
                <a:gd name="connsiteY1" fmla="*/ 68750 h 183865"/>
                <a:gd name="connsiteX2" fmla="*/ 196656 w 273399"/>
                <a:gd name="connsiteY2" fmla="*/ 49564 h 183865"/>
                <a:gd name="connsiteX3" fmla="*/ 143895 w 273399"/>
                <a:gd name="connsiteY3" fmla="*/ 0 h 183865"/>
                <a:gd name="connsiteX4" fmla="*/ 94331 w 273399"/>
                <a:gd name="connsiteY4" fmla="*/ 49564 h 183865"/>
                <a:gd name="connsiteX5" fmla="*/ 94331 w 273399"/>
                <a:gd name="connsiteY5" fmla="*/ 68750 h 183865"/>
                <a:gd name="connsiteX6" fmla="*/ 52761 w 273399"/>
                <a:gd name="connsiteY6" fmla="*/ 68750 h 183865"/>
                <a:gd name="connsiteX7" fmla="*/ 0 w 273399"/>
                <a:gd name="connsiteY7" fmla="*/ 139098 h 183865"/>
                <a:gd name="connsiteX8" fmla="*/ 0 w 273399"/>
                <a:gd name="connsiteY8" fmla="*/ 156685 h 183865"/>
                <a:gd name="connsiteX9" fmla="*/ 20785 w 273399"/>
                <a:gd name="connsiteY9" fmla="*/ 183866 h 183865"/>
                <a:gd name="connsiteX10" fmla="*/ 252615 w 273399"/>
                <a:gd name="connsiteY10" fmla="*/ 183866 h 183865"/>
                <a:gd name="connsiteX11" fmla="*/ 273400 w 273399"/>
                <a:gd name="connsiteY11" fmla="*/ 156685 h 183865"/>
                <a:gd name="connsiteX12" fmla="*/ 273400 w 273399"/>
                <a:gd name="connsiteY12" fmla="*/ 139098 h 183865"/>
                <a:gd name="connsiteX13" fmla="*/ 220638 w 273399"/>
                <a:gd name="connsiteY13" fmla="*/ 68750 h 18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399" h="183865">
                  <a:moveTo>
                    <a:pt x="220638" y="68750"/>
                  </a:moveTo>
                  <a:lnTo>
                    <a:pt x="196656" y="68750"/>
                  </a:lnTo>
                  <a:lnTo>
                    <a:pt x="196656" y="49564"/>
                  </a:lnTo>
                  <a:cubicBezTo>
                    <a:pt x="196656" y="22384"/>
                    <a:pt x="164679" y="0"/>
                    <a:pt x="143895" y="0"/>
                  </a:cubicBezTo>
                  <a:cubicBezTo>
                    <a:pt x="123110" y="0"/>
                    <a:pt x="94331" y="22384"/>
                    <a:pt x="94331" y="49564"/>
                  </a:cubicBezTo>
                  <a:lnTo>
                    <a:pt x="94331" y="68750"/>
                  </a:lnTo>
                  <a:lnTo>
                    <a:pt x="52761" y="68750"/>
                  </a:lnTo>
                  <a:cubicBezTo>
                    <a:pt x="23982" y="68750"/>
                    <a:pt x="0" y="100726"/>
                    <a:pt x="0" y="139098"/>
                  </a:cubicBezTo>
                  <a:lnTo>
                    <a:pt x="0" y="156685"/>
                  </a:lnTo>
                  <a:cubicBezTo>
                    <a:pt x="0" y="172674"/>
                    <a:pt x="9593" y="183866"/>
                    <a:pt x="20785" y="183866"/>
                  </a:cubicBezTo>
                  <a:lnTo>
                    <a:pt x="252615" y="183866"/>
                  </a:lnTo>
                  <a:cubicBezTo>
                    <a:pt x="263807" y="183866"/>
                    <a:pt x="273400" y="171075"/>
                    <a:pt x="273400" y="156685"/>
                  </a:cubicBezTo>
                  <a:lnTo>
                    <a:pt x="273400" y="139098"/>
                  </a:lnTo>
                  <a:cubicBezTo>
                    <a:pt x="273400" y="99128"/>
                    <a:pt x="249417" y="68750"/>
                    <a:pt x="220638" y="68750"/>
                  </a:cubicBezTo>
                  <a:close/>
                </a:path>
              </a:pathLst>
            </a:custGeom>
            <a:solidFill>
              <a:srgbClr val="F8E167"/>
            </a:solidFill>
            <a:ln w="159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25ECD199-FF56-EE00-FD57-25C6774AC4C6}"/>
                </a:ext>
              </a:extLst>
            </p:cNvPr>
            <p:cNvSpPr/>
            <p:nvPr/>
          </p:nvSpPr>
          <p:spPr>
            <a:xfrm>
              <a:off x="6049400" y="1092275"/>
              <a:ext cx="361335" cy="183865"/>
            </a:xfrm>
            <a:custGeom>
              <a:avLst/>
              <a:gdLst>
                <a:gd name="connsiteX0" fmla="*/ 290987 w 361335"/>
                <a:gd name="connsiteY0" fmla="*/ 68750 h 183865"/>
                <a:gd name="connsiteX1" fmla="*/ 230231 w 361335"/>
                <a:gd name="connsiteY1" fmla="*/ 68750 h 183865"/>
                <a:gd name="connsiteX2" fmla="*/ 230231 w 361335"/>
                <a:gd name="connsiteY2" fmla="*/ 49564 h 183865"/>
                <a:gd name="connsiteX3" fmla="*/ 180668 w 361335"/>
                <a:gd name="connsiteY3" fmla="*/ 0 h 183865"/>
                <a:gd name="connsiteX4" fmla="*/ 131104 w 361335"/>
                <a:gd name="connsiteY4" fmla="*/ 49564 h 183865"/>
                <a:gd name="connsiteX5" fmla="*/ 131104 w 361335"/>
                <a:gd name="connsiteY5" fmla="*/ 68750 h 183865"/>
                <a:gd name="connsiteX6" fmla="*/ 70349 w 361335"/>
                <a:gd name="connsiteY6" fmla="*/ 68750 h 183865"/>
                <a:gd name="connsiteX7" fmla="*/ 0 w 361335"/>
                <a:gd name="connsiteY7" fmla="*/ 139098 h 183865"/>
                <a:gd name="connsiteX8" fmla="*/ 0 w 361335"/>
                <a:gd name="connsiteY8" fmla="*/ 156685 h 183865"/>
                <a:gd name="connsiteX9" fmla="*/ 27180 w 361335"/>
                <a:gd name="connsiteY9" fmla="*/ 183866 h 183865"/>
                <a:gd name="connsiteX10" fmla="*/ 334155 w 361335"/>
                <a:gd name="connsiteY10" fmla="*/ 183866 h 183865"/>
                <a:gd name="connsiteX11" fmla="*/ 361336 w 361335"/>
                <a:gd name="connsiteY11" fmla="*/ 156685 h 183865"/>
                <a:gd name="connsiteX12" fmla="*/ 361336 w 361335"/>
                <a:gd name="connsiteY12" fmla="*/ 139098 h 183865"/>
                <a:gd name="connsiteX13" fmla="*/ 290987 w 361335"/>
                <a:gd name="connsiteY13" fmla="*/ 68750 h 18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1335" h="183865">
                  <a:moveTo>
                    <a:pt x="290987" y="68750"/>
                  </a:moveTo>
                  <a:lnTo>
                    <a:pt x="230231" y="68750"/>
                  </a:lnTo>
                  <a:lnTo>
                    <a:pt x="230231" y="49564"/>
                  </a:lnTo>
                  <a:cubicBezTo>
                    <a:pt x="230231" y="22384"/>
                    <a:pt x="207848" y="0"/>
                    <a:pt x="180668" y="0"/>
                  </a:cubicBezTo>
                  <a:cubicBezTo>
                    <a:pt x="153488" y="0"/>
                    <a:pt x="131104" y="22384"/>
                    <a:pt x="131104" y="49564"/>
                  </a:cubicBezTo>
                  <a:lnTo>
                    <a:pt x="131104" y="68750"/>
                  </a:lnTo>
                  <a:lnTo>
                    <a:pt x="70349" y="68750"/>
                  </a:lnTo>
                  <a:cubicBezTo>
                    <a:pt x="31977" y="68750"/>
                    <a:pt x="0" y="100726"/>
                    <a:pt x="0" y="139098"/>
                  </a:cubicBezTo>
                  <a:lnTo>
                    <a:pt x="0" y="156685"/>
                  </a:lnTo>
                  <a:cubicBezTo>
                    <a:pt x="0" y="172674"/>
                    <a:pt x="12791" y="183866"/>
                    <a:pt x="27180" y="183866"/>
                  </a:cubicBezTo>
                  <a:lnTo>
                    <a:pt x="334155" y="183866"/>
                  </a:lnTo>
                  <a:cubicBezTo>
                    <a:pt x="350144" y="183866"/>
                    <a:pt x="361336" y="171075"/>
                    <a:pt x="361336" y="156685"/>
                  </a:cubicBezTo>
                  <a:lnTo>
                    <a:pt x="361336" y="139098"/>
                  </a:lnTo>
                  <a:cubicBezTo>
                    <a:pt x="361336" y="100726"/>
                    <a:pt x="329359" y="68750"/>
                    <a:pt x="290987" y="68750"/>
                  </a:cubicBezTo>
                  <a:close/>
                </a:path>
              </a:pathLst>
            </a:custGeom>
            <a:noFill/>
            <a:ln w="23887" cap="rnd">
              <a:solidFill>
                <a:srgbClr val="231F20"/>
              </a:solidFill>
              <a:prstDash val="solid"/>
              <a:round/>
            </a:ln>
          </p:spPr>
          <p:txBody>
            <a:bodyPr rtlCol="0" anchor="ctr"/>
            <a:lstStyle/>
            <a:p>
              <a:endParaRPr lang="zh-CN" altLang="en-US"/>
            </a:p>
          </p:txBody>
        </p:sp>
        <p:sp>
          <p:nvSpPr>
            <p:cNvPr id="49" name="任意多边形: 形状 48">
              <a:extLst>
                <a:ext uri="{FF2B5EF4-FFF2-40B4-BE49-F238E27FC236}">
                  <a16:creationId xmlns:a16="http://schemas.microsoft.com/office/drawing/2014/main" id="{9AE10C24-A934-B528-3E68-3A0D0279E0A4}"/>
                </a:ext>
              </a:extLst>
            </p:cNvPr>
            <p:cNvSpPr/>
            <p:nvPr/>
          </p:nvSpPr>
          <p:spPr>
            <a:xfrm>
              <a:off x="6097365" y="1191403"/>
              <a:ext cx="52761" cy="52761"/>
            </a:xfrm>
            <a:custGeom>
              <a:avLst/>
              <a:gdLst>
                <a:gd name="connsiteX0" fmla="*/ 52761 w 52761"/>
                <a:gd name="connsiteY0" fmla="*/ 0 h 52761"/>
                <a:gd name="connsiteX1" fmla="*/ 0 w 52761"/>
                <a:gd name="connsiteY1" fmla="*/ 52761 h 52761"/>
              </a:gdLst>
              <a:ahLst/>
              <a:cxnLst>
                <a:cxn ang="0">
                  <a:pos x="connsiteX0" y="connsiteY0"/>
                </a:cxn>
                <a:cxn ang="0">
                  <a:pos x="connsiteX1" y="connsiteY1"/>
                </a:cxn>
              </a:cxnLst>
              <a:rect l="l" t="t" r="r" b="b"/>
              <a:pathLst>
                <a:path w="52761" h="52761">
                  <a:moveTo>
                    <a:pt x="52761" y="0"/>
                  </a:moveTo>
                  <a:cubicBezTo>
                    <a:pt x="23982" y="0"/>
                    <a:pt x="0" y="23982"/>
                    <a:pt x="0" y="52761"/>
                  </a:cubicBezTo>
                </a:path>
              </a:pathLst>
            </a:custGeom>
            <a:noFill/>
            <a:ln w="23887" cap="rnd">
              <a:solidFill>
                <a:srgbClr val="FFFFFF"/>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FCE8FEFD-B0C1-CB24-608C-F04B92A64BEC}"/>
                </a:ext>
              </a:extLst>
            </p:cNvPr>
            <p:cNvSpPr/>
            <p:nvPr/>
          </p:nvSpPr>
          <p:spPr>
            <a:xfrm>
              <a:off x="6108557" y="1097072"/>
              <a:ext cx="30377" cy="30377"/>
            </a:xfrm>
            <a:custGeom>
              <a:avLst/>
              <a:gdLst>
                <a:gd name="connsiteX0" fmla="*/ 0 w 30377"/>
                <a:gd name="connsiteY0" fmla="*/ 15988 h 30377"/>
                <a:gd name="connsiteX1" fmla="*/ 30378 w 30377"/>
                <a:gd name="connsiteY1" fmla="*/ 15988 h 30377"/>
                <a:gd name="connsiteX2" fmla="*/ 15988 w 30377"/>
                <a:gd name="connsiteY2" fmla="*/ 30378 h 30377"/>
                <a:gd name="connsiteX3" fmla="*/ 15988 w 30377"/>
                <a:gd name="connsiteY3" fmla="*/ 0 h 30377"/>
              </a:gdLst>
              <a:ahLst/>
              <a:cxnLst>
                <a:cxn ang="0">
                  <a:pos x="connsiteX0" y="connsiteY0"/>
                </a:cxn>
                <a:cxn ang="0">
                  <a:pos x="connsiteX1" y="connsiteY1"/>
                </a:cxn>
                <a:cxn ang="0">
                  <a:pos x="connsiteX2" y="connsiteY2"/>
                </a:cxn>
                <a:cxn ang="0">
                  <a:pos x="connsiteX3" y="connsiteY3"/>
                </a:cxn>
              </a:cxnLst>
              <a:rect l="l" t="t" r="r" b="b"/>
              <a:pathLst>
                <a:path w="30377" h="30377">
                  <a:moveTo>
                    <a:pt x="0" y="15988"/>
                  </a:moveTo>
                  <a:lnTo>
                    <a:pt x="30378" y="15988"/>
                  </a:lnTo>
                  <a:moveTo>
                    <a:pt x="15988" y="30378"/>
                  </a:moveTo>
                  <a:lnTo>
                    <a:pt x="15988" y="0"/>
                  </a:lnTo>
                </a:path>
              </a:pathLst>
            </a:custGeom>
            <a:noFill/>
            <a:ln w="15925" cap="rnd">
              <a:solidFill>
                <a:srgbClr val="F8E167"/>
              </a:solidFill>
              <a:prstDash val="solid"/>
              <a:round/>
            </a:ln>
          </p:spPr>
          <p:txBody>
            <a:bodyPr rtlCol="0" anchor="ctr"/>
            <a:lstStyle/>
            <a:p>
              <a:endParaRPr lang="zh-CN" altLang="en-US"/>
            </a:p>
          </p:txBody>
        </p:sp>
      </p:grpSp>
      <p:grpSp>
        <p:nvGrpSpPr>
          <p:cNvPr id="120" name="组合 119">
            <a:extLst>
              <a:ext uri="{FF2B5EF4-FFF2-40B4-BE49-F238E27FC236}">
                <a16:creationId xmlns:a16="http://schemas.microsoft.com/office/drawing/2014/main" id="{DE464DAE-EF05-AE0A-0C2C-AAD638F1CDFB}"/>
              </a:ext>
            </a:extLst>
          </p:cNvPr>
          <p:cNvGrpSpPr/>
          <p:nvPr/>
        </p:nvGrpSpPr>
        <p:grpSpPr>
          <a:xfrm>
            <a:off x="5583344" y="1021712"/>
            <a:ext cx="1025313" cy="1004252"/>
            <a:chOff x="8860933" y="1359227"/>
            <a:chExt cx="971876" cy="951912"/>
          </a:xfrm>
        </p:grpSpPr>
        <p:sp>
          <p:nvSpPr>
            <p:cNvPr id="75" name="任意多边形: 形状 74">
              <a:extLst>
                <a:ext uri="{FF2B5EF4-FFF2-40B4-BE49-F238E27FC236}">
                  <a16:creationId xmlns:a16="http://schemas.microsoft.com/office/drawing/2014/main" id="{1D1CE4AE-4B9D-4687-4FB9-22CD8852D5AA}"/>
                </a:ext>
              </a:extLst>
            </p:cNvPr>
            <p:cNvSpPr/>
            <p:nvPr/>
          </p:nvSpPr>
          <p:spPr>
            <a:xfrm>
              <a:off x="9405636" y="1511802"/>
              <a:ext cx="369747" cy="785582"/>
            </a:xfrm>
            <a:custGeom>
              <a:avLst/>
              <a:gdLst>
                <a:gd name="connsiteX0" fmla="*/ 99251 w 369747"/>
                <a:gd name="connsiteY0" fmla="*/ 783621 h 785582"/>
                <a:gd name="connsiteX1" fmla="*/ 99251 w 369747"/>
                <a:gd name="connsiteY1" fmla="*/ 783621 h 785582"/>
                <a:gd name="connsiteX2" fmla="*/ 255566 w 369747"/>
                <a:gd name="connsiteY2" fmla="*/ 601819 h 785582"/>
                <a:gd name="connsiteX3" fmla="*/ 366007 w 369747"/>
                <a:gd name="connsiteY3" fmla="*/ 163455 h 785582"/>
                <a:gd name="connsiteX4" fmla="*/ 270858 w 369747"/>
                <a:gd name="connsiteY4" fmla="*/ 3741 h 785582"/>
                <a:gd name="connsiteX5" fmla="*/ 111144 w 369747"/>
                <a:gd name="connsiteY5" fmla="*/ 98890 h 785582"/>
                <a:gd name="connsiteX6" fmla="*/ 704 w 369747"/>
                <a:gd name="connsiteY6" fmla="*/ 538953 h 785582"/>
                <a:gd name="connsiteX7" fmla="*/ 2403 w 369747"/>
                <a:gd name="connsiteY7" fmla="*/ 538953 h 785582"/>
                <a:gd name="connsiteX8" fmla="*/ 704 w 369747"/>
                <a:gd name="connsiteY8" fmla="*/ 545749 h 785582"/>
                <a:gd name="connsiteX9" fmla="*/ 99251 w 369747"/>
                <a:gd name="connsiteY9" fmla="*/ 781922 h 785582"/>
                <a:gd name="connsiteX10" fmla="*/ 143427 w 369747"/>
                <a:gd name="connsiteY10" fmla="*/ 729250 h 785582"/>
                <a:gd name="connsiteX11" fmla="*/ 255566 w 369747"/>
                <a:gd name="connsiteY11" fmla="*/ 601819 h 78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9747" h="785582">
                  <a:moveTo>
                    <a:pt x="99251" y="783621"/>
                  </a:moveTo>
                  <a:cubicBezTo>
                    <a:pt x="95852" y="785320"/>
                    <a:pt x="100950" y="787019"/>
                    <a:pt x="99251" y="783621"/>
                  </a:cubicBezTo>
                  <a:close/>
                  <a:moveTo>
                    <a:pt x="255566" y="601819"/>
                  </a:moveTo>
                  <a:lnTo>
                    <a:pt x="366007" y="163455"/>
                  </a:lnTo>
                  <a:cubicBezTo>
                    <a:pt x="382998" y="93792"/>
                    <a:pt x="340521" y="22431"/>
                    <a:pt x="270858" y="3741"/>
                  </a:cubicBezTo>
                  <a:cubicBezTo>
                    <a:pt x="201196" y="-13250"/>
                    <a:pt x="129834" y="29227"/>
                    <a:pt x="111144" y="98890"/>
                  </a:cubicBezTo>
                  <a:lnTo>
                    <a:pt x="704" y="538953"/>
                  </a:lnTo>
                  <a:lnTo>
                    <a:pt x="2403" y="538953"/>
                  </a:lnTo>
                  <a:cubicBezTo>
                    <a:pt x="704" y="540652"/>
                    <a:pt x="-995" y="544050"/>
                    <a:pt x="704" y="545749"/>
                  </a:cubicBezTo>
                  <a:lnTo>
                    <a:pt x="99251" y="781922"/>
                  </a:lnTo>
                  <a:lnTo>
                    <a:pt x="143427" y="729250"/>
                  </a:lnTo>
                  <a:lnTo>
                    <a:pt x="255566" y="601819"/>
                  </a:lnTo>
                  <a:close/>
                </a:path>
              </a:pathLst>
            </a:custGeom>
            <a:solidFill>
              <a:srgbClr val="FFFFFF"/>
            </a:solidFill>
            <a:ln w="16966"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FB3A3AE8-86EB-BB67-495A-7EB83C4C9C59}"/>
                </a:ext>
              </a:extLst>
            </p:cNvPr>
            <p:cNvSpPr/>
            <p:nvPr/>
          </p:nvSpPr>
          <p:spPr>
            <a:xfrm>
              <a:off x="9457312" y="1516374"/>
              <a:ext cx="363107" cy="612538"/>
            </a:xfrm>
            <a:custGeom>
              <a:avLst/>
              <a:gdLst>
                <a:gd name="connsiteX0" fmla="*/ 254863 w 363107"/>
                <a:gd name="connsiteY0" fmla="*/ 612538 h 612538"/>
                <a:gd name="connsiteX1" fmla="*/ 0 w 363107"/>
                <a:gd name="connsiteY1" fmla="*/ 547973 h 612538"/>
                <a:gd name="connsiteX2" fmla="*/ 118936 w 363107"/>
                <a:gd name="connsiteY2" fmla="*/ 70530 h 612538"/>
                <a:gd name="connsiteX3" fmla="*/ 231075 w 363107"/>
                <a:gd name="connsiteY3" fmla="*/ 2567 h 612538"/>
                <a:gd name="connsiteX4" fmla="*/ 248066 w 363107"/>
                <a:gd name="connsiteY4" fmla="*/ 5965 h 612538"/>
                <a:gd name="connsiteX5" fmla="*/ 358507 w 363107"/>
                <a:gd name="connsiteY5" fmla="*/ 191166 h 612538"/>
                <a:gd name="connsiteX6" fmla="*/ 254863 w 363107"/>
                <a:gd name="connsiteY6" fmla="*/ 612538 h 61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107" h="612538">
                  <a:moveTo>
                    <a:pt x="254863" y="612538"/>
                  </a:moveTo>
                  <a:lnTo>
                    <a:pt x="0" y="547973"/>
                  </a:lnTo>
                  <a:lnTo>
                    <a:pt x="118936" y="70530"/>
                  </a:lnTo>
                  <a:cubicBezTo>
                    <a:pt x="130830" y="21257"/>
                    <a:pt x="181802" y="-9326"/>
                    <a:pt x="231075" y="2567"/>
                  </a:cubicBezTo>
                  <a:lnTo>
                    <a:pt x="248066" y="5965"/>
                  </a:lnTo>
                  <a:cubicBezTo>
                    <a:pt x="329622" y="26354"/>
                    <a:pt x="378896" y="109609"/>
                    <a:pt x="358507" y="191166"/>
                  </a:cubicBezTo>
                  <a:lnTo>
                    <a:pt x="254863" y="612538"/>
                  </a:lnTo>
                  <a:close/>
                </a:path>
              </a:pathLst>
            </a:custGeom>
            <a:solidFill>
              <a:srgbClr val="AE8EF6"/>
            </a:solidFill>
            <a:ln w="16966"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D140928E-40E8-717B-D96D-C24E4F2B3FD4}"/>
                </a:ext>
              </a:extLst>
            </p:cNvPr>
            <p:cNvSpPr/>
            <p:nvPr/>
          </p:nvSpPr>
          <p:spPr>
            <a:xfrm>
              <a:off x="9442020" y="1516504"/>
              <a:ext cx="339950" cy="593718"/>
            </a:xfrm>
            <a:custGeom>
              <a:avLst/>
              <a:gdLst>
                <a:gd name="connsiteX0" fmla="*/ 254863 w 339950"/>
                <a:gd name="connsiteY0" fmla="*/ 738 h 593718"/>
                <a:gd name="connsiteX1" fmla="*/ 110440 w 339950"/>
                <a:gd name="connsiteY1" fmla="*/ 97586 h 593718"/>
                <a:gd name="connsiteX2" fmla="*/ 0 w 339950"/>
                <a:gd name="connsiteY2" fmla="*/ 537649 h 593718"/>
                <a:gd name="connsiteX3" fmla="*/ 225978 w 339950"/>
                <a:gd name="connsiteY3" fmla="*/ 593718 h 593718"/>
                <a:gd name="connsiteX4" fmla="*/ 336419 w 339950"/>
                <a:gd name="connsiteY4" fmla="*/ 153655 h 593718"/>
                <a:gd name="connsiteX5" fmla="*/ 254863 w 339950"/>
                <a:gd name="connsiteY5" fmla="*/ 738 h 59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950" h="593718">
                  <a:moveTo>
                    <a:pt x="254863" y="738"/>
                  </a:moveTo>
                  <a:cubicBezTo>
                    <a:pt x="188598" y="-6059"/>
                    <a:pt x="125732" y="34719"/>
                    <a:pt x="110440" y="97586"/>
                  </a:cubicBezTo>
                  <a:lnTo>
                    <a:pt x="0" y="537649"/>
                  </a:lnTo>
                  <a:lnTo>
                    <a:pt x="225978" y="593718"/>
                  </a:lnTo>
                  <a:lnTo>
                    <a:pt x="336419" y="153655"/>
                  </a:lnTo>
                  <a:cubicBezTo>
                    <a:pt x="351710" y="90789"/>
                    <a:pt x="316030" y="26224"/>
                    <a:pt x="254863" y="738"/>
                  </a:cubicBezTo>
                  <a:close/>
                </a:path>
              </a:pathLst>
            </a:custGeom>
            <a:solidFill>
              <a:srgbClr val="BCA1F8"/>
            </a:solidFill>
            <a:ln w="16966"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6DDBAAEF-CA18-BD31-5AF4-92167F40CDAA}"/>
                </a:ext>
              </a:extLst>
            </p:cNvPr>
            <p:cNvSpPr/>
            <p:nvPr/>
          </p:nvSpPr>
          <p:spPr>
            <a:xfrm>
              <a:off x="9538868" y="1514805"/>
              <a:ext cx="243102" cy="209725"/>
            </a:xfrm>
            <a:custGeom>
              <a:avLst/>
              <a:gdLst>
                <a:gd name="connsiteX0" fmla="*/ 225978 w 243102"/>
                <a:gd name="connsiteY0" fmla="*/ 209725 h 209725"/>
                <a:gd name="connsiteX1" fmla="*/ 239571 w 243102"/>
                <a:gd name="connsiteY1" fmla="*/ 155354 h 209725"/>
                <a:gd name="connsiteX2" fmla="*/ 158015 w 243102"/>
                <a:gd name="connsiteY2" fmla="*/ 738 h 209725"/>
                <a:gd name="connsiteX3" fmla="*/ 13593 w 243102"/>
                <a:gd name="connsiteY3" fmla="*/ 97586 h 209725"/>
                <a:gd name="connsiteX4" fmla="*/ 0 w 243102"/>
                <a:gd name="connsiteY4" fmla="*/ 151956 h 209725"/>
                <a:gd name="connsiteX5" fmla="*/ 225978 w 243102"/>
                <a:gd name="connsiteY5" fmla="*/ 209725 h 20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102" h="209725">
                  <a:moveTo>
                    <a:pt x="225978" y="209725"/>
                  </a:moveTo>
                  <a:lnTo>
                    <a:pt x="239571" y="155354"/>
                  </a:lnTo>
                  <a:cubicBezTo>
                    <a:pt x="254863" y="90789"/>
                    <a:pt x="219182" y="26224"/>
                    <a:pt x="158015" y="738"/>
                  </a:cubicBezTo>
                  <a:cubicBezTo>
                    <a:pt x="91751" y="-6059"/>
                    <a:pt x="28884" y="34719"/>
                    <a:pt x="13593" y="97586"/>
                  </a:cubicBezTo>
                  <a:lnTo>
                    <a:pt x="0" y="151956"/>
                  </a:lnTo>
                  <a:lnTo>
                    <a:pt x="225978" y="209725"/>
                  </a:lnTo>
                  <a:close/>
                </a:path>
              </a:pathLst>
            </a:custGeom>
            <a:solidFill>
              <a:srgbClr val="8858F2"/>
            </a:solidFill>
            <a:ln w="16966"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98CE2C42-1EB5-3A73-A204-B9B98B1A0D98}"/>
                </a:ext>
              </a:extLst>
            </p:cNvPr>
            <p:cNvSpPr/>
            <p:nvPr/>
          </p:nvSpPr>
          <p:spPr>
            <a:xfrm>
              <a:off x="9442020" y="2057550"/>
              <a:ext cx="271170" cy="242119"/>
            </a:xfrm>
            <a:custGeom>
              <a:avLst/>
              <a:gdLst>
                <a:gd name="connsiteX0" fmla="*/ 266756 w 271170"/>
                <a:gd name="connsiteY0" fmla="*/ 66264 h 242119"/>
                <a:gd name="connsiteX1" fmla="*/ 0 w 271170"/>
                <a:gd name="connsiteY1" fmla="*/ 0 h 242119"/>
                <a:gd name="connsiteX2" fmla="*/ 57769 w 271170"/>
                <a:gd name="connsiteY2" fmla="*/ 171608 h 242119"/>
                <a:gd name="connsiteX3" fmla="*/ 71362 w 271170"/>
                <a:gd name="connsiteY3" fmla="*/ 239571 h 242119"/>
                <a:gd name="connsiteX4" fmla="*/ 71362 w 271170"/>
                <a:gd name="connsiteY4" fmla="*/ 239571 h 242119"/>
                <a:gd name="connsiteX5" fmla="*/ 270154 w 271170"/>
                <a:gd name="connsiteY5" fmla="*/ 78158 h 242119"/>
                <a:gd name="connsiteX6" fmla="*/ 266756 w 271170"/>
                <a:gd name="connsiteY6" fmla="*/ 66264 h 24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170" h="242119">
                  <a:moveTo>
                    <a:pt x="266756" y="66264"/>
                  </a:moveTo>
                  <a:lnTo>
                    <a:pt x="0" y="0"/>
                  </a:lnTo>
                  <a:lnTo>
                    <a:pt x="57769" y="171608"/>
                  </a:lnTo>
                  <a:lnTo>
                    <a:pt x="71362" y="239571"/>
                  </a:lnTo>
                  <a:cubicBezTo>
                    <a:pt x="73061" y="242969"/>
                    <a:pt x="67963" y="242969"/>
                    <a:pt x="71362" y="239571"/>
                  </a:cubicBezTo>
                  <a:lnTo>
                    <a:pt x="270154" y="78158"/>
                  </a:lnTo>
                  <a:cubicBezTo>
                    <a:pt x="271854" y="74760"/>
                    <a:pt x="271854" y="67963"/>
                    <a:pt x="266756" y="66264"/>
                  </a:cubicBezTo>
                  <a:close/>
                </a:path>
              </a:pathLst>
            </a:custGeom>
            <a:solidFill>
              <a:srgbClr val="FDF0CD"/>
            </a:solidFill>
            <a:ln w="16966"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306ED247-326F-113A-D44A-E98B95281E76}"/>
                </a:ext>
              </a:extLst>
            </p:cNvPr>
            <p:cNvSpPr/>
            <p:nvPr/>
          </p:nvSpPr>
          <p:spPr>
            <a:xfrm>
              <a:off x="9472604" y="2224061"/>
              <a:ext cx="100245" cy="74912"/>
            </a:xfrm>
            <a:custGeom>
              <a:avLst/>
              <a:gdLst>
                <a:gd name="connsiteX0" fmla="*/ 0 w 100245"/>
                <a:gd name="connsiteY0" fmla="*/ 0 h 74912"/>
                <a:gd name="connsiteX1" fmla="*/ 30584 w 100245"/>
                <a:gd name="connsiteY1" fmla="*/ 71362 h 74912"/>
                <a:gd name="connsiteX2" fmla="*/ 40778 w 100245"/>
                <a:gd name="connsiteY2" fmla="*/ 73061 h 74912"/>
                <a:gd name="connsiteX3" fmla="*/ 100246 w 100245"/>
                <a:gd name="connsiteY3" fmla="*/ 23787 h 74912"/>
                <a:gd name="connsiteX4" fmla="*/ 0 w 100245"/>
                <a:gd name="connsiteY4" fmla="*/ 0 h 7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45" h="74912">
                  <a:moveTo>
                    <a:pt x="0" y="0"/>
                  </a:moveTo>
                  <a:lnTo>
                    <a:pt x="30584" y="71362"/>
                  </a:lnTo>
                  <a:cubicBezTo>
                    <a:pt x="32283" y="74760"/>
                    <a:pt x="37380" y="76459"/>
                    <a:pt x="40778" y="73061"/>
                  </a:cubicBezTo>
                  <a:lnTo>
                    <a:pt x="100246" y="23787"/>
                  </a:lnTo>
                  <a:lnTo>
                    <a:pt x="0" y="0"/>
                  </a:lnTo>
                  <a:close/>
                </a:path>
              </a:pathLst>
            </a:custGeom>
            <a:solidFill>
              <a:srgbClr val="BCA1F8"/>
            </a:solidFill>
            <a:ln w="16966"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592EB486-4DFF-4F48-ECA3-A1487E751F1F}"/>
                </a:ext>
              </a:extLst>
            </p:cNvPr>
            <p:cNvSpPr/>
            <p:nvPr/>
          </p:nvSpPr>
          <p:spPr>
            <a:xfrm>
              <a:off x="9557558" y="2113620"/>
              <a:ext cx="149519" cy="135926"/>
            </a:xfrm>
            <a:custGeom>
              <a:avLst/>
              <a:gdLst>
                <a:gd name="connsiteX0" fmla="*/ 110440 w 149519"/>
                <a:gd name="connsiteY0" fmla="*/ 0 h 135926"/>
                <a:gd name="connsiteX1" fmla="*/ 0 w 149519"/>
                <a:gd name="connsiteY1" fmla="*/ 130829 h 135926"/>
                <a:gd name="connsiteX2" fmla="*/ 20389 w 149519"/>
                <a:gd name="connsiteY2" fmla="*/ 135927 h 135926"/>
                <a:gd name="connsiteX3" fmla="*/ 144422 w 149519"/>
                <a:gd name="connsiteY3" fmla="*/ 28884 h 135926"/>
                <a:gd name="connsiteX4" fmla="*/ 149519 w 149519"/>
                <a:gd name="connsiteY4" fmla="*/ 10194 h 135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19" h="135926">
                  <a:moveTo>
                    <a:pt x="110440" y="0"/>
                  </a:moveTo>
                  <a:lnTo>
                    <a:pt x="0" y="130829"/>
                  </a:lnTo>
                  <a:lnTo>
                    <a:pt x="20389" y="135927"/>
                  </a:lnTo>
                  <a:lnTo>
                    <a:pt x="144422" y="28884"/>
                  </a:lnTo>
                  <a:lnTo>
                    <a:pt x="149519" y="10194"/>
                  </a:lnTo>
                  <a:close/>
                </a:path>
              </a:pathLst>
            </a:custGeom>
            <a:solidFill>
              <a:srgbClr val="E7D0A8"/>
            </a:solidFill>
            <a:ln w="16966"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0061FDFB-D605-40A9-1BBB-8CEB69D5C56C}"/>
                </a:ext>
              </a:extLst>
            </p:cNvPr>
            <p:cNvSpPr/>
            <p:nvPr/>
          </p:nvSpPr>
          <p:spPr>
            <a:xfrm>
              <a:off x="9489595" y="1512089"/>
              <a:ext cx="330714" cy="474099"/>
            </a:xfrm>
            <a:custGeom>
              <a:avLst/>
              <a:gdLst>
                <a:gd name="connsiteX0" fmla="*/ 256562 w 330714"/>
                <a:gd name="connsiteY0" fmla="*/ 474100 h 474099"/>
                <a:gd name="connsiteX1" fmla="*/ 326224 w 330714"/>
                <a:gd name="connsiteY1" fmla="*/ 195450 h 474099"/>
                <a:gd name="connsiteX2" fmla="*/ 212386 w 330714"/>
                <a:gd name="connsiteY2" fmla="*/ 5152 h 474099"/>
                <a:gd name="connsiteX3" fmla="*/ 22088 w 330714"/>
                <a:gd name="connsiteY3" fmla="*/ 118991 h 474099"/>
                <a:gd name="connsiteX4" fmla="*/ 0 w 330714"/>
                <a:gd name="connsiteY4" fmla="*/ 207343 h 47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714" h="474099">
                  <a:moveTo>
                    <a:pt x="256562" y="474100"/>
                  </a:moveTo>
                  <a:lnTo>
                    <a:pt x="326224" y="195450"/>
                  </a:lnTo>
                  <a:cubicBezTo>
                    <a:pt x="346613" y="110495"/>
                    <a:pt x="295641" y="25541"/>
                    <a:pt x="212386" y="5152"/>
                  </a:cubicBezTo>
                  <a:cubicBezTo>
                    <a:pt x="129130" y="-16936"/>
                    <a:pt x="42477" y="34037"/>
                    <a:pt x="22088" y="118991"/>
                  </a:cubicBezTo>
                  <a:lnTo>
                    <a:pt x="0" y="207343"/>
                  </a:lnTo>
                </a:path>
              </a:pathLst>
            </a:custGeom>
            <a:noFill/>
            <a:ln w="25450" cap="rnd">
              <a:solidFill>
                <a:srgbClr val="231F20"/>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5A103264-7731-9D20-06FB-8BF37EDBC645}"/>
                </a:ext>
              </a:extLst>
            </p:cNvPr>
            <p:cNvSpPr/>
            <p:nvPr/>
          </p:nvSpPr>
          <p:spPr>
            <a:xfrm>
              <a:off x="9584743" y="1563312"/>
              <a:ext cx="59467" cy="37185"/>
            </a:xfrm>
            <a:custGeom>
              <a:avLst/>
              <a:gdLst>
                <a:gd name="connsiteX0" fmla="*/ 59468 w 59467"/>
                <a:gd name="connsiteY0" fmla="*/ 1504 h 37185"/>
                <a:gd name="connsiteX1" fmla="*/ 0 w 59467"/>
                <a:gd name="connsiteY1" fmla="*/ 37185 h 37185"/>
              </a:gdLst>
              <a:ahLst/>
              <a:cxnLst>
                <a:cxn ang="0">
                  <a:pos x="connsiteX0" y="connsiteY0"/>
                </a:cxn>
                <a:cxn ang="0">
                  <a:pos x="connsiteX1" y="connsiteY1"/>
                </a:cxn>
              </a:cxnLst>
              <a:rect l="l" t="t" r="r" b="b"/>
              <a:pathLst>
                <a:path w="59467" h="37185">
                  <a:moveTo>
                    <a:pt x="59468" y="1504"/>
                  </a:moveTo>
                  <a:cubicBezTo>
                    <a:pt x="32283" y="-5292"/>
                    <a:pt x="6796" y="11699"/>
                    <a:pt x="0" y="37185"/>
                  </a:cubicBezTo>
                </a:path>
              </a:pathLst>
            </a:custGeom>
            <a:noFill/>
            <a:ln w="25450" cap="rnd">
              <a:solidFill>
                <a:srgbClr val="FFFFFF"/>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BBF038F3-CCE3-627B-04E6-E55A9846082E}"/>
                </a:ext>
              </a:extLst>
            </p:cNvPr>
            <p:cNvSpPr/>
            <p:nvPr/>
          </p:nvSpPr>
          <p:spPr>
            <a:xfrm>
              <a:off x="9404572" y="1663363"/>
              <a:ext cx="370469" cy="633380"/>
            </a:xfrm>
            <a:custGeom>
              <a:avLst/>
              <a:gdLst>
                <a:gd name="connsiteX0" fmla="*/ 59537 w 370469"/>
                <a:gd name="connsiteY0" fmla="*/ 152918 h 633380"/>
                <a:gd name="connsiteX1" fmla="*/ 1768 w 370469"/>
                <a:gd name="connsiteY1" fmla="*/ 380595 h 633380"/>
                <a:gd name="connsiteX2" fmla="*/ 5166 w 370469"/>
                <a:gd name="connsiteY2" fmla="*/ 419674 h 633380"/>
                <a:gd name="connsiteX3" fmla="*/ 88421 w 370469"/>
                <a:gd name="connsiteY3" fmla="*/ 621865 h 633380"/>
                <a:gd name="connsiteX4" fmla="*/ 117306 w 370469"/>
                <a:gd name="connsiteY4" fmla="*/ 628661 h 633380"/>
                <a:gd name="connsiteX5" fmla="*/ 287214 w 370469"/>
                <a:gd name="connsiteY5" fmla="*/ 489336 h 633380"/>
                <a:gd name="connsiteX6" fmla="*/ 309302 w 370469"/>
                <a:gd name="connsiteY6" fmla="*/ 455355 h 633380"/>
                <a:gd name="connsiteX7" fmla="*/ 336488 w 370469"/>
                <a:gd name="connsiteY7" fmla="*/ 346613 h 633380"/>
                <a:gd name="connsiteX8" fmla="*/ 78227 w 370469"/>
                <a:gd name="connsiteY8" fmla="*/ 83255 h 633380"/>
                <a:gd name="connsiteX9" fmla="*/ 66333 w 370469"/>
                <a:gd name="connsiteY9" fmla="*/ 127431 h 633380"/>
                <a:gd name="connsiteX10" fmla="*/ 307603 w 370469"/>
                <a:gd name="connsiteY10" fmla="*/ 458753 h 633380"/>
                <a:gd name="connsiteX11" fmla="*/ 37449 w 370469"/>
                <a:gd name="connsiteY11" fmla="*/ 390790 h 633380"/>
                <a:gd name="connsiteX12" fmla="*/ 105412 w 370469"/>
                <a:gd name="connsiteY12" fmla="*/ 0 h 633380"/>
                <a:gd name="connsiteX13" fmla="*/ 370469 w 370469"/>
                <a:gd name="connsiteY13" fmla="*/ 66264 h 63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469" h="633380">
                  <a:moveTo>
                    <a:pt x="59537" y="152918"/>
                  </a:moveTo>
                  <a:lnTo>
                    <a:pt x="1768" y="380595"/>
                  </a:lnTo>
                  <a:cubicBezTo>
                    <a:pt x="-1630" y="394188"/>
                    <a:pt x="69" y="407780"/>
                    <a:pt x="5166" y="419674"/>
                  </a:cubicBezTo>
                  <a:lnTo>
                    <a:pt x="88421" y="621865"/>
                  </a:lnTo>
                  <a:cubicBezTo>
                    <a:pt x="93519" y="633759"/>
                    <a:pt x="107111" y="637157"/>
                    <a:pt x="117306" y="628661"/>
                  </a:cubicBezTo>
                  <a:lnTo>
                    <a:pt x="287214" y="489336"/>
                  </a:lnTo>
                  <a:cubicBezTo>
                    <a:pt x="297409" y="480841"/>
                    <a:pt x="305904" y="468947"/>
                    <a:pt x="309302" y="455355"/>
                  </a:cubicBezTo>
                  <a:lnTo>
                    <a:pt x="336488" y="346613"/>
                  </a:lnTo>
                  <a:moveTo>
                    <a:pt x="78227" y="83255"/>
                  </a:moveTo>
                  <a:lnTo>
                    <a:pt x="66333" y="127431"/>
                  </a:lnTo>
                  <a:moveTo>
                    <a:pt x="307603" y="458753"/>
                  </a:moveTo>
                  <a:lnTo>
                    <a:pt x="37449" y="390790"/>
                  </a:lnTo>
                  <a:moveTo>
                    <a:pt x="105412" y="0"/>
                  </a:moveTo>
                  <a:lnTo>
                    <a:pt x="370469" y="66264"/>
                  </a:lnTo>
                </a:path>
              </a:pathLst>
            </a:custGeom>
            <a:noFill/>
            <a:ln w="25450" cap="rnd">
              <a:solidFill>
                <a:srgbClr val="231F20"/>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5A378679-1E08-EA2F-8D91-28F7C6787656}"/>
                </a:ext>
              </a:extLst>
            </p:cNvPr>
            <p:cNvSpPr/>
            <p:nvPr/>
          </p:nvSpPr>
          <p:spPr>
            <a:xfrm>
              <a:off x="9479400" y="1625983"/>
              <a:ext cx="98546" cy="392488"/>
            </a:xfrm>
            <a:custGeom>
              <a:avLst/>
              <a:gdLst>
                <a:gd name="connsiteX0" fmla="*/ 98547 w 98546"/>
                <a:gd name="connsiteY0" fmla="*/ 0 h 392488"/>
                <a:gd name="connsiteX1" fmla="*/ 95149 w 98546"/>
                <a:gd name="connsiteY1" fmla="*/ 10194 h 392488"/>
                <a:gd name="connsiteX2" fmla="*/ 15292 w 98546"/>
                <a:gd name="connsiteY2" fmla="*/ 327923 h 392488"/>
                <a:gd name="connsiteX3" fmla="*/ 0 w 98546"/>
                <a:gd name="connsiteY3" fmla="*/ 392489 h 392488"/>
              </a:gdLst>
              <a:ahLst/>
              <a:cxnLst>
                <a:cxn ang="0">
                  <a:pos x="connsiteX0" y="connsiteY0"/>
                </a:cxn>
                <a:cxn ang="0">
                  <a:pos x="connsiteX1" y="connsiteY1"/>
                </a:cxn>
                <a:cxn ang="0">
                  <a:pos x="connsiteX2" y="connsiteY2"/>
                </a:cxn>
                <a:cxn ang="0">
                  <a:pos x="connsiteX3" y="connsiteY3"/>
                </a:cxn>
              </a:cxnLst>
              <a:rect l="l" t="t" r="r" b="b"/>
              <a:pathLst>
                <a:path w="98546" h="392488">
                  <a:moveTo>
                    <a:pt x="98547" y="0"/>
                  </a:moveTo>
                  <a:lnTo>
                    <a:pt x="95149" y="10194"/>
                  </a:lnTo>
                  <a:moveTo>
                    <a:pt x="15292" y="327923"/>
                  </a:moveTo>
                  <a:lnTo>
                    <a:pt x="0" y="392489"/>
                  </a:lnTo>
                </a:path>
              </a:pathLst>
            </a:custGeom>
            <a:noFill/>
            <a:ln w="25450" cap="rnd">
              <a:solidFill>
                <a:srgbClr val="FFFFFF"/>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665A71C1-A699-9AED-667F-2B32EDACEA4B}"/>
                </a:ext>
              </a:extLst>
            </p:cNvPr>
            <p:cNvSpPr/>
            <p:nvPr/>
          </p:nvSpPr>
          <p:spPr>
            <a:xfrm>
              <a:off x="8874183" y="1525394"/>
              <a:ext cx="370743" cy="773689"/>
            </a:xfrm>
            <a:custGeom>
              <a:avLst/>
              <a:gdLst>
                <a:gd name="connsiteX0" fmla="*/ 319771 w 370743"/>
                <a:gd name="connsiteY0" fmla="*/ 771727 h 773689"/>
                <a:gd name="connsiteX1" fmla="*/ 319771 w 370743"/>
                <a:gd name="connsiteY1" fmla="*/ 771727 h 773689"/>
                <a:gd name="connsiteX2" fmla="*/ 370743 w 370743"/>
                <a:gd name="connsiteY2" fmla="*/ 535554 h 773689"/>
                <a:gd name="connsiteX3" fmla="*/ 258604 w 370743"/>
                <a:gd name="connsiteY3" fmla="*/ 98890 h 773689"/>
                <a:gd name="connsiteX4" fmla="*/ 98890 w 370743"/>
                <a:gd name="connsiteY4" fmla="*/ 3741 h 773689"/>
                <a:gd name="connsiteX5" fmla="*/ 3741 w 370743"/>
                <a:gd name="connsiteY5" fmla="*/ 163455 h 773689"/>
                <a:gd name="connsiteX6" fmla="*/ 115881 w 370743"/>
                <a:gd name="connsiteY6" fmla="*/ 603518 h 773689"/>
                <a:gd name="connsiteX7" fmla="*/ 117580 w 370743"/>
                <a:gd name="connsiteY7" fmla="*/ 603518 h 773689"/>
                <a:gd name="connsiteX8" fmla="*/ 119279 w 370743"/>
                <a:gd name="connsiteY8" fmla="*/ 610314 h 773689"/>
                <a:gd name="connsiteX9" fmla="*/ 319771 w 370743"/>
                <a:gd name="connsiteY9" fmla="*/ 771727 h 773689"/>
                <a:gd name="connsiteX10" fmla="*/ 333363 w 370743"/>
                <a:gd name="connsiteY10" fmla="*/ 703764 h 773689"/>
                <a:gd name="connsiteX11" fmla="*/ 370743 w 370743"/>
                <a:gd name="connsiteY11" fmla="*/ 535554 h 773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0743" h="773689">
                  <a:moveTo>
                    <a:pt x="319771" y="771727"/>
                  </a:moveTo>
                  <a:cubicBezTo>
                    <a:pt x="318072" y="775125"/>
                    <a:pt x="321470" y="773426"/>
                    <a:pt x="319771" y="771727"/>
                  </a:cubicBezTo>
                  <a:close/>
                  <a:moveTo>
                    <a:pt x="370743" y="535554"/>
                  </a:moveTo>
                  <a:lnTo>
                    <a:pt x="258604" y="98890"/>
                  </a:lnTo>
                  <a:cubicBezTo>
                    <a:pt x="239914" y="29227"/>
                    <a:pt x="168552" y="-13250"/>
                    <a:pt x="98890" y="3741"/>
                  </a:cubicBezTo>
                  <a:cubicBezTo>
                    <a:pt x="29227" y="22431"/>
                    <a:pt x="-13250" y="93792"/>
                    <a:pt x="3741" y="163455"/>
                  </a:cubicBezTo>
                  <a:lnTo>
                    <a:pt x="115881" y="603518"/>
                  </a:lnTo>
                  <a:lnTo>
                    <a:pt x="117580" y="603518"/>
                  </a:lnTo>
                  <a:cubicBezTo>
                    <a:pt x="117580" y="605217"/>
                    <a:pt x="117580" y="608615"/>
                    <a:pt x="119279" y="610314"/>
                  </a:cubicBezTo>
                  <a:lnTo>
                    <a:pt x="319771" y="771727"/>
                  </a:lnTo>
                  <a:lnTo>
                    <a:pt x="333363" y="703764"/>
                  </a:lnTo>
                  <a:lnTo>
                    <a:pt x="370743" y="535554"/>
                  </a:lnTo>
                  <a:close/>
                </a:path>
              </a:pathLst>
            </a:custGeom>
            <a:solidFill>
              <a:srgbClr val="FFFFFF"/>
            </a:solidFill>
            <a:ln w="16966"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D8B87CD4-9908-3D33-FCE5-BE7BA0A41851}"/>
                </a:ext>
              </a:extLst>
            </p:cNvPr>
            <p:cNvSpPr/>
            <p:nvPr/>
          </p:nvSpPr>
          <p:spPr>
            <a:xfrm>
              <a:off x="8918991" y="1516366"/>
              <a:ext cx="378606" cy="598953"/>
            </a:xfrm>
            <a:custGeom>
              <a:avLst/>
              <a:gdLst>
                <a:gd name="connsiteX0" fmla="*/ 378607 w 378606"/>
                <a:gd name="connsiteY0" fmla="*/ 534388 h 598953"/>
                <a:gd name="connsiteX1" fmla="*/ 123744 w 378606"/>
                <a:gd name="connsiteY1" fmla="*/ 598953 h 598953"/>
                <a:gd name="connsiteX2" fmla="*/ 3109 w 378606"/>
                <a:gd name="connsiteY2" fmla="*/ 128307 h 598953"/>
                <a:gd name="connsiteX3" fmla="*/ 74471 w 378606"/>
                <a:gd name="connsiteY3" fmla="*/ 9371 h 598953"/>
                <a:gd name="connsiteX4" fmla="*/ 96559 w 378606"/>
                <a:gd name="connsiteY4" fmla="*/ 4274 h 598953"/>
                <a:gd name="connsiteX5" fmla="*/ 268166 w 378606"/>
                <a:gd name="connsiteY5" fmla="*/ 106219 h 598953"/>
                <a:gd name="connsiteX6" fmla="*/ 378607 w 378606"/>
                <a:gd name="connsiteY6" fmla="*/ 534388 h 59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606" h="598953">
                  <a:moveTo>
                    <a:pt x="378607" y="534388"/>
                  </a:moveTo>
                  <a:lnTo>
                    <a:pt x="123744" y="598953"/>
                  </a:lnTo>
                  <a:lnTo>
                    <a:pt x="3109" y="128307"/>
                  </a:lnTo>
                  <a:cubicBezTo>
                    <a:pt x="-10484" y="75635"/>
                    <a:pt x="21799" y="22964"/>
                    <a:pt x="74471" y="9371"/>
                  </a:cubicBezTo>
                  <a:lnTo>
                    <a:pt x="96559" y="4274"/>
                  </a:lnTo>
                  <a:cubicBezTo>
                    <a:pt x="173017" y="-14416"/>
                    <a:pt x="249476" y="29760"/>
                    <a:pt x="268166" y="106219"/>
                  </a:cubicBezTo>
                  <a:lnTo>
                    <a:pt x="378607" y="534388"/>
                  </a:lnTo>
                  <a:close/>
                </a:path>
              </a:pathLst>
            </a:custGeom>
            <a:solidFill>
              <a:srgbClr val="D99816"/>
            </a:solidFill>
            <a:ln w="16966"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CF5691DC-448D-E3D0-8097-0BE2E9442ACC}"/>
                </a:ext>
              </a:extLst>
            </p:cNvPr>
            <p:cNvSpPr/>
            <p:nvPr/>
          </p:nvSpPr>
          <p:spPr>
            <a:xfrm>
              <a:off x="8906675" y="1519876"/>
              <a:ext cx="343348" cy="593744"/>
            </a:xfrm>
            <a:custGeom>
              <a:avLst/>
              <a:gdLst>
                <a:gd name="connsiteX0" fmla="*/ 85088 w 343348"/>
                <a:gd name="connsiteY0" fmla="*/ 764 h 593744"/>
                <a:gd name="connsiteX1" fmla="*/ 3532 w 343348"/>
                <a:gd name="connsiteY1" fmla="*/ 155380 h 593744"/>
                <a:gd name="connsiteX2" fmla="*/ 117371 w 343348"/>
                <a:gd name="connsiteY2" fmla="*/ 593744 h 593744"/>
                <a:gd name="connsiteX3" fmla="*/ 343349 w 343348"/>
                <a:gd name="connsiteY3" fmla="*/ 535975 h 593744"/>
                <a:gd name="connsiteX4" fmla="*/ 231209 w 343348"/>
                <a:gd name="connsiteY4" fmla="*/ 97611 h 593744"/>
                <a:gd name="connsiteX5" fmla="*/ 85088 w 343348"/>
                <a:gd name="connsiteY5" fmla="*/ 764 h 59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348" h="593744">
                  <a:moveTo>
                    <a:pt x="85088" y="764"/>
                  </a:moveTo>
                  <a:cubicBezTo>
                    <a:pt x="23921" y="26250"/>
                    <a:pt x="-11760" y="92514"/>
                    <a:pt x="3532" y="155380"/>
                  </a:cubicBezTo>
                  <a:lnTo>
                    <a:pt x="117371" y="593744"/>
                  </a:lnTo>
                  <a:lnTo>
                    <a:pt x="343349" y="535975"/>
                  </a:lnTo>
                  <a:lnTo>
                    <a:pt x="231209" y="97611"/>
                  </a:lnTo>
                  <a:cubicBezTo>
                    <a:pt x="214218" y="33046"/>
                    <a:pt x="151352" y="-6033"/>
                    <a:pt x="85088" y="764"/>
                  </a:cubicBezTo>
                  <a:close/>
                </a:path>
              </a:pathLst>
            </a:custGeom>
            <a:solidFill>
              <a:srgbClr val="F8E167"/>
            </a:solidFill>
            <a:ln w="16966"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18F283AD-C63C-2A41-814D-50E30163B72C}"/>
                </a:ext>
              </a:extLst>
            </p:cNvPr>
            <p:cNvSpPr/>
            <p:nvPr/>
          </p:nvSpPr>
          <p:spPr>
            <a:xfrm>
              <a:off x="8906675" y="1519902"/>
              <a:ext cx="243102" cy="209725"/>
            </a:xfrm>
            <a:custGeom>
              <a:avLst/>
              <a:gdLst>
                <a:gd name="connsiteX0" fmla="*/ 243103 w 243102"/>
                <a:gd name="connsiteY0" fmla="*/ 151956 h 209725"/>
                <a:gd name="connsiteX1" fmla="*/ 229510 w 243102"/>
                <a:gd name="connsiteY1" fmla="*/ 97586 h 209725"/>
                <a:gd name="connsiteX2" fmla="*/ 85088 w 243102"/>
                <a:gd name="connsiteY2" fmla="*/ 738 h 209725"/>
                <a:gd name="connsiteX3" fmla="*/ 3532 w 243102"/>
                <a:gd name="connsiteY3" fmla="*/ 155354 h 209725"/>
                <a:gd name="connsiteX4" fmla="*/ 17125 w 243102"/>
                <a:gd name="connsiteY4" fmla="*/ 209725 h 209725"/>
                <a:gd name="connsiteX5" fmla="*/ 243103 w 243102"/>
                <a:gd name="connsiteY5" fmla="*/ 151956 h 20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102" h="209725">
                  <a:moveTo>
                    <a:pt x="243103" y="151956"/>
                  </a:moveTo>
                  <a:lnTo>
                    <a:pt x="229510" y="97586"/>
                  </a:lnTo>
                  <a:cubicBezTo>
                    <a:pt x="212519" y="34719"/>
                    <a:pt x="151352" y="-6059"/>
                    <a:pt x="85088" y="738"/>
                  </a:cubicBezTo>
                  <a:cubicBezTo>
                    <a:pt x="23921" y="26224"/>
                    <a:pt x="-11760" y="92488"/>
                    <a:pt x="3532" y="155354"/>
                  </a:cubicBezTo>
                  <a:lnTo>
                    <a:pt x="17125" y="209725"/>
                  </a:lnTo>
                  <a:lnTo>
                    <a:pt x="243103" y="151956"/>
                  </a:lnTo>
                  <a:close/>
                </a:path>
              </a:pathLst>
            </a:custGeom>
            <a:solidFill>
              <a:srgbClr val="F6D638"/>
            </a:solidFill>
            <a:ln w="16966"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3ADB3C15-18A7-59F8-2BDC-CDDA2F9FEA9E}"/>
                </a:ext>
              </a:extLst>
            </p:cNvPr>
            <p:cNvSpPr/>
            <p:nvPr/>
          </p:nvSpPr>
          <p:spPr>
            <a:xfrm>
              <a:off x="9024045" y="2049055"/>
              <a:ext cx="274652" cy="247216"/>
            </a:xfrm>
            <a:custGeom>
              <a:avLst/>
              <a:gdLst>
                <a:gd name="connsiteX0" fmla="*/ 266756 w 274652"/>
                <a:gd name="connsiteY0" fmla="*/ 0 h 247216"/>
                <a:gd name="connsiteX1" fmla="*/ 0 w 274652"/>
                <a:gd name="connsiteY1" fmla="*/ 67963 h 247216"/>
                <a:gd name="connsiteX2" fmla="*/ 132529 w 274652"/>
                <a:gd name="connsiteY2" fmla="*/ 191997 h 247216"/>
                <a:gd name="connsiteX3" fmla="*/ 176705 w 274652"/>
                <a:gd name="connsiteY3" fmla="*/ 244668 h 247216"/>
                <a:gd name="connsiteX4" fmla="*/ 176705 w 274652"/>
                <a:gd name="connsiteY4" fmla="*/ 244668 h 247216"/>
                <a:gd name="connsiteX5" fmla="*/ 273553 w 274652"/>
                <a:gd name="connsiteY5" fmla="*/ 8495 h 247216"/>
                <a:gd name="connsiteX6" fmla="*/ 266756 w 274652"/>
                <a:gd name="connsiteY6" fmla="*/ 0 h 24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652" h="247216">
                  <a:moveTo>
                    <a:pt x="266756" y="0"/>
                  </a:moveTo>
                  <a:lnTo>
                    <a:pt x="0" y="67963"/>
                  </a:lnTo>
                  <a:lnTo>
                    <a:pt x="132529" y="191997"/>
                  </a:lnTo>
                  <a:lnTo>
                    <a:pt x="176705" y="244668"/>
                  </a:lnTo>
                  <a:cubicBezTo>
                    <a:pt x="180103" y="248066"/>
                    <a:pt x="175006" y="248066"/>
                    <a:pt x="176705" y="244668"/>
                  </a:cubicBezTo>
                  <a:lnTo>
                    <a:pt x="273553" y="8495"/>
                  </a:lnTo>
                  <a:cubicBezTo>
                    <a:pt x="276951" y="5097"/>
                    <a:pt x="271854" y="0"/>
                    <a:pt x="266756" y="0"/>
                  </a:cubicBezTo>
                  <a:close/>
                </a:path>
              </a:pathLst>
            </a:custGeom>
            <a:solidFill>
              <a:srgbClr val="FDF0CD"/>
            </a:solidFill>
            <a:ln w="16966"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ED5DF646-17A7-8D1C-36F8-AD2ED5FA5DB4}"/>
                </a:ext>
              </a:extLst>
            </p:cNvPr>
            <p:cNvSpPr/>
            <p:nvPr/>
          </p:nvSpPr>
          <p:spPr>
            <a:xfrm>
              <a:off x="9131088" y="2224061"/>
              <a:ext cx="98546" cy="74912"/>
            </a:xfrm>
            <a:custGeom>
              <a:avLst/>
              <a:gdLst>
                <a:gd name="connsiteX0" fmla="*/ 0 w 98546"/>
                <a:gd name="connsiteY0" fmla="*/ 23787 h 74912"/>
                <a:gd name="connsiteX1" fmla="*/ 59468 w 98546"/>
                <a:gd name="connsiteY1" fmla="*/ 73061 h 74912"/>
                <a:gd name="connsiteX2" fmla="*/ 69662 w 98546"/>
                <a:gd name="connsiteY2" fmla="*/ 71362 h 74912"/>
                <a:gd name="connsiteX3" fmla="*/ 98547 w 98546"/>
                <a:gd name="connsiteY3" fmla="*/ 0 h 74912"/>
                <a:gd name="connsiteX4" fmla="*/ 0 w 98546"/>
                <a:gd name="connsiteY4" fmla="*/ 23787 h 7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46" h="74912">
                  <a:moveTo>
                    <a:pt x="0" y="23787"/>
                  </a:moveTo>
                  <a:lnTo>
                    <a:pt x="59468" y="73061"/>
                  </a:lnTo>
                  <a:cubicBezTo>
                    <a:pt x="62866" y="76459"/>
                    <a:pt x="67963" y="74760"/>
                    <a:pt x="69662" y="71362"/>
                  </a:cubicBezTo>
                  <a:lnTo>
                    <a:pt x="98547" y="0"/>
                  </a:lnTo>
                  <a:lnTo>
                    <a:pt x="0" y="23787"/>
                  </a:lnTo>
                  <a:close/>
                </a:path>
              </a:pathLst>
            </a:custGeom>
            <a:solidFill>
              <a:srgbClr val="F8E167"/>
            </a:solidFill>
            <a:ln w="16966"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EBF278DA-C9BC-9EBD-FF31-ECD14067B035}"/>
                </a:ext>
              </a:extLst>
            </p:cNvPr>
            <p:cNvSpPr/>
            <p:nvPr/>
          </p:nvSpPr>
          <p:spPr>
            <a:xfrm>
              <a:off x="9216042" y="2049055"/>
              <a:ext cx="78157" cy="178403"/>
            </a:xfrm>
            <a:custGeom>
              <a:avLst/>
              <a:gdLst>
                <a:gd name="connsiteX0" fmla="*/ 33982 w 78157"/>
                <a:gd name="connsiteY0" fmla="*/ 10195 h 178403"/>
                <a:gd name="connsiteX1" fmla="*/ 0 w 78157"/>
                <a:gd name="connsiteY1" fmla="*/ 178404 h 178403"/>
                <a:gd name="connsiteX2" fmla="*/ 20389 w 78157"/>
                <a:gd name="connsiteY2" fmla="*/ 173307 h 178403"/>
                <a:gd name="connsiteX3" fmla="*/ 78158 w 78157"/>
                <a:gd name="connsiteY3" fmla="*/ 18690 h 178403"/>
                <a:gd name="connsiteX4" fmla="*/ 74760 w 78157"/>
                <a:gd name="connsiteY4" fmla="*/ 0 h 178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57" h="178403">
                  <a:moveTo>
                    <a:pt x="33982" y="10195"/>
                  </a:moveTo>
                  <a:lnTo>
                    <a:pt x="0" y="178404"/>
                  </a:lnTo>
                  <a:lnTo>
                    <a:pt x="20389" y="173307"/>
                  </a:lnTo>
                  <a:lnTo>
                    <a:pt x="78158" y="18690"/>
                  </a:lnTo>
                  <a:lnTo>
                    <a:pt x="74760" y="0"/>
                  </a:lnTo>
                  <a:close/>
                </a:path>
              </a:pathLst>
            </a:custGeom>
            <a:solidFill>
              <a:srgbClr val="E7D0A8"/>
            </a:solidFill>
            <a:ln w="16966"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9A30CEA3-9D49-4E21-405B-3723CE18AC50}"/>
                </a:ext>
              </a:extLst>
            </p:cNvPr>
            <p:cNvSpPr/>
            <p:nvPr/>
          </p:nvSpPr>
          <p:spPr>
            <a:xfrm>
              <a:off x="8876734" y="1512653"/>
              <a:ext cx="381785" cy="397076"/>
            </a:xfrm>
            <a:custGeom>
              <a:avLst/>
              <a:gdLst>
                <a:gd name="connsiteX0" fmla="*/ 381785 w 381785"/>
                <a:gd name="connsiteY0" fmla="*/ 397077 h 397076"/>
                <a:gd name="connsiteX1" fmla="*/ 310423 w 381785"/>
                <a:gd name="connsiteY1" fmla="*/ 118427 h 397076"/>
                <a:gd name="connsiteX2" fmla="*/ 118427 w 381785"/>
                <a:gd name="connsiteY2" fmla="*/ 4588 h 397076"/>
                <a:gd name="connsiteX3" fmla="*/ 4588 w 381785"/>
                <a:gd name="connsiteY3" fmla="*/ 196585 h 397076"/>
                <a:gd name="connsiteX4" fmla="*/ 28375 w 381785"/>
                <a:gd name="connsiteY4" fmla="*/ 284937 h 397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85" h="397076">
                  <a:moveTo>
                    <a:pt x="381785" y="397077"/>
                  </a:moveTo>
                  <a:lnTo>
                    <a:pt x="310423" y="118427"/>
                  </a:lnTo>
                  <a:cubicBezTo>
                    <a:pt x="288335" y="33473"/>
                    <a:pt x="203381" y="-15801"/>
                    <a:pt x="118427" y="4588"/>
                  </a:cubicBezTo>
                  <a:cubicBezTo>
                    <a:pt x="33473" y="26676"/>
                    <a:pt x="-15801" y="111631"/>
                    <a:pt x="4588" y="196585"/>
                  </a:cubicBezTo>
                  <a:lnTo>
                    <a:pt x="28375" y="284937"/>
                  </a:lnTo>
                </a:path>
              </a:pathLst>
            </a:custGeom>
            <a:noFill/>
            <a:ln w="25450" cap="rnd">
              <a:solidFill>
                <a:srgbClr val="231F20"/>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7763735B-6983-38D8-7747-CDFC854B1D6D}"/>
                </a:ext>
              </a:extLst>
            </p:cNvPr>
            <p:cNvSpPr/>
            <p:nvPr/>
          </p:nvSpPr>
          <p:spPr>
            <a:xfrm>
              <a:off x="8930687" y="1588603"/>
              <a:ext cx="37288" cy="59467"/>
            </a:xfrm>
            <a:custGeom>
              <a:avLst/>
              <a:gdLst>
                <a:gd name="connsiteX0" fmla="*/ 37288 w 37288"/>
                <a:gd name="connsiteY0" fmla="*/ 0 h 59467"/>
                <a:gd name="connsiteX1" fmla="*/ 1608 w 37288"/>
                <a:gd name="connsiteY1" fmla="*/ 59468 h 59467"/>
              </a:gdLst>
              <a:ahLst/>
              <a:cxnLst>
                <a:cxn ang="0">
                  <a:pos x="connsiteX0" y="connsiteY0"/>
                </a:cxn>
                <a:cxn ang="0">
                  <a:pos x="connsiteX1" y="connsiteY1"/>
                </a:cxn>
              </a:cxnLst>
              <a:rect l="l" t="t" r="r" b="b"/>
              <a:pathLst>
                <a:path w="37288" h="59467">
                  <a:moveTo>
                    <a:pt x="37288" y="0"/>
                  </a:moveTo>
                  <a:cubicBezTo>
                    <a:pt x="10103" y="6796"/>
                    <a:pt x="-5189" y="33982"/>
                    <a:pt x="1608" y="59468"/>
                  </a:cubicBezTo>
                </a:path>
              </a:pathLst>
            </a:custGeom>
            <a:noFill/>
            <a:ln w="25450" cap="rnd">
              <a:solidFill>
                <a:srgbClr val="FFFFFF"/>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4F56C553-E222-1293-E33B-CA7AF777D562}"/>
                </a:ext>
              </a:extLst>
            </p:cNvPr>
            <p:cNvSpPr/>
            <p:nvPr/>
          </p:nvSpPr>
          <p:spPr>
            <a:xfrm>
              <a:off x="8896614" y="1670159"/>
              <a:ext cx="402751" cy="627853"/>
            </a:xfrm>
            <a:custGeom>
              <a:avLst/>
              <a:gdLst>
                <a:gd name="connsiteX0" fmla="*/ 33982 w 402751"/>
                <a:gd name="connsiteY0" fmla="*/ 224279 h 627853"/>
                <a:gd name="connsiteX1" fmla="*/ 93450 w 402751"/>
                <a:gd name="connsiteY1" fmla="*/ 451957 h 627853"/>
                <a:gd name="connsiteX2" fmla="*/ 115538 w 402751"/>
                <a:gd name="connsiteY2" fmla="*/ 485938 h 627853"/>
                <a:gd name="connsiteX3" fmla="*/ 285446 w 402751"/>
                <a:gd name="connsiteY3" fmla="*/ 623564 h 627853"/>
                <a:gd name="connsiteX4" fmla="*/ 314331 w 402751"/>
                <a:gd name="connsiteY4" fmla="*/ 616768 h 627853"/>
                <a:gd name="connsiteX5" fmla="*/ 397586 w 402751"/>
                <a:gd name="connsiteY5" fmla="*/ 412878 h 627853"/>
                <a:gd name="connsiteX6" fmla="*/ 400984 w 402751"/>
                <a:gd name="connsiteY6" fmla="*/ 373799 h 627853"/>
                <a:gd name="connsiteX7" fmla="*/ 370400 w 402751"/>
                <a:gd name="connsiteY7" fmla="*/ 266756 h 627853"/>
                <a:gd name="connsiteX8" fmla="*/ 15292 w 402751"/>
                <a:gd name="connsiteY8" fmla="*/ 154617 h 627853"/>
                <a:gd name="connsiteX9" fmla="*/ 27185 w 402751"/>
                <a:gd name="connsiteY9" fmla="*/ 198793 h 627853"/>
                <a:gd name="connsiteX10" fmla="*/ 397586 w 402751"/>
                <a:gd name="connsiteY10" fmla="*/ 375498 h 627853"/>
                <a:gd name="connsiteX11" fmla="*/ 127431 w 402751"/>
                <a:gd name="connsiteY11" fmla="*/ 443461 h 627853"/>
                <a:gd name="connsiteX12" fmla="*/ 0 w 402751"/>
                <a:gd name="connsiteY12" fmla="*/ 67963 h 627853"/>
                <a:gd name="connsiteX13" fmla="*/ 265057 w 402751"/>
                <a:gd name="connsiteY13" fmla="*/ 0 h 62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2751" h="627853">
                  <a:moveTo>
                    <a:pt x="33982" y="224279"/>
                  </a:moveTo>
                  <a:lnTo>
                    <a:pt x="93450" y="451957"/>
                  </a:lnTo>
                  <a:cubicBezTo>
                    <a:pt x="96848" y="465549"/>
                    <a:pt x="103644" y="477443"/>
                    <a:pt x="115538" y="485938"/>
                  </a:cubicBezTo>
                  <a:lnTo>
                    <a:pt x="285446" y="623564"/>
                  </a:lnTo>
                  <a:cubicBezTo>
                    <a:pt x="295641" y="632060"/>
                    <a:pt x="309233" y="626962"/>
                    <a:pt x="314331" y="616768"/>
                  </a:cubicBezTo>
                  <a:lnTo>
                    <a:pt x="397586" y="412878"/>
                  </a:lnTo>
                  <a:cubicBezTo>
                    <a:pt x="402683" y="400984"/>
                    <a:pt x="404382" y="385692"/>
                    <a:pt x="400984" y="373799"/>
                  </a:cubicBezTo>
                  <a:lnTo>
                    <a:pt x="370400" y="266756"/>
                  </a:lnTo>
                  <a:moveTo>
                    <a:pt x="15292" y="154617"/>
                  </a:moveTo>
                  <a:lnTo>
                    <a:pt x="27185" y="198793"/>
                  </a:lnTo>
                  <a:moveTo>
                    <a:pt x="397586" y="375498"/>
                  </a:moveTo>
                  <a:lnTo>
                    <a:pt x="127431" y="443461"/>
                  </a:lnTo>
                  <a:moveTo>
                    <a:pt x="0" y="67963"/>
                  </a:moveTo>
                  <a:lnTo>
                    <a:pt x="265057" y="0"/>
                  </a:lnTo>
                </a:path>
              </a:pathLst>
            </a:custGeom>
            <a:noFill/>
            <a:ln w="25450" cap="rnd">
              <a:solidFill>
                <a:srgbClr val="231F20"/>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70565540-F02D-B8F1-121D-7FF09AAE6217}"/>
                </a:ext>
              </a:extLst>
            </p:cNvPr>
            <p:cNvSpPr/>
            <p:nvPr/>
          </p:nvSpPr>
          <p:spPr>
            <a:xfrm>
              <a:off x="8939091" y="1673557"/>
              <a:ext cx="100245" cy="390789"/>
            </a:xfrm>
            <a:custGeom>
              <a:avLst/>
              <a:gdLst>
                <a:gd name="connsiteX0" fmla="*/ 0 w 100245"/>
                <a:gd name="connsiteY0" fmla="*/ 0 h 390789"/>
                <a:gd name="connsiteX1" fmla="*/ 1699 w 100245"/>
                <a:gd name="connsiteY1" fmla="*/ 10195 h 390789"/>
                <a:gd name="connsiteX2" fmla="*/ 83255 w 100245"/>
                <a:gd name="connsiteY2" fmla="*/ 327923 h 390789"/>
                <a:gd name="connsiteX3" fmla="*/ 100246 w 100245"/>
                <a:gd name="connsiteY3" fmla="*/ 390789 h 390789"/>
              </a:gdLst>
              <a:ahLst/>
              <a:cxnLst>
                <a:cxn ang="0">
                  <a:pos x="connsiteX0" y="connsiteY0"/>
                </a:cxn>
                <a:cxn ang="0">
                  <a:pos x="connsiteX1" y="connsiteY1"/>
                </a:cxn>
                <a:cxn ang="0">
                  <a:pos x="connsiteX2" y="connsiteY2"/>
                </a:cxn>
                <a:cxn ang="0">
                  <a:pos x="connsiteX3" y="connsiteY3"/>
                </a:cxn>
              </a:cxnLst>
              <a:rect l="l" t="t" r="r" b="b"/>
              <a:pathLst>
                <a:path w="100245" h="390789">
                  <a:moveTo>
                    <a:pt x="0" y="0"/>
                  </a:moveTo>
                  <a:lnTo>
                    <a:pt x="1699" y="10195"/>
                  </a:lnTo>
                  <a:moveTo>
                    <a:pt x="83255" y="327923"/>
                  </a:moveTo>
                  <a:lnTo>
                    <a:pt x="100246" y="390789"/>
                  </a:lnTo>
                </a:path>
              </a:pathLst>
            </a:custGeom>
            <a:noFill/>
            <a:ln w="25450" cap="rnd">
              <a:solidFill>
                <a:srgbClr val="FFFFFF"/>
              </a:solidFill>
              <a:prstDash val="solid"/>
              <a:miter/>
            </a:ln>
          </p:spPr>
          <p:txBody>
            <a:bodyPr rtlCol="0" anchor="ctr"/>
            <a:lstStyle/>
            <a:p>
              <a:endParaRPr lang="zh-CN" altLang="en-US"/>
            </a:p>
          </p:txBody>
        </p:sp>
        <p:grpSp>
          <p:nvGrpSpPr>
            <p:cNvPr id="97" name="图形 72">
              <a:extLst>
                <a:ext uri="{FF2B5EF4-FFF2-40B4-BE49-F238E27FC236}">
                  <a16:creationId xmlns:a16="http://schemas.microsoft.com/office/drawing/2014/main" id="{BEF0400E-3A0D-970F-50BD-9A9E17547A6F}"/>
                </a:ext>
              </a:extLst>
            </p:cNvPr>
            <p:cNvGrpSpPr/>
            <p:nvPr/>
          </p:nvGrpSpPr>
          <p:grpSpPr>
            <a:xfrm>
              <a:off x="9163370" y="1359227"/>
              <a:ext cx="375131" cy="951912"/>
              <a:chOff x="9163370" y="1359227"/>
              <a:chExt cx="375131" cy="951912"/>
            </a:xfrm>
          </p:grpSpPr>
          <p:sp>
            <p:nvSpPr>
              <p:cNvPr id="98" name="任意多边形: 形状 97">
                <a:extLst>
                  <a:ext uri="{FF2B5EF4-FFF2-40B4-BE49-F238E27FC236}">
                    <a16:creationId xmlns:a16="http://schemas.microsoft.com/office/drawing/2014/main" id="{EFA3EFF2-3925-077D-4CE5-D3EBCB3619B2}"/>
                  </a:ext>
                </a:extLst>
              </p:cNvPr>
              <p:cNvSpPr/>
              <p:nvPr/>
            </p:nvSpPr>
            <p:spPr>
              <a:xfrm>
                <a:off x="9165069" y="1367722"/>
                <a:ext cx="309233" cy="943416"/>
              </a:xfrm>
              <a:custGeom>
                <a:avLst/>
                <a:gdLst>
                  <a:gd name="connsiteX0" fmla="*/ 181802 w 309233"/>
                  <a:gd name="connsiteY0" fmla="*/ 939594 h 943416"/>
                  <a:gd name="connsiteX1" fmla="*/ 181802 w 309233"/>
                  <a:gd name="connsiteY1" fmla="*/ 939594 h 943416"/>
                  <a:gd name="connsiteX2" fmla="*/ 309233 w 309233"/>
                  <a:gd name="connsiteY2" fmla="*/ 686430 h 943416"/>
                  <a:gd name="connsiteX3" fmla="*/ 309233 w 309233"/>
                  <a:gd name="connsiteY3" fmla="*/ 154617 h 943416"/>
                  <a:gd name="connsiteX4" fmla="*/ 154617 w 309233"/>
                  <a:gd name="connsiteY4" fmla="*/ 0 h 943416"/>
                  <a:gd name="connsiteX5" fmla="*/ 0 w 309233"/>
                  <a:gd name="connsiteY5" fmla="*/ 154617 h 943416"/>
                  <a:gd name="connsiteX6" fmla="*/ 0 w 309233"/>
                  <a:gd name="connsiteY6" fmla="*/ 689828 h 943416"/>
                  <a:gd name="connsiteX7" fmla="*/ 1699 w 309233"/>
                  <a:gd name="connsiteY7" fmla="*/ 689828 h 943416"/>
                  <a:gd name="connsiteX8" fmla="*/ 1699 w 309233"/>
                  <a:gd name="connsiteY8" fmla="*/ 698324 h 943416"/>
                  <a:gd name="connsiteX9" fmla="*/ 181802 w 309233"/>
                  <a:gd name="connsiteY9" fmla="*/ 939594 h 943416"/>
                  <a:gd name="connsiteX10" fmla="*/ 217483 w 309233"/>
                  <a:gd name="connsiteY10" fmla="*/ 866533 h 943416"/>
                  <a:gd name="connsiteX11" fmla="*/ 309233 w 309233"/>
                  <a:gd name="connsiteY11" fmla="*/ 686430 h 94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9233" h="943416">
                    <a:moveTo>
                      <a:pt x="181802" y="939594"/>
                    </a:moveTo>
                    <a:cubicBezTo>
                      <a:pt x="178404" y="944691"/>
                      <a:pt x="185200" y="944691"/>
                      <a:pt x="181802" y="939594"/>
                    </a:cubicBezTo>
                    <a:close/>
                    <a:moveTo>
                      <a:pt x="309233" y="686430"/>
                    </a:moveTo>
                    <a:lnTo>
                      <a:pt x="309233" y="154617"/>
                    </a:lnTo>
                    <a:cubicBezTo>
                      <a:pt x="309233" y="69662"/>
                      <a:pt x="239571" y="0"/>
                      <a:pt x="154617" y="0"/>
                    </a:cubicBezTo>
                    <a:cubicBezTo>
                      <a:pt x="69662" y="0"/>
                      <a:pt x="0" y="69662"/>
                      <a:pt x="0" y="154617"/>
                    </a:cubicBezTo>
                    <a:lnTo>
                      <a:pt x="0" y="689828"/>
                    </a:lnTo>
                    <a:lnTo>
                      <a:pt x="1699" y="689828"/>
                    </a:lnTo>
                    <a:cubicBezTo>
                      <a:pt x="0" y="691527"/>
                      <a:pt x="0" y="694926"/>
                      <a:pt x="1699" y="698324"/>
                    </a:cubicBezTo>
                    <a:lnTo>
                      <a:pt x="181802" y="939594"/>
                    </a:lnTo>
                    <a:lnTo>
                      <a:pt x="217483" y="866533"/>
                    </a:lnTo>
                    <a:lnTo>
                      <a:pt x="309233" y="686430"/>
                    </a:lnTo>
                    <a:close/>
                  </a:path>
                </a:pathLst>
              </a:custGeom>
              <a:solidFill>
                <a:srgbClr val="FFFFFF"/>
              </a:solidFill>
              <a:ln w="16966"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AF985DB-BB50-DC0F-78ED-50E904CA987C}"/>
                  </a:ext>
                </a:extLst>
              </p:cNvPr>
              <p:cNvSpPr/>
              <p:nvPr/>
            </p:nvSpPr>
            <p:spPr>
              <a:xfrm>
                <a:off x="9226237" y="1367722"/>
                <a:ext cx="310932" cy="689828"/>
              </a:xfrm>
              <a:custGeom>
                <a:avLst/>
                <a:gdLst>
                  <a:gd name="connsiteX0" fmla="*/ 310932 w 310932"/>
                  <a:gd name="connsiteY0" fmla="*/ 689828 h 689828"/>
                  <a:gd name="connsiteX1" fmla="*/ 0 w 310932"/>
                  <a:gd name="connsiteY1" fmla="*/ 689828 h 689828"/>
                  <a:gd name="connsiteX2" fmla="*/ 0 w 310932"/>
                  <a:gd name="connsiteY2" fmla="*/ 108741 h 689828"/>
                  <a:gd name="connsiteX3" fmla="*/ 108741 w 310932"/>
                  <a:gd name="connsiteY3" fmla="*/ 0 h 689828"/>
                  <a:gd name="connsiteX4" fmla="*/ 139325 w 310932"/>
                  <a:gd name="connsiteY4" fmla="*/ 0 h 689828"/>
                  <a:gd name="connsiteX5" fmla="*/ 310932 w 310932"/>
                  <a:gd name="connsiteY5" fmla="*/ 171608 h 689828"/>
                  <a:gd name="connsiteX6" fmla="*/ 310932 w 310932"/>
                  <a:gd name="connsiteY6" fmla="*/ 689828 h 68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932" h="689828">
                    <a:moveTo>
                      <a:pt x="310932" y="689828"/>
                    </a:moveTo>
                    <a:lnTo>
                      <a:pt x="0" y="689828"/>
                    </a:lnTo>
                    <a:lnTo>
                      <a:pt x="0" y="108741"/>
                    </a:lnTo>
                    <a:cubicBezTo>
                      <a:pt x="0" y="49273"/>
                      <a:pt x="49273" y="0"/>
                      <a:pt x="108741" y="0"/>
                    </a:cubicBezTo>
                    <a:lnTo>
                      <a:pt x="139325" y="0"/>
                    </a:lnTo>
                    <a:cubicBezTo>
                      <a:pt x="234474" y="0"/>
                      <a:pt x="310932" y="76459"/>
                      <a:pt x="310932" y="171608"/>
                    </a:cubicBezTo>
                    <a:lnTo>
                      <a:pt x="310932" y="689828"/>
                    </a:lnTo>
                    <a:close/>
                  </a:path>
                </a:pathLst>
              </a:custGeom>
              <a:solidFill>
                <a:srgbClr val="37CDC2"/>
              </a:solidFill>
              <a:ln w="16966"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25C8D0E7-F2F4-93A1-C4CA-47452015DDA6}"/>
                  </a:ext>
                </a:extLst>
              </p:cNvPr>
              <p:cNvSpPr/>
              <p:nvPr/>
            </p:nvSpPr>
            <p:spPr>
              <a:xfrm>
                <a:off x="9205848" y="1360926"/>
                <a:ext cx="275251" cy="688129"/>
              </a:xfrm>
              <a:custGeom>
                <a:avLst/>
                <a:gdLst>
                  <a:gd name="connsiteX0" fmla="*/ 137626 w 275251"/>
                  <a:gd name="connsiteY0" fmla="*/ 0 h 688129"/>
                  <a:gd name="connsiteX1" fmla="*/ 0 w 275251"/>
                  <a:gd name="connsiteY1" fmla="*/ 152918 h 688129"/>
                  <a:gd name="connsiteX2" fmla="*/ 0 w 275251"/>
                  <a:gd name="connsiteY2" fmla="*/ 688129 h 688129"/>
                  <a:gd name="connsiteX3" fmla="*/ 275252 w 275251"/>
                  <a:gd name="connsiteY3" fmla="*/ 688129 h 688129"/>
                  <a:gd name="connsiteX4" fmla="*/ 275252 w 275251"/>
                  <a:gd name="connsiteY4" fmla="*/ 152918 h 688129"/>
                  <a:gd name="connsiteX5" fmla="*/ 137626 w 275251"/>
                  <a:gd name="connsiteY5" fmla="*/ 0 h 68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251" h="688129">
                    <a:moveTo>
                      <a:pt x="137626" y="0"/>
                    </a:moveTo>
                    <a:cubicBezTo>
                      <a:pt x="59468" y="11894"/>
                      <a:pt x="0" y="76459"/>
                      <a:pt x="0" y="152918"/>
                    </a:cubicBezTo>
                    <a:lnTo>
                      <a:pt x="0" y="688129"/>
                    </a:lnTo>
                    <a:lnTo>
                      <a:pt x="275252" y="688129"/>
                    </a:lnTo>
                    <a:lnTo>
                      <a:pt x="275252" y="152918"/>
                    </a:lnTo>
                    <a:cubicBezTo>
                      <a:pt x="275252" y="76459"/>
                      <a:pt x="215784" y="11894"/>
                      <a:pt x="137626" y="0"/>
                    </a:cubicBezTo>
                    <a:close/>
                  </a:path>
                </a:pathLst>
              </a:custGeom>
              <a:solidFill>
                <a:srgbClr val="6FDBD3"/>
              </a:solidFill>
              <a:ln w="16966"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F60CCCF6-1ABC-0865-661A-CA62887E6DCA}"/>
                  </a:ext>
                </a:extLst>
              </p:cNvPr>
              <p:cNvSpPr/>
              <p:nvPr/>
            </p:nvSpPr>
            <p:spPr>
              <a:xfrm>
                <a:off x="9205848" y="1360926"/>
                <a:ext cx="275251" cy="219181"/>
              </a:xfrm>
              <a:custGeom>
                <a:avLst/>
                <a:gdLst>
                  <a:gd name="connsiteX0" fmla="*/ 275252 w 275251"/>
                  <a:gd name="connsiteY0" fmla="*/ 219182 h 219181"/>
                  <a:gd name="connsiteX1" fmla="*/ 275252 w 275251"/>
                  <a:gd name="connsiteY1" fmla="*/ 152918 h 219181"/>
                  <a:gd name="connsiteX2" fmla="*/ 137626 w 275251"/>
                  <a:gd name="connsiteY2" fmla="*/ 0 h 219181"/>
                  <a:gd name="connsiteX3" fmla="*/ 0 w 275251"/>
                  <a:gd name="connsiteY3" fmla="*/ 152918 h 219181"/>
                  <a:gd name="connsiteX4" fmla="*/ 0 w 275251"/>
                  <a:gd name="connsiteY4" fmla="*/ 219182 h 219181"/>
                  <a:gd name="connsiteX5" fmla="*/ 275252 w 275251"/>
                  <a:gd name="connsiteY5" fmla="*/ 219182 h 21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251" h="219181">
                    <a:moveTo>
                      <a:pt x="275252" y="219182"/>
                    </a:moveTo>
                    <a:lnTo>
                      <a:pt x="275252" y="152918"/>
                    </a:lnTo>
                    <a:cubicBezTo>
                      <a:pt x="275252" y="74760"/>
                      <a:pt x="215784" y="11894"/>
                      <a:pt x="137626" y="0"/>
                    </a:cubicBezTo>
                    <a:cubicBezTo>
                      <a:pt x="59468" y="11894"/>
                      <a:pt x="0" y="76459"/>
                      <a:pt x="0" y="152918"/>
                    </a:cubicBezTo>
                    <a:lnTo>
                      <a:pt x="0" y="219182"/>
                    </a:lnTo>
                    <a:lnTo>
                      <a:pt x="275252" y="219182"/>
                    </a:lnTo>
                    <a:close/>
                  </a:path>
                </a:pathLst>
              </a:custGeom>
              <a:solidFill>
                <a:srgbClr val="2EB8AE"/>
              </a:solidFill>
              <a:ln w="16966"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676954B-917E-8935-6128-F87650BEFA80}"/>
                  </a:ext>
                </a:extLst>
              </p:cNvPr>
              <p:cNvSpPr/>
              <p:nvPr/>
            </p:nvSpPr>
            <p:spPr>
              <a:xfrm>
                <a:off x="9205848" y="2054152"/>
                <a:ext cx="332654" cy="255712"/>
              </a:xfrm>
              <a:custGeom>
                <a:avLst/>
                <a:gdLst>
                  <a:gd name="connsiteX0" fmla="*/ 324525 w 332654"/>
                  <a:gd name="connsiteY0" fmla="*/ 0 h 255712"/>
                  <a:gd name="connsiteX1" fmla="*/ 0 w 332654"/>
                  <a:gd name="connsiteY1" fmla="*/ 0 h 255712"/>
                  <a:gd name="connsiteX2" fmla="*/ 115538 w 332654"/>
                  <a:gd name="connsiteY2" fmla="*/ 180103 h 255712"/>
                  <a:gd name="connsiteX3" fmla="*/ 151218 w 332654"/>
                  <a:gd name="connsiteY3" fmla="*/ 253164 h 255712"/>
                  <a:gd name="connsiteX4" fmla="*/ 151218 w 332654"/>
                  <a:gd name="connsiteY4" fmla="*/ 253164 h 255712"/>
                  <a:gd name="connsiteX5" fmla="*/ 331321 w 332654"/>
                  <a:gd name="connsiteY5" fmla="*/ 11894 h 255712"/>
                  <a:gd name="connsiteX6" fmla="*/ 324525 w 332654"/>
                  <a:gd name="connsiteY6" fmla="*/ 0 h 25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654" h="255712">
                    <a:moveTo>
                      <a:pt x="324525" y="0"/>
                    </a:moveTo>
                    <a:lnTo>
                      <a:pt x="0" y="0"/>
                    </a:lnTo>
                    <a:lnTo>
                      <a:pt x="115538" y="180103"/>
                    </a:lnTo>
                    <a:lnTo>
                      <a:pt x="151218" y="253164"/>
                    </a:lnTo>
                    <a:cubicBezTo>
                      <a:pt x="154617" y="256562"/>
                      <a:pt x="147820" y="256562"/>
                      <a:pt x="151218" y="253164"/>
                    </a:cubicBezTo>
                    <a:lnTo>
                      <a:pt x="331321" y="11894"/>
                    </a:lnTo>
                    <a:cubicBezTo>
                      <a:pt x="334720" y="6796"/>
                      <a:pt x="331321" y="0"/>
                      <a:pt x="324525" y="0"/>
                    </a:cubicBezTo>
                    <a:close/>
                  </a:path>
                </a:pathLst>
              </a:custGeom>
              <a:solidFill>
                <a:srgbClr val="FDF0CD"/>
              </a:solidFill>
              <a:ln w="16966"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FA5BFB9D-BA36-57B4-EC07-A8DA88049F31}"/>
                  </a:ext>
                </a:extLst>
              </p:cNvPr>
              <p:cNvSpPr/>
              <p:nvPr/>
            </p:nvSpPr>
            <p:spPr>
              <a:xfrm>
                <a:off x="9289103" y="2234255"/>
                <a:ext cx="120634" cy="75609"/>
              </a:xfrm>
              <a:custGeom>
                <a:avLst/>
                <a:gdLst>
                  <a:gd name="connsiteX0" fmla="*/ 0 w 120634"/>
                  <a:gd name="connsiteY0" fmla="*/ 0 h 75609"/>
                  <a:gd name="connsiteX1" fmla="*/ 54371 w 120634"/>
                  <a:gd name="connsiteY1" fmla="*/ 73061 h 75609"/>
                  <a:gd name="connsiteX2" fmla="*/ 66264 w 120634"/>
                  <a:gd name="connsiteY2" fmla="*/ 73061 h 75609"/>
                  <a:gd name="connsiteX3" fmla="*/ 120635 w 120634"/>
                  <a:gd name="connsiteY3" fmla="*/ 0 h 75609"/>
                  <a:gd name="connsiteX4" fmla="*/ 0 w 120634"/>
                  <a:gd name="connsiteY4" fmla="*/ 0 h 75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34" h="75609">
                    <a:moveTo>
                      <a:pt x="0" y="0"/>
                    </a:moveTo>
                    <a:lnTo>
                      <a:pt x="54371" y="73061"/>
                    </a:lnTo>
                    <a:cubicBezTo>
                      <a:pt x="57769" y="76459"/>
                      <a:pt x="62866" y="76459"/>
                      <a:pt x="66264" y="73061"/>
                    </a:cubicBezTo>
                    <a:lnTo>
                      <a:pt x="120635" y="0"/>
                    </a:lnTo>
                    <a:lnTo>
                      <a:pt x="0" y="0"/>
                    </a:lnTo>
                    <a:close/>
                  </a:path>
                </a:pathLst>
              </a:custGeom>
              <a:solidFill>
                <a:srgbClr val="6FDBD3"/>
              </a:solidFill>
              <a:ln w="16966"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5E4FB2B1-846C-E9BA-0F4B-961A6146843D}"/>
                  </a:ext>
                </a:extLst>
              </p:cNvPr>
              <p:cNvSpPr/>
              <p:nvPr/>
            </p:nvSpPr>
            <p:spPr>
              <a:xfrm>
                <a:off x="9392747" y="2054152"/>
                <a:ext cx="135926" cy="180102"/>
              </a:xfrm>
              <a:custGeom>
                <a:avLst/>
                <a:gdLst>
                  <a:gd name="connsiteX0" fmla="*/ 88352 w 135926"/>
                  <a:gd name="connsiteY0" fmla="*/ 0 h 180102"/>
                  <a:gd name="connsiteX1" fmla="*/ 0 w 135926"/>
                  <a:gd name="connsiteY1" fmla="*/ 180103 h 180102"/>
                  <a:gd name="connsiteX2" fmla="*/ 23787 w 135926"/>
                  <a:gd name="connsiteY2" fmla="*/ 180103 h 180102"/>
                  <a:gd name="connsiteX3" fmla="*/ 135927 w 135926"/>
                  <a:gd name="connsiteY3" fmla="*/ 20389 h 180102"/>
                  <a:gd name="connsiteX4" fmla="*/ 135927 w 135926"/>
                  <a:gd name="connsiteY4" fmla="*/ 0 h 180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6" h="180102">
                    <a:moveTo>
                      <a:pt x="88352" y="0"/>
                    </a:moveTo>
                    <a:lnTo>
                      <a:pt x="0" y="180103"/>
                    </a:lnTo>
                    <a:lnTo>
                      <a:pt x="23787" y="180103"/>
                    </a:lnTo>
                    <a:lnTo>
                      <a:pt x="135927" y="20389"/>
                    </a:lnTo>
                    <a:lnTo>
                      <a:pt x="135927" y="0"/>
                    </a:lnTo>
                    <a:close/>
                  </a:path>
                </a:pathLst>
              </a:custGeom>
              <a:solidFill>
                <a:srgbClr val="E7D0A8"/>
              </a:solidFill>
              <a:ln w="16966"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E8C78427-5F3D-7C87-C12A-44173D0827D4}"/>
                  </a:ext>
                </a:extLst>
              </p:cNvPr>
              <p:cNvSpPr/>
              <p:nvPr/>
            </p:nvSpPr>
            <p:spPr>
              <a:xfrm>
                <a:off x="9165069" y="1359227"/>
                <a:ext cx="370400" cy="525017"/>
              </a:xfrm>
              <a:custGeom>
                <a:avLst/>
                <a:gdLst>
                  <a:gd name="connsiteX0" fmla="*/ 370400 w 370400"/>
                  <a:gd name="connsiteY0" fmla="*/ 525017 h 525017"/>
                  <a:gd name="connsiteX1" fmla="*/ 370400 w 370400"/>
                  <a:gd name="connsiteY1" fmla="*/ 185200 h 525017"/>
                  <a:gd name="connsiteX2" fmla="*/ 185200 w 370400"/>
                  <a:gd name="connsiteY2" fmla="*/ 0 h 525017"/>
                  <a:gd name="connsiteX3" fmla="*/ 0 w 370400"/>
                  <a:gd name="connsiteY3" fmla="*/ 185200 h 525017"/>
                  <a:gd name="connsiteX4" fmla="*/ 0 w 370400"/>
                  <a:gd name="connsiteY4" fmla="*/ 293942 h 525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400" h="525017">
                    <a:moveTo>
                      <a:pt x="370400" y="525017"/>
                    </a:moveTo>
                    <a:lnTo>
                      <a:pt x="370400" y="185200"/>
                    </a:lnTo>
                    <a:cubicBezTo>
                      <a:pt x="370400" y="83255"/>
                      <a:pt x="287145" y="0"/>
                      <a:pt x="185200" y="0"/>
                    </a:cubicBezTo>
                    <a:cubicBezTo>
                      <a:pt x="83255" y="0"/>
                      <a:pt x="0" y="83255"/>
                      <a:pt x="0" y="185200"/>
                    </a:cubicBezTo>
                    <a:lnTo>
                      <a:pt x="0" y="293942"/>
                    </a:lnTo>
                  </a:path>
                </a:pathLst>
              </a:custGeom>
              <a:noFill/>
              <a:ln w="25450" cap="rnd">
                <a:solidFill>
                  <a:srgbClr val="231F20"/>
                </a:solid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CB9F3870-7056-1606-FF24-7F43E7FEF1C5}"/>
                  </a:ext>
                </a:extLst>
              </p:cNvPr>
              <p:cNvSpPr/>
              <p:nvPr/>
            </p:nvSpPr>
            <p:spPr>
              <a:xfrm>
                <a:off x="9238130" y="1430588"/>
                <a:ext cx="57768" cy="57768"/>
              </a:xfrm>
              <a:custGeom>
                <a:avLst/>
                <a:gdLst>
                  <a:gd name="connsiteX0" fmla="*/ 57769 w 57768"/>
                  <a:gd name="connsiteY0" fmla="*/ 0 h 57768"/>
                  <a:gd name="connsiteX1" fmla="*/ 0 w 57768"/>
                  <a:gd name="connsiteY1" fmla="*/ 57769 h 57768"/>
                </a:gdLst>
                <a:ahLst/>
                <a:cxnLst>
                  <a:cxn ang="0">
                    <a:pos x="connsiteX0" y="connsiteY0"/>
                  </a:cxn>
                  <a:cxn ang="0">
                    <a:pos x="connsiteX1" y="connsiteY1"/>
                  </a:cxn>
                </a:cxnLst>
                <a:rect l="l" t="t" r="r" b="b"/>
                <a:pathLst>
                  <a:path w="57768" h="57768">
                    <a:moveTo>
                      <a:pt x="57769" y="0"/>
                    </a:moveTo>
                    <a:cubicBezTo>
                      <a:pt x="25486" y="0"/>
                      <a:pt x="0" y="25486"/>
                      <a:pt x="0" y="57769"/>
                    </a:cubicBezTo>
                  </a:path>
                </a:pathLst>
              </a:custGeom>
              <a:noFill/>
              <a:ln w="25450" cap="rnd">
                <a:solidFill>
                  <a:srgbClr val="FFFFFF"/>
                </a:solid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509D0D85-3094-3EB3-0044-26416CCF784E}"/>
                  </a:ext>
                </a:extLst>
              </p:cNvPr>
              <p:cNvSpPr/>
              <p:nvPr/>
            </p:nvSpPr>
            <p:spPr>
              <a:xfrm>
                <a:off x="9163370" y="1581807"/>
                <a:ext cx="373798" cy="729332"/>
              </a:xfrm>
              <a:custGeom>
                <a:avLst/>
                <a:gdLst>
                  <a:gd name="connsiteX0" fmla="*/ 0 w 373798"/>
                  <a:gd name="connsiteY0" fmla="*/ 190297 h 729332"/>
                  <a:gd name="connsiteX1" fmla="*/ 0 w 373798"/>
                  <a:gd name="connsiteY1" fmla="*/ 468947 h 729332"/>
                  <a:gd name="connsiteX2" fmla="*/ 15292 w 373798"/>
                  <a:gd name="connsiteY2" fmla="*/ 513124 h 729332"/>
                  <a:gd name="connsiteX3" fmla="*/ 169908 w 373798"/>
                  <a:gd name="connsiteY3" fmla="*/ 720412 h 729332"/>
                  <a:gd name="connsiteX4" fmla="*/ 203890 w 373798"/>
                  <a:gd name="connsiteY4" fmla="*/ 720412 h 729332"/>
                  <a:gd name="connsiteX5" fmla="*/ 358507 w 373798"/>
                  <a:gd name="connsiteY5" fmla="*/ 513124 h 729332"/>
                  <a:gd name="connsiteX6" fmla="*/ 373799 w 373798"/>
                  <a:gd name="connsiteY6" fmla="*/ 468947 h 729332"/>
                  <a:gd name="connsiteX7" fmla="*/ 373799 w 373798"/>
                  <a:gd name="connsiteY7" fmla="*/ 336419 h 729332"/>
                  <a:gd name="connsiteX8" fmla="*/ 0 w 373798"/>
                  <a:gd name="connsiteY8" fmla="*/ 103644 h 729332"/>
                  <a:gd name="connsiteX9" fmla="*/ 0 w 373798"/>
                  <a:gd name="connsiteY9" fmla="*/ 158015 h 729332"/>
                  <a:gd name="connsiteX10" fmla="*/ 372099 w 373798"/>
                  <a:gd name="connsiteY10" fmla="*/ 467248 h 729332"/>
                  <a:gd name="connsiteX11" fmla="*/ 42477 w 373798"/>
                  <a:gd name="connsiteY11" fmla="*/ 467248 h 729332"/>
                  <a:gd name="connsiteX12" fmla="*/ 6796 w 373798"/>
                  <a:gd name="connsiteY12" fmla="*/ 0 h 729332"/>
                  <a:gd name="connsiteX13" fmla="*/ 331321 w 373798"/>
                  <a:gd name="connsiteY13" fmla="*/ 0 h 72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3798" h="729332">
                    <a:moveTo>
                      <a:pt x="0" y="190297"/>
                    </a:moveTo>
                    <a:lnTo>
                      <a:pt x="0" y="468947"/>
                    </a:lnTo>
                    <a:cubicBezTo>
                      <a:pt x="0" y="484239"/>
                      <a:pt x="5097" y="501230"/>
                      <a:pt x="15292" y="513124"/>
                    </a:cubicBezTo>
                    <a:lnTo>
                      <a:pt x="169908" y="720412"/>
                    </a:lnTo>
                    <a:cubicBezTo>
                      <a:pt x="178404" y="732306"/>
                      <a:pt x="195395" y="732306"/>
                      <a:pt x="203890" y="720412"/>
                    </a:cubicBezTo>
                    <a:lnTo>
                      <a:pt x="358507" y="513124"/>
                    </a:lnTo>
                    <a:cubicBezTo>
                      <a:pt x="368701" y="499531"/>
                      <a:pt x="373799" y="484239"/>
                      <a:pt x="373799" y="468947"/>
                    </a:cubicBezTo>
                    <a:lnTo>
                      <a:pt x="373799" y="336419"/>
                    </a:lnTo>
                    <a:moveTo>
                      <a:pt x="0" y="103644"/>
                    </a:moveTo>
                    <a:lnTo>
                      <a:pt x="0" y="158015"/>
                    </a:lnTo>
                    <a:moveTo>
                      <a:pt x="372099" y="467248"/>
                    </a:moveTo>
                    <a:lnTo>
                      <a:pt x="42477" y="467248"/>
                    </a:lnTo>
                    <a:moveTo>
                      <a:pt x="6796" y="0"/>
                    </a:moveTo>
                    <a:lnTo>
                      <a:pt x="331321" y="0"/>
                    </a:lnTo>
                  </a:path>
                </a:pathLst>
              </a:custGeom>
              <a:noFill/>
              <a:ln w="25450" cap="rnd">
                <a:solidFill>
                  <a:srgbClr val="231F20"/>
                </a:solid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54BF32CD-D592-639B-94D4-45A0AC951F20}"/>
                  </a:ext>
                </a:extLst>
              </p:cNvPr>
              <p:cNvSpPr/>
              <p:nvPr/>
            </p:nvSpPr>
            <p:spPr>
              <a:xfrm>
                <a:off x="9238130" y="1520640"/>
                <a:ext cx="16990" cy="477442"/>
              </a:xfrm>
              <a:custGeom>
                <a:avLst/>
                <a:gdLst>
                  <a:gd name="connsiteX0" fmla="*/ 0 w 16990"/>
                  <a:gd name="connsiteY0" fmla="*/ 0 h 477442"/>
                  <a:gd name="connsiteX1" fmla="*/ 0 w 16990"/>
                  <a:gd name="connsiteY1" fmla="*/ 11894 h 477442"/>
                  <a:gd name="connsiteX2" fmla="*/ 0 w 16990"/>
                  <a:gd name="connsiteY2" fmla="*/ 399285 h 477442"/>
                  <a:gd name="connsiteX3" fmla="*/ 0 w 16990"/>
                  <a:gd name="connsiteY3" fmla="*/ 477443 h 477442"/>
                </a:gdLst>
                <a:ahLst/>
                <a:cxnLst>
                  <a:cxn ang="0">
                    <a:pos x="connsiteX0" y="connsiteY0"/>
                  </a:cxn>
                  <a:cxn ang="0">
                    <a:pos x="connsiteX1" y="connsiteY1"/>
                  </a:cxn>
                  <a:cxn ang="0">
                    <a:pos x="connsiteX2" y="connsiteY2"/>
                  </a:cxn>
                  <a:cxn ang="0">
                    <a:pos x="connsiteX3" y="connsiteY3"/>
                  </a:cxn>
                </a:cxnLst>
                <a:rect l="l" t="t" r="r" b="b"/>
                <a:pathLst>
                  <a:path w="16990" h="477442">
                    <a:moveTo>
                      <a:pt x="0" y="0"/>
                    </a:moveTo>
                    <a:lnTo>
                      <a:pt x="0" y="11894"/>
                    </a:lnTo>
                    <a:moveTo>
                      <a:pt x="0" y="399285"/>
                    </a:moveTo>
                    <a:lnTo>
                      <a:pt x="0" y="477443"/>
                    </a:lnTo>
                  </a:path>
                </a:pathLst>
              </a:custGeom>
              <a:noFill/>
              <a:ln w="25450" cap="rnd">
                <a:solidFill>
                  <a:srgbClr val="FFFFFF"/>
                </a:solidFill>
                <a:prstDash val="solid"/>
                <a:miter/>
              </a:ln>
            </p:spPr>
            <p:txBody>
              <a:bodyPr rtlCol="0" anchor="ctr"/>
              <a:lstStyle/>
              <a:p>
                <a:endParaRPr lang="zh-CN" altLang="en-US"/>
              </a:p>
            </p:txBody>
          </p:sp>
        </p:grpSp>
        <p:sp>
          <p:nvSpPr>
            <p:cNvPr id="109" name="任意多边形: 形状 108">
              <a:extLst>
                <a:ext uri="{FF2B5EF4-FFF2-40B4-BE49-F238E27FC236}">
                  <a16:creationId xmlns:a16="http://schemas.microsoft.com/office/drawing/2014/main" id="{0701A20A-8508-FEFB-FC5F-F0A2B891E95B}"/>
                </a:ext>
              </a:extLst>
            </p:cNvPr>
            <p:cNvSpPr/>
            <p:nvPr/>
          </p:nvSpPr>
          <p:spPr>
            <a:xfrm>
              <a:off x="9591540" y="1383014"/>
              <a:ext cx="32282" cy="32282"/>
            </a:xfrm>
            <a:custGeom>
              <a:avLst/>
              <a:gdLst>
                <a:gd name="connsiteX0" fmla="*/ 0 w 32282"/>
                <a:gd name="connsiteY0" fmla="*/ 16991 h 32282"/>
                <a:gd name="connsiteX1" fmla="*/ 32283 w 32282"/>
                <a:gd name="connsiteY1" fmla="*/ 16991 h 32282"/>
                <a:gd name="connsiteX2" fmla="*/ 16991 w 32282"/>
                <a:gd name="connsiteY2" fmla="*/ 32283 h 32282"/>
                <a:gd name="connsiteX3" fmla="*/ 16991 w 32282"/>
                <a:gd name="connsiteY3" fmla="*/ 0 h 32282"/>
              </a:gdLst>
              <a:ahLst/>
              <a:cxnLst>
                <a:cxn ang="0">
                  <a:pos x="connsiteX0" y="connsiteY0"/>
                </a:cxn>
                <a:cxn ang="0">
                  <a:pos x="connsiteX1" y="connsiteY1"/>
                </a:cxn>
                <a:cxn ang="0">
                  <a:pos x="connsiteX2" y="connsiteY2"/>
                </a:cxn>
                <a:cxn ang="0">
                  <a:pos x="connsiteX3" y="connsiteY3"/>
                </a:cxn>
              </a:cxnLst>
              <a:rect l="l" t="t" r="r" b="b"/>
              <a:pathLst>
                <a:path w="32282" h="32282">
                  <a:moveTo>
                    <a:pt x="0" y="16991"/>
                  </a:moveTo>
                  <a:lnTo>
                    <a:pt x="32283" y="16991"/>
                  </a:lnTo>
                  <a:moveTo>
                    <a:pt x="16991" y="32283"/>
                  </a:moveTo>
                  <a:lnTo>
                    <a:pt x="16991" y="0"/>
                  </a:lnTo>
                </a:path>
              </a:pathLst>
            </a:custGeom>
            <a:noFill/>
            <a:ln w="16966" cap="rnd">
              <a:solidFill>
                <a:srgbClr val="F8E167"/>
              </a:solidFill>
              <a:prstDash val="solid"/>
              <a:round/>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1FAF034-7BF2-9ECA-D473-6724B499E65C}"/>
                </a:ext>
              </a:extLst>
            </p:cNvPr>
            <p:cNvSpPr/>
            <p:nvPr/>
          </p:nvSpPr>
          <p:spPr>
            <a:xfrm>
              <a:off x="8860933" y="1969198"/>
              <a:ext cx="33981" cy="33981"/>
            </a:xfrm>
            <a:custGeom>
              <a:avLst/>
              <a:gdLst>
                <a:gd name="connsiteX0" fmla="*/ 0 w 33981"/>
                <a:gd name="connsiteY0" fmla="*/ 16991 h 33981"/>
                <a:gd name="connsiteX1" fmla="*/ 33982 w 33981"/>
                <a:gd name="connsiteY1" fmla="*/ 16991 h 33981"/>
                <a:gd name="connsiteX2" fmla="*/ 16991 w 33981"/>
                <a:gd name="connsiteY2" fmla="*/ 33982 h 33981"/>
                <a:gd name="connsiteX3" fmla="*/ 16991 w 33981"/>
                <a:gd name="connsiteY3" fmla="*/ 0 h 33981"/>
              </a:gdLst>
              <a:ahLst/>
              <a:cxnLst>
                <a:cxn ang="0">
                  <a:pos x="connsiteX0" y="connsiteY0"/>
                </a:cxn>
                <a:cxn ang="0">
                  <a:pos x="connsiteX1" y="connsiteY1"/>
                </a:cxn>
                <a:cxn ang="0">
                  <a:pos x="connsiteX2" y="connsiteY2"/>
                </a:cxn>
                <a:cxn ang="0">
                  <a:pos x="connsiteX3" y="connsiteY3"/>
                </a:cxn>
              </a:cxnLst>
              <a:rect l="l" t="t" r="r" b="b"/>
              <a:pathLst>
                <a:path w="33981" h="33981">
                  <a:moveTo>
                    <a:pt x="0" y="16991"/>
                  </a:moveTo>
                  <a:lnTo>
                    <a:pt x="33982" y="16991"/>
                  </a:lnTo>
                  <a:moveTo>
                    <a:pt x="16991" y="33982"/>
                  </a:moveTo>
                  <a:lnTo>
                    <a:pt x="16991" y="0"/>
                  </a:lnTo>
                </a:path>
              </a:pathLst>
            </a:custGeom>
            <a:noFill/>
            <a:ln w="16966" cap="rnd">
              <a:solidFill>
                <a:schemeClr val="bg1"/>
              </a:solidFill>
              <a:prstDash val="solid"/>
              <a:round/>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AA6CEC0C-6181-A2E2-3020-D37D63F3CCDD}"/>
                </a:ext>
              </a:extLst>
            </p:cNvPr>
            <p:cNvSpPr/>
            <p:nvPr/>
          </p:nvSpPr>
          <p:spPr>
            <a:xfrm>
              <a:off x="9734263" y="2193477"/>
              <a:ext cx="32282" cy="33981"/>
            </a:xfrm>
            <a:custGeom>
              <a:avLst/>
              <a:gdLst>
                <a:gd name="connsiteX0" fmla="*/ 0 w 32282"/>
                <a:gd name="connsiteY0" fmla="*/ 16991 h 33981"/>
                <a:gd name="connsiteX1" fmla="*/ 32283 w 32282"/>
                <a:gd name="connsiteY1" fmla="*/ 16991 h 33981"/>
                <a:gd name="connsiteX2" fmla="*/ 16991 w 32282"/>
                <a:gd name="connsiteY2" fmla="*/ 33982 h 33981"/>
                <a:gd name="connsiteX3" fmla="*/ 16991 w 32282"/>
                <a:gd name="connsiteY3" fmla="*/ 0 h 33981"/>
              </a:gdLst>
              <a:ahLst/>
              <a:cxnLst>
                <a:cxn ang="0">
                  <a:pos x="connsiteX0" y="connsiteY0"/>
                </a:cxn>
                <a:cxn ang="0">
                  <a:pos x="connsiteX1" y="connsiteY1"/>
                </a:cxn>
                <a:cxn ang="0">
                  <a:pos x="connsiteX2" y="connsiteY2"/>
                </a:cxn>
                <a:cxn ang="0">
                  <a:pos x="connsiteX3" y="connsiteY3"/>
                </a:cxn>
              </a:cxnLst>
              <a:rect l="l" t="t" r="r" b="b"/>
              <a:pathLst>
                <a:path w="32282" h="33981">
                  <a:moveTo>
                    <a:pt x="0" y="16991"/>
                  </a:moveTo>
                  <a:lnTo>
                    <a:pt x="32283" y="16991"/>
                  </a:lnTo>
                  <a:moveTo>
                    <a:pt x="16991" y="33982"/>
                  </a:moveTo>
                  <a:lnTo>
                    <a:pt x="16991" y="0"/>
                  </a:lnTo>
                </a:path>
              </a:pathLst>
            </a:custGeom>
            <a:noFill/>
            <a:ln w="16966" cap="rnd">
              <a:solidFill>
                <a:srgbClr val="6FDBD3"/>
              </a:solidFill>
              <a:prstDash val="solid"/>
              <a:round/>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C299ABD2-74C1-7F55-BAA7-1C541605C3E2}"/>
                </a:ext>
              </a:extLst>
            </p:cNvPr>
            <p:cNvSpPr/>
            <p:nvPr/>
          </p:nvSpPr>
          <p:spPr>
            <a:xfrm>
              <a:off x="9798828" y="1894438"/>
              <a:ext cx="33981" cy="33981"/>
            </a:xfrm>
            <a:custGeom>
              <a:avLst/>
              <a:gdLst>
                <a:gd name="connsiteX0" fmla="*/ 33982 w 33981"/>
                <a:gd name="connsiteY0" fmla="*/ 16991 h 33981"/>
                <a:gd name="connsiteX1" fmla="*/ 16991 w 33981"/>
                <a:gd name="connsiteY1" fmla="*/ 33982 h 33981"/>
                <a:gd name="connsiteX2" fmla="*/ 0 w 33981"/>
                <a:gd name="connsiteY2" fmla="*/ 16991 h 33981"/>
                <a:gd name="connsiteX3" fmla="*/ 16991 w 33981"/>
                <a:gd name="connsiteY3" fmla="*/ 0 h 33981"/>
                <a:gd name="connsiteX4" fmla="*/ 33982 w 33981"/>
                <a:gd name="connsiteY4" fmla="*/ 16991 h 33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81" h="33981">
                  <a:moveTo>
                    <a:pt x="33982" y="16991"/>
                  </a:moveTo>
                  <a:cubicBezTo>
                    <a:pt x="33982" y="26375"/>
                    <a:pt x="26375" y="33982"/>
                    <a:pt x="16991" y="33982"/>
                  </a:cubicBezTo>
                  <a:cubicBezTo>
                    <a:pt x="7607" y="33982"/>
                    <a:pt x="0" y="26375"/>
                    <a:pt x="0" y="16991"/>
                  </a:cubicBezTo>
                  <a:cubicBezTo>
                    <a:pt x="0" y="7607"/>
                    <a:pt x="7607" y="0"/>
                    <a:pt x="16991" y="0"/>
                  </a:cubicBezTo>
                  <a:cubicBezTo>
                    <a:pt x="26375" y="0"/>
                    <a:pt x="33982" y="7607"/>
                    <a:pt x="33982" y="16991"/>
                  </a:cubicBezTo>
                  <a:close/>
                </a:path>
              </a:pathLst>
            </a:custGeom>
            <a:noFill/>
            <a:ln w="16966" cap="rnd">
              <a:solidFill>
                <a:schemeClr val="bg1"/>
              </a:solidFill>
              <a:prstDash val="solid"/>
              <a:round/>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8AA7104F-9E99-778F-8166-EDB307D0F25F}"/>
                </a:ext>
              </a:extLst>
            </p:cNvPr>
            <p:cNvSpPr/>
            <p:nvPr/>
          </p:nvSpPr>
          <p:spPr>
            <a:xfrm>
              <a:off x="9800527" y="1975994"/>
              <a:ext cx="10194" cy="10194"/>
            </a:xfrm>
            <a:custGeom>
              <a:avLst/>
              <a:gdLst>
                <a:gd name="connsiteX0" fmla="*/ 10194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4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4" y="5097"/>
                  </a:moveTo>
                  <a:cubicBezTo>
                    <a:pt x="10194" y="7912"/>
                    <a:pt x="7912" y="10194"/>
                    <a:pt x="5097" y="10194"/>
                  </a:cubicBezTo>
                  <a:cubicBezTo>
                    <a:pt x="2282" y="10194"/>
                    <a:pt x="0" y="7912"/>
                    <a:pt x="0" y="5097"/>
                  </a:cubicBezTo>
                  <a:cubicBezTo>
                    <a:pt x="0" y="2282"/>
                    <a:pt x="2282" y="0"/>
                    <a:pt x="5097" y="0"/>
                  </a:cubicBezTo>
                  <a:cubicBezTo>
                    <a:pt x="7912" y="0"/>
                    <a:pt x="10194" y="2282"/>
                    <a:pt x="10194" y="5097"/>
                  </a:cubicBezTo>
                  <a:close/>
                </a:path>
              </a:pathLst>
            </a:custGeom>
            <a:solidFill>
              <a:srgbClr val="231F20"/>
            </a:solidFill>
            <a:ln w="16966"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B640673F-770D-1F1C-A601-228E0E42ED41}"/>
                </a:ext>
              </a:extLst>
            </p:cNvPr>
            <p:cNvSpPr/>
            <p:nvPr/>
          </p:nvSpPr>
          <p:spPr>
            <a:xfrm>
              <a:off x="9666299" y="1394908"/>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231F20"/>
            </a:solidFill>
            <a:ln w="16966"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7F9CD0B8-BFF0-E6ED-3385-EA9BD3154A71}"/>
                </a:ext>
              </a:extLst>
            </p:cNvPr>
            <p:cNvSpPr/>
            <p:nvPr/>
          </p:nvSpPr>
          <p:spPr>
            <a:xfrm>
              <a:off x="9054629" y="1369421"/>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231F20"/>
            </a:solidFill>
            <a:ln w="16966"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7E4E1260-DFF4-2CE6-0DFB-47386E7896BC}"/>
                </a:ext>
              </a:extLst>
            </p:cNvPr>
            <p:cNvSpPr/>
            <p:nvPr/>
          </p:nvSpPr>
          <p:spPr>
            <a:xfrm>
              <a:off x="8901711" y="2074541"/>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231F20"/>
            </a:solidFill>
            <a:ln w="16966"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FA841557-C037-3C8C-1274-BF5AB4F92780}"/>
                </a:ext>
              </a:extLst>
            </p:cNvPr>
            <p:cNvSpPr/>
            <p:nvPr/>
          </p:nvSpPr>
          <p:spPr>
            <a:xfrm>
              <a:off x="9013851" y="1366023"/>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231F20"/>
            </a:solidFill>
            <a:ln w="16966"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6D101B89-CAB7-373B-1D1A-446BAA61DC31}"/>
                </a:ext>
              </a:extLst>
            </p:cNvPr>
            <p:cNvSpPr/>
            <p:nvPr/>
          </p:nvSpPr>
          <p:spPr>
            <a:xfrm>
              <a:off x="9068222" y="1411898"/>
              <a:ext cx="40778" cy="40778"/>
            </a:xfrm>
            <a:custGeom>
              <a:avLst/>
              <a:gdLst>
                <a:gd name="connsiteX0" fmla="*/ 40778 w 40778"/>
                <a:gd name="connsiteY0" fmla="*/ 20389 h 40778"/>
                <a:gd name="connsiteX1" fmla="*/ 20389 w 40778"/>
                <a:gd name="connsiteY1" fmla="*/ 40778 h 40778"/>
                <a:gd name="connsiteX2" fmla="*/ 0 w 40778"/>
                <a:gd name="connsiteY2" fmla="*/ 20389 h 40778"/>
                <a:gd name="connsiteX3" fmla="*/ 20389 w 40778"/>
                <a:gd name="connsiteY3" fmla="*/ 0 h 40778"/>
                <a:gd name="connsiteX4" fmla="*/ 40778 w 40778"/>
                <a:gd name="connsiteY4" fmla="*/ 20389 h 40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78" h="40778">
                  <a:moveTo>
                    <a:pt x="40778" y="20389"/>
                  </a:moveTo>
                  <a:cubicBezTo>
                    <a:pt x="40778" y="31650"/>
                    <a:pt x="31650" y="40778"/>
                    <a:pt x="20389" y="40778"/>
                  </a:cubicBezTo>
                  <a:cubicBezTo>
                    <a:pt x="9128" y="40778"/>
                    <a:pt x="0" y="31650"/>
                    <a:pt x="0" y="20389"/>
                  </a:cubicBezTo>
                  <a:cubicBezTo>
                    <a:pt x="0" y="9128"/>
                    <a:pt x="9128" y="0"/>
                    <a:pt x="20389" y="0"/>
                  </a:cubicBezTo>
                  <a:cubicBezTo>
                    <a:pt x="31650" y="0"/>
                    <a:pt x="40778" y="9128"/>
                    <a:pt x="40778" y="20389"/>
                  </a:cubicBezTo>
                  <a:close/>
                </a:path>
              </a:pathLst>
            </a:custGeom>
            <a:noFill/>
            <a:ln w="16966" cap="rnd">
              <a:solidFill>
                <a:srgbClr val="F8E167"/>
              </a:solidFill>
              <a:prstDash val="solid"/>
              <a:round/>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73B3D30A-CD7E-4C8C-AA1D-3175716FFF4E}"/>
                </a:ext>
              </a:extLst>
            </p:cNvPr>
            <p:cNvSpPr/>
            <p:nvPr/>
          </p:nvSpPr>
          <p:spPr>
            <a:xfrm>
              <a:off x="8956082" y="2203672"/>
              <a:ext cx="23787" cy="23787"/>
            </a:xfrm>
            <a:custGeom>
              <a:avLst/>
              <a:gdLst>
                <a:gd name="connsiteX0" fmla="*/ 23787 w 23787"/>
                <a:gd name="connsiteY0" fmla="*/ 11894 h 23787"/>
                <a:gd name="connsiteX1" fmla="*/ 11894 w 23787"/>
                <a:gd name="connsiteY1" fmla="*/ 23787 h 23787"/>
                <a:gd name="connsiteX2" fmla="*/ 0 w 23787"/>
                <a:gd name="connsiteY2" fmla="*/ 11894 h 23787"/>
                <a:gd name="connsiteX3" fmla="*/ 11894 w 23787"/>
                <a:gd name="connsiteY3" fmla="*/ 0 h 23787"/>
                <a:gd name="connsiteX4" fmla="*/ 23787 w 23787"/>
                <a:gd name="connsiteY4" fmla="*/ 11894 h 23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87" h="23787">
                  <a:moveTo>
                    <a:pt x="23787" y="11894"/>
                  </a:moveTo>
                  <a:cubicBezTo>
                    <a:pt x="23787" y="18462"/>
                    <a:pt x="18462" y="23787"/>
                    <a:pt x="11894" y="23787"/>
                  </a:cubicBezTo>
                  <a:cubicBezTo>
                    <a:pt x="5325" y="23787"/>
                    <a:pt x="0" y="18462"/>
                    <a:pt x="0" y="11894"/>
                  </a:cubicBezTo>
                  <a:cubicBezTo>
                    <a:pt x="0" y="5325"/>
                    <a:pt x="5325" y="0"/>
                    <a:pt x="11894" y="0"/>
                  </a:cubicBezTo>
                  <a:cubicBezTo>
                    <a:pt x="18462" y="0"/>
                    <a:pt x="23787" y="5325"/>
                    <a:pt x="23787" y="11894"/>
                  </a:cubicBezTo>
                  <a:close/>
                </a:path>
              </a:pathLst>
            </a:custGeom>
            <a:noFill/>
            <a:ln w="16966" cap="rnd">
              <a:solidFill>
                <a:srgbClr val="6FDBD3"/>
              </a:solidFill>
              <a:prstDash val="solid"/>
              <a:round/>
            </a:ln>
          </p:spPr>
          <p:txBody>
            <a:bodyPr rtlCol="0" anchor="ctr"/>
            <a:lstStyle/>
            <a:p>
              <a:endParaRPr lang="zh-CN" altLang="en-US"/>
            </a:p>
          </p:txBody>
        </p:sp>
      </p:grpSp>
    </p:spTree>
    <p:extLst>
      <p:ext uri="{BB962C8B-B14F-4D97-AF65-F5344CB8AC3E}">
        <p14:creationId xmlns:p14="http://schemas.microsoft.com/office/powerpoint/2010/main" val="2238936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00748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DF3773D-1A08-5FE5-E954-78522110419C}"/>
              </a:ext>
            </a:extLst>
          </p:cNvPr>
          <p:cNvSpPr txBox="1"/>
          <p:nvPr/>
        </p:nvSpPr>
        <p:spPr>
          <a:xfrm>
            <a:off x="993792" y="4799615"/>
            <a:ext cx="9927083" cy="1420389"/>
          </a:xfrm>
          <a:prstGeom prst="rect">
            <a:avLst/>
          </a:prstGeom>
          <a:noFill/>
        </p:spPr>
        <p:txBody>
          <a:bodyPr wrap="square">
            <a:spAutoFit/>
          </a:bodyPr>
          <a:lstStyle/>
          <a:p>
            <a:pPr>
              <a:lnSpc>
                <a:spcPct val="150000"/>
              </a:lnSpc>
            </a:pP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32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
        <p:nvSpPr>
          <p:cNvPr id="3" name="文本框 2">
            <a:extLst>
              <a:ext uri="{FF2B5EF4-FFF2-40B4-BE49-F238E27FC236}">
                <a16:creationId xmlns:a16="http://schemas.microsoft.com/office/drawing/2014/main" id="{4C12E867-FEB3-8975-376F-545B428BD3CF}"/>
              </a:ext>
            </a:extLst>
          </p:cNvPr>
          <p:cNvSpPr txBox="1"/>
          <p:nvPr/>
        </p:nvSpPr>
        <p:spPr>
          <a:xfrm>
            <a:off x="979158" y="715073"/>
            <a:ext cx="3432350" cy="461665"/>
          </a:xfrm>
          <a:prstGeom prst="rect">
            <a:avLst/>
          </a:prstGeom>
          <a:noFill/>
        </p:spPr>
        <p:txBody>
          <a:bodyPr wrap="none" rtlCol="0">
            <a:spAutoFit/>
          </a:bodyPr>
          <a:lstStyle/>
          <a:p>
            <a:r>
              <a:rPr lang="zh-CN" altLang="en-US" sz="2400" dirty="0">
                <a:hlinkClick r:id="rId3"/>
              </a:rPr>
              <a:t>忘吃药的晓公子</a:t>
            </a:r>
            <a:r>
              <a:rPr lang="zh-CN" altLang="en-US" sz="2400" dirty="0"/>
              <a:t>  </a:t>
            </a:r>
            <a:r>
              <a:rPr lang="zh-CN" altLang="en-US" sz="2400" dirty="0">
                <a:solidFill>
                  <a:srgbClr val="000000"/>
                </a:solidFill>
                <a:latin typeface="微软雅黑" panose="020B0503020204020204" pitchFamily="34" charset="-122"/>
                <a:ea typeface="微软雅黑" panose="020B0503020204020204" pitchFamily="34" charset="-122"/>
              </a:rPr>
              <a:t>作品。</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1AD7CCE3-BE17-0DCC-A877-8B6B413FD554}"/>
              </a:ext>
            </a:extLst>
          </p:cNvPr>
          <p:cNvSpPr txBox="1"/>
          <p:nvPr/>
        </p:nvSpPr>
        <p:spPr>
          <a:xfrm>
            <a:off x="993792" y="1537317"/>
            <a:ext cx="10734029" cy="1261884"/>
          </a:xfrm>
          <a:prstGeom prst="rect">
            <a:avLst/>
          </a:prstGeom>
          <a:noFill/>
        </p:spPr>
        <p:txBody>
          <a:bodyPr wrap="none" rtlCol="0">
            <a:spAutoFit/>
          </a:bodyPr>
          <a:lstStyle/>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4">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仅供学习参考之用！未经许可禁止在</a:t>
            </a:r>
            <a:r>
              <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6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E45C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8C2231B-75F5-891B-BFAB-5D1CFB9B9FD5}"/>
              </a:ext>
            </a:extLst>
          </p:cNvPr>
          <p:cNvSpPr/>
          <p:nvPr/>
        </p:nvSpPr>
        <p:spPr>
          <a:xfrm>
            <a:off x="0" y="0"/>
            <a:ext cx="12192000" cy="6858000"/>
          </a:xfrm>
          <a:prstGeom prst="rect">
            <a:avLst/>
          </a:prstGeom>
          <a:solidFill>
            <a:srgbClr val="7E45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F682193F-D5B4-16A9-936D-D0AD40997241}"/>
              </a:ext>
            </a:extLst>
          </p:cNvPr>
          <p:cNvSpPr txBox="1"/>
          <p:nvPr/>
        </p:nvSpPr>
        <p:spPr>
          <a:xfrm>
            <a:off x="2715491" y="2421457"/>
            <a:ext cx="6761018" cy="830997"/>
          </a:xfrm>
          <a:prstGeom prst="rect">
            <a:avLst/>
          </a:prstGeom>
          <a:noFill/>
        </p:spPr>
        <p:txBody>
          <a:bodyPr wrap="square" rtlCol="0">
            <a:spAutoFit/>
          </a:bodyPr>
          <a:lstStyle/>
          <a:p>
            <a:pPr algn="ctr"/>
            <a:r>
              <a:rPr lang="en-US" altLang="zh-CN" sz="4800">
                <a:solidFill>
                  <a:srgbClr val="F8E167"/>
                </a:solidFill>
                <a:latin typeface="Jumble" panose="02000503000000020004" pitchFamily="2" charset="0"/>
              </a:rPr>
              <a:t>Power Point Templet</a:t>
            </a:r>
            <a:endParaRPr lang="zh-CN" altLang="en-US" sz="4800">
              <a:solidFill>
                <a:srgbClr val="F8E167"/>
              </a:solidFill>
              <a:latin typeface="Jumble" panose="02000503000000020004" pitchFamily="2" charset="0"/>
            </a:endParaRPr>
          </a:p>
        </p:txBody>
      </p:sp>
      <p:sp>
        <p:nvSpPr>
          <p:cNvPr id="21" name="任意多边形: 形状 20">
            <a:extLst>
              <a:ext uri="{FF2B5EF4-FFF2-40B4-BE49-F238E27FC236}">
                <a16:creationId xmlns:a16="http://schemas.microsoft.com/office/drawing/2014/main" id="{954A8CDB-F6FA-F376-7FD3-B57712A3290A}"/>
              </a:ext>
            </a:extLst>
          </p:cNvPr>
          <p:cNvSpPr/>
          <p:nvPr/>
        </p:nvSpPr>
        <p:spPr>
          <a:xfrm>
            <a:off x="3071823" y="3140526"/>
            <a:ext cx="6048354" cy="501716"/>
          </a:xfrm>
          <a:custGeom>
            <a:avLst/>
            <a:gdLst>
              <a:gd name="connsiteX0" fmla="*/ 975452 w 6048354"/>
              <a:gd name="connsiteY0" fmla="*/ 0 h 501716"/>
              <a:gd name="connsiteX1" fmla="*/ 975625 w 6048354"/>
              <a:gd name="connsiteY1" fmla="*/ 0 h 501716"/>
              <a:gd name="connsiteX2" fmla="*/ 1346074 w 6048354"/>
              <a:gd name="connsiteY2" fmla="*/ 198958 h 501716"/>
              <a:gd name="connsiteX3" fmla="*/ 1348426 w 6048354"/>
              <a:gd name="connsiteY3" fmla="*/ 201541 h 501716"/>
              <a:gd name="connsiteX4" fmla="*/ 1349526 w 6048354"/>
              <a:gd name="connsiteY4" fmla="*/ 202695 h 501716"/>
              <a:gd name="connsiteX5" fmla="*/ 1353584 w 6048354"/>
              <a:gd name="connsiteY5" fmla="*/ 205805 h 501716"/>
              <a:gd name="connsiteX6" fmla="*/ 1397764 w 6048354"/>
              <a:gd name="connsiteY6" fmla="*/ 252207 h 501716"/>
              <a:gd name="connsiteX7" fmla="*/ 1444209 w 6048354"/>
              <a:gd name="connsiteY7" fmla="*/ 290859 h 501716"/>
              <a:gd name="connsiteX8" fmla="*/ 1500480 w 6048354"/>
              <a:gd name="connsiteY8" fmla="*/ 322361 h 501716"/>
              <a:gd name="connsiteX9" fmla="*/ 1558980 w 6048354"/>
              <a:gd name="connsiteY9" fmla="*/ 334650 h 501716"/>
              <a:gd name="connsiteX10" fmla="*/ 1559050 w 6048354"/>
              <a:gd name="connsiteY10" fmla="*/ 334650 h 501716"/>
              <a:gd name="connsiteX11" fmla="*/ 1770097 w 6048354"/>
              <a:gd name="connsiteY11" fmla="*/ 201514 h 501716"/>
              <a:gd name="connsiteX12" fmla="*/ 1770204 w 6048354"/>
              <a:gd name="connsiteY12" fmla="*/ 201427 h 501716"/>
              <a:gd name="connsiteX13" fmla="*/ 2143458 w 6048354"/>
              <a:gd name="connsiteY13" fmla="*/ 0 h 501716"/>
              <a:gd name="connsiteX14" fmla="*/ 2143808 w 6048354"/>
              <a:gd name="connsiteY14" fmla="*/ 0 h 501716"/>
              <a:gd name="connsiteX15" fmla="*/ 2427333 w 6048354"/>
              <a:gd name="connsiteY15" fmla="*/ 113719 h 501716"/>
              <a:gd name="connsiteX16" fmla="*/ 2428868 w 6048354"/>
              <a:gd name="connsiteY16" fmla="*/ 115238 h 501716"/>
              <a:gd name="connsiteX17" fmla="*/ 2430640 w 6048354"/>
              <a:gd name="connsiteY17" fmla="*/ 116443 h 501716"/>
              <a:gd name="connsiteX18" fmla="*/ 2503276 w 6048354"/>
              <a:gd name="connsiteY18" fmla="*/ 187702 h 501716"/>
              <a:gd name="connsiteX19" fmla="*/ 2521376 w 6048354"/>
              <a:gd name="connsiteY19" fmla="*/ 201571 h 501716"/>
              <a:gd name="connsiteX20" fmla="*/ 2731863 w 6048354"/>
              <a:gd name="connsiteY20" fmla="*/ 334677 h 501716"/>
              <a:gd name="connsiteX21" fmla="*/ 2731933 w 6048354"/>
              <a:gd name="connsiteY21" fmla="*/ 334677 h 501716"/>
              <a:gd name="connsiteX22" fmla="*/ 2942907 w 6048354"/>
              <a:gd name="connsiteY22" fmla="*/ 201628 h 501716"/>
              <a:gd name="connsiteX23" fmla="*/ 2943014 w 6048354"/>
              <a:gd name="connsiteY23" fmla="*/ 201484 h 501716"/>
              <a:gd name="connsiteX24" fmla="*/ 3316235 w 6048354"/>
              <a:gd name="connsiteY24" fmla="*/ 0 h 501716"/>
              <a:gd name="connsiteX25" fmla="*/ 3316408 w 6048354"/>
              <a:gd name="connsiteY25" fmla="*/ 0 h 501716"/>
              <a:gd name="connsiteX26" fmla="*/ 3686857 w 6048354"/>
              <a:gd name="connsiteY26" fmla="*/ 198958 h 501716"/>
              <a:gd name="connsiteX27" fmla="*/ 3689209 w 6048354"/>
              <a:gd name="connsiteY27" fmla="*/ 201541 h 501716"/>
              <a:gd name="connsiteX28" fmla="*/ 3690309 w 6048354"/>
              <a:gd name="connsiteY28" fmla="*/ 202695 h 501716"/>
              <a:gd name="connsiteX29" fmla="*/ 3694367 w 6048354"/>
              <a:gd name="connsiteY29" fmla="*/ 205805 h 501716"/>
              <a:gd name="connsiteX30" fmla="*/ 3738547 w 6048354"/>
              <a:gd name="connsiteY30" fmla="*/ 252207 h 501716"/>
              <a:gd name="connsiteX31" fmla="*/ 3784992 w 6048354"/>
              <a:gd name="connsiteY31" fmla="*/ 290859 h 501716"/>
              <a:gd name="connsiteX32" fmla="*/ 3841263 w 6048354"/>
              <a:gd name="connsiteY32" fmla="*/ 322361 h 501716"/>
              <a:gd name="connsiteX33" fmla="*/ 3899763 w 6048354"/>
              <a:gd name="connsiteY33" fmla="*/ 334650 h 501716"/>
              <a:gd name="connsiteX34" fmla="*/ 3899833 w 6048354"/>
              <a:gd name="connsiteY34" fmla="*/ 334650 h 501716"/>
              <a:gd name="connsiteX35" fmla="*/ 4110880 w 6048354"/>
              <a:gd name="connsiteY35" fmla="*/ 201514 h 501716"/>
              <a:gd name="connsiteX36" fmla="*/ 4110987 w 6048354"/>
              <a:gd name="connsiteY36" fmla="*/ 201427 h 501716"/>
              <a:gd name="connsiteX37" fmla="*/ 4484241 w 6048354"/>
              <a:gd name="connsiteY37" fmla="*/ 0 h 501716"/>
              <a:gd name="connsiteX38" fmla="*/ 4484591 w 6048354"/>
              <a:gd name="connsiteY38" fmla="*/ 0 h 501716"/>
              <a:gd name="connsiteX39" fmla="*/ 4768116 w 6048354"/>
              <a:gd name="connsiteY39" fmla="*/ 113719 h 501716"/>
              <a:gd name="connsiteX40" fmla="*/ 4769651 w 6048354"/>
              <a:gd name="connsiteY40" fmla="*/ 115238 h 501716"/>
              <a:gd name="connsiteX41" fmla="*/ 4771423 w 6048354"/>
              <a:gd name="connsiteY41" fmla="*/ 116443 h 501716"/>
              <a:gd name="connsiteX42" fmla="*/ 4859848 w 6048354"/>
              <a:gd name="connsiteY42" fmla="*/ 203192 h 501716"/>
              <a:gd name="connsiteX43" fmla="*/ 4862200 w 6048354"/>
              <a:gd name="connsiteY43" fmla="*/ 205775 h 501716"/>
              <a:gd name="connsiteX44" fmla="*/ 5072754 w 6048354"/>
              <a:gd name="connsiteY44" fmla="*/ 338884 h 501716"/>
              <a:gd name="connsiteX45" fmla="*/ 5072824 w 6048354"/>
              <a:gd name="connsiteY45" fmla="*/ 338884 h 501716"/>
              <a:gd name="connsiteX46" fmla="*/ 5283871 w 6048354"/>
              <a:gd name="connsiteY46" fmla="*/ 205748 h 501716"/>
              <a:gd name="connsiteX47" fmla="*/ 5283978 w 6048354"/>
              <a:gd name="connsiteY47" fmla="*/ 205661 h 501716"/>
              <a:gd name="connsiteX48" fmla="*/ 5657232 w 6048354"/>
              <a:gd name="connsiteY48" fmla="*/ 4234 h 501716"/>
              <a:gd name="connsiteX49" fmla="*/ 5657582 w 6048354"/>
              <a:gd name="connsiteY49" fmla="*/ 4234 h 501716"/>
              <a:gd name="connsiteX50" fmla="*/ 6029926 w 6048354"/>
              <a:gd name="connsiteY50" fmla="*/ 205805 h 501716"/>
              <a:gd name="connsiteX51" fmla="*/ 6006542 w 6048354"/>
              <a:gd name="connsiteY51" fmla="*/ 319326 h 501716"/>
              <a:gd name="connsiteX52" fmla="*/ 5867753 w 6048354"/>
              <a:gd name="connsiteY52" fmla="*/ 300202 h 501716"/>
              <a:gd name="connsiteX53" fmla="*/ 5657372 w 6048354"/>
              <a:gd name="connsiteY53" fmla="*/ 167036 h 501716"/>
              <a:gd name="connsiteX54" fmla="*/ 5657232 w 6048354"/>
              <a:gd name="connsiteY54" fmla="*/ 167036 h 501716"/>
              <a:gd name="connsiteX55" fmla="*/ 5445868 w 6048354"/>
              <a:gd name="connsiteY55" fmla="*/ 300344 h 501716"/>
              <a:gd name="connsiteX56" fmla="*/ 5445765 w 6048354"/>
              <a:gd name="connsiteY56" fmla="*/ 300458 h 501716"/>
              <a:gd name="connsiteX57" fmla="*/ 5072824 w 6048354"/>
              <a:gd name="connsiteY57" fmla="*/ 501686 h 501716"/>
              <a:gd name="connsiteX58" fmla="*/ 5072614 w 6048354"/>
              <a:gd name="connsiteY58" fmla="*/ 501686 h 501716"/>
              <a:gd name="connsiteX59" fmla="*/ 4702341 w 6048354"/>
              <a:gd name="connsiteY59" fmla="*/ 302786 h 501716"/>
              <a:gd name="connsiteX60" fmla="*/ 4699990 w 6048354"/>
              <a:gd name="connsiteY60" fmla="*/ 300202 h 501716"/>
              <a:gd name="connsiteX61" fmla="*/ 4699195 w 6048354"/>
              <a:gd name="connsiteY61" fmla="*/ 299367 h 501716"/>
              <a:gd name="connsiteX62" fmla="*/ 4694762 w 6048354"/>
              <a:gd name="connsiteY62" fmla="*/ 295968 h 501716"/>
              <a:gd name="connsiteX63" fmla="*/ 4650608 w 6048354"/>
              <a:gd name="connsiteY63" fmla="*/ 249561 h 501716"/>
              <a:gd name="connsiteX64" fmla="*/ 4604014 w 6048354"/>
              <a:gd name="connsiteY64" fmla="*/ 210752 h 501716"/>
              <a:gd name="connsiteX65" fmla="*/ 4547841 w 6048354"/>
              <a:gd name="connsiteY65" fmla="*/ 179314 h 501716"/>
              <a:gd name="connsiteX66" fmla="*/ 4489329 w 6048354"/>
              <a:gd name="connsiteY66" fmla="*/ 167036 h 501716"/>
              <a:gd name="connsiteX67" fmla="*/ 4489259 w 6048354"/>
              <a:gd name="connsiteY67" fmla="*/ 167036 h 501716"/>
              <a:gd name="connsiteX68" fmla="*/ 4278039 w 6048354"/>
              <a:gd name="connsiteY68" fmla="*/ 300287 h 501716"/>
              <a:gd name="connsiteX69" fmla="*/ 4277969 w 6048354"/>
              <a:gd name="connsiteY69" fmla="*/ 300374 h 501716"/>
              <a:gd name="connsiteX70" fmla="*/ 3904924 w 6048354"/>
              <a:gd name="connsiteY70" fmla="*/ 501716 h 501716"/>
              <a:gd name="connsiteX71" fmla="*/ 3904714 w 6048354"/>
              <a:gd name="connsiteY71" fmla="*/ 501716 h 501716"/>
              <a:gd name="connsiteX72" fmla="*/ 3621083 w 6048354"/>
              <a:gd name="connsiteY72" fmla="*/ 388076 h 501716"/>
              <a:gd name="connsiteX73" fmla="*/ 3619384 w 6048354"/>
              <a:gd name="connsiteY73" fmla="*/ 386397 h 501716"/>
              <a:gd name="connsiteX74" fmla="*/ 3617724 w 6048354"/>
              <a:gd name="connsiteY74" fmla="*/ 385267 h 501716"/>
              <a:gd name="connsiteX75" fmla="*/ 3545554 w 6048354"/>
              <a:gd name="connsiteY75" fmla="*/ 314451 h 501716"/>
              <a:gd name="connsiteX76" fmla="*/ 3526970 w 6048354"/>
              <a:gd name="connsiteY76" fmla="*/ 300202 h 501716"/>
              <a:gd name="connsiteX77" fmla="*/ 3316589 w 6048354"/>
              <a:gd name="connsiteY77" fmla="*/ 167036 h 501716"/>
              <a:gd name="connsiteX78" fmla="*/ 3316449 w 6048354"/>
              <a:gd name="connsiteY78" fmla="*/ 167036 h 501716"/>
              <a:gd name="connsiteX79" fmla="*/ 3105085 w 6048354"/>
              <a:gd name="connsiteY79" fmla="*/ 300344 h 501716"/>
              <a:gd name="connsiteX80" fmla="*/ 3104982 w 6048354"/>
              <a:gd name="connsiteY80" fmla="*/ 300458 h 501716"/>
              <a:gd name="connsiteX81" fmla="*/ 2732041 w 6048354"/>
              <a:gd name="connsiteY81" fmla="*/ 501686 h 501716"/>
              <a:gd name="connsiteX82" fmla="*/ 2731831 w 6048354"/>
              <a:gd name="connsiteY82" fmla="*/ 501686 h 501716"/>
              <a:gd name="connsiteX83" fmla="*/ 2361558 w 6048354"/>
              <a:gd name="connsiteY83" fmla="*/ 302786 h 501716"/>
              <a:gd name="connsiteX84" fmla="*/ 2359207 w 6048354"/>
              <a:gd name="connsiteY84" fmla="*/ 300202 h 501716"/>
              <a:gd name="connsiteX85" fmla="*/ 2358412 w 6048354"/>
              <a:gd name="connsiteY85" fmla="*/ 299367 h 501716"/>
              <a:gd name="connsiteX86" fmla="*/ 2353979 w 6048354"/>
              <a:gd name="connsiteY86" fmla="*/ 295968 h 501716"/>
              <a:gd name="connsiteX87" fmla="*/ 2309825 w 6048354"/>
              <a:gd name="connsiteY87" fmla="*/ 249561 h 501716"/>
              <a:gd name="connsiteX88" fmla="*/ 2263231 w 6048354"/>
              <a:gd name="connsiteY88" fmla="*/ 210752 h 501716"/>
              <a:gd name="connsiteX89" fmla="*/ 2207058 w 6048354"/>
              <a:gd name="connsiteY89" fmla="*/ 179314 h 501716"/>
              <a:gd name="connsiteX90" fmla="*/ 2148546 w 6048354"/>
              <a:gd name="connsiteY90" fmla="*/ 167036 h 501716"/>
              <a:gd name="connsiteX91" fmla="*/ 2148476 w 6048354"/>
              <a:gd name="connsiteY91" fmla="*/ 167036 h 501716"/>
              <a:gd name="connsiteX92" fmla="*/ 1937256 w 6048354"/>
              <a:gd name="connsiteY92" fmla="*/ 300287 h 501716"/>
              <a:gd name="connsiteX93" fmla="*/ 1937186 w 6048354"/>
              <a:gd name="connsiteY93" fmla="*/ 300374 h 501716"/>
              <a:gd name="connsiteX94" fmla="*/ 1564141 w 6048354"/>
              <a:gd name="connsiteY94" fmla="*/ 501716 h 501716"/>
              <a:gd name="connsiteX95" fmla="*/ 1563931 w 6048354"/>
              <a:gd name="connsiteY95" fmla="*/ 501716 h 501716"/>
              <a:gd name="connsiteX96" fmla="*/ 1280300 w 6048354"/>
              <a:gd name="connsiteY96" fmla="*/ 388076 h 501716"/>
              <a:gd name="connsiteX97" fmla="*/ 1278601 w 6048354"/>
              <a:gd name="connsiteY97" fmla="*/ 386397 h 501716"/>
              <a:gd name="connsiteX98" fmla="*/ 1276941 w 6048354"/>
              <a:gd name="connsiteY98" fmla="*/ 385267 h 501716"/>
              <a:gd name="connsiteX99" fmla="*/ 1188567 w 6048354"/>
              <a:gd name="connsiteY99" fmla="*/ 298552 h 501716"/>
              <a:gd name="connsiteX100" fmla="*/ 1186216 w 6048354"/>
              <a:gd name="connsiteY100" fmla="*/ 295968 h 501716"/>
              <a:gd name="connsiteX101" fmla="*/ 975555 w 6048354"/>
              <a:gd name="connsiteY101" fmla="*/ 162802 h 501716"/>
              <a:gd name="connsiteX102" fmla="*/ 975485 w 6048354"/>
              <a:gd name="connsiteY102" fmla="*/ 162802 h 501716"/>
              <a:gd name="connsiteX103" fmla="*/ 764265 w 6048354"/>
              <a:gd name="connsiteY103" fmla="*/ 296053 h 501716"/>
              <a:gd name="connsiteX104" fmla="*/ 764195 w 6048354"/>
              <a:gd name="connsiteY104" fmla="*/ 296140 h 501716"/>
              <a:gd name="connsiteX105" fmla="*/ 391150 w 6048354"/>
              <a:gd name="connsiteY105" fmla="*/ 497482 h 501716"/>
              <a:gd name="connsiteX106" fmla="*/ 390940 w 6048354"/>
              <a:gd name="connsiteY106" fmla="*/ 497482 h 501716"/>
              <a:gd name="connsiteX107" fmla="*/ 18457 w 6048354"/>
              <a:gd name="connsiteY107" fmla="*/ 295995 h 501716"/>
              <a:gd name="connsiteX108" fmla="*/ 41804 w 6048354"/>
              <a:gd name="connsiteY108" fmla="*/ 182474 h 501716"/>
              <a:gd name="connsiteX109" fmla="*/ 180593 w 6048354"/>
              <a:gd name="connsiteY109" fmla="*/ 201571 h 501716"/>
              <a:gd name="connsiteX110" fmla="*/ 391080 w 6048354"/>
              <a:gd name="connsiteY110" fmla="*/ 334677 h 501716"/>
              <a:gd name="connsiteX111" fmla="*/ 391150 w 6048354"/>
              <a:gd name="connsiteY111" fmla="*/ 334677 h 501716"/>
              <a:gd name="connsiteX112" fmla="*/ 602124 w 6048354"/>
              <a:gd name="connsiteY112" fmla="*/ 201628 h 501716"/>
              <a:gd name="connsiteX113" fmla="*/ 602231 w 6048354"/>
              <a:gd name="connsiteY113" fmla="*/ 201484 h 501716"/>
              <a:gd name="connsiteX114" fmla="*/ 975452 w 6048354"/>
              <a:gd name="connsiteY114" fmla="*/ 0 h 50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48354" h="501716">
                <a:moveTo>
                  <a:pt x="975452" y="0"/>
                </a:moveTo>
                <a:cubicBezTo>
                  <a:pt x="975522" y="0"/>
                  <a:pt x="975555" y="0"/>
                  <a:pt x="975625" y="0"/>
                </a:cubicBezTo>
                <a:cubicBezTo>
                  <a:pt x="1105708" y="57"/>
                  <a:pt x="1230316" y="67000"/>
                  <a:pt x="1346074" y="198958"/>
                </a:cubicBezTo>
                <a:cubicBezTo>
                  <a:pt x="1346882" y="199820"/>
                  <a:pt x="1347652" y="200682"/>
                  <a:pt x="1348426" y="201541"/>
                </a:cubicBezTo>
                <a:lnTo>
                  <a:pt x="1349526" y="202695"/>
                </a:lnTo>
                <a:lnTo>
                  <a:pt x="1353584" y="205805"/>
                </a:lnTo>
                <a:cubicBezTo>
                  <a:pt x="1366794" y="220983"/>
                  <a:pt x="1381666" y="236887"/>
                  <a:pt x="1397764" y="252207"/>
                </a:cubicBezTo>
                <a:lnTo>
                  <a:pt x="1444209" y="290859"/>
                </a:lnTo>
                <a:lnTo>
                  <a:pt x="1500480" y="322361"/>
                </a:lnTo>
                <a:cubicBezTo>
                  <a:pt x="1519762" y="330102"/>
                  <a:pt x="1539406" y="334636"/>
                  <a:pt x="1558980" y="334650"/>
                </a:cubicBezTo>
                <a:cubicBezTo>
                  <a:pt x="1558980" y="334650"/>
                  <a:pt x="1559017" y="334650"/>
                  <a:pt x="1559050" y="334650"/>
                </a:cubicBezTo>
                <a:cubicBezTo>
                  <a:pt x="1637383" y="334650"/>
                  <a:pt x="1717047" y="262281"/>
                  <a:pt x="1770097" y="201514"/>
                </a:cubicBezTo>
                <a:cubicBezTo>
                  <a:pt x="1770134" y="201484"/>
                  <a:pt x="1770167" y="201457"/>
                  <a:pt x="1770204" y="201427"/>
                </a:cubicBezTo>
                <a:cubicBezTo>
                  <a:pt x="1887013" y="67775"/>
                  <a:pt x="2012602" y="0"/>
                  <a:pt x="2143458" y="0"/>
                </a:cubicBezTo>
                <a:cubicBezTo>
                  <a:pt x="2143598" y="0"/>
                  <a:pt x="2143705" y="0"/>
                  <a:pt x="2143808" y="0"/>
                </a:cubicBezTo>
                <a:cubicBezTo>
                  <a:pt x="2241951" y="86"/>
                  <a:pt x="2336934" y="38263"/>
                  <a:pt x="2427333" y="113719"/>
                </a:cubicBezTo>
                <a:lnTo>
                  <a:pt x="2428868" y="115238"/>
                </a:lnTo>
                <a:lnTo>
                  <a:pt x="2430640" y="116443"/>
                </a:lnTo>
                <a:lnTo>
                  <a:pt x="2503276" y="187702"/>
                </a:lnTo>
                <a:lnTo>
                  <a:pt x="2521376" y="201571"/>
                </a:lnTo>
                <a:cubicBezTo>
                  <a:pt x="2574216" y="262281"/>
                  <a:pt x="2653637" y="334620"/>
                  <a:pt x="2731863" y="334677"/>
                </a:cubicBezTo>
                <a:cubicBezTo>
                  <a:pt x="2731897" y="334677"/>
                  <a:pt x="2731897" y="334677"/>
                  <a:pt x="2731933" y="334677"/>
                </a:cubicBezTo>
                <a:cubicBezTo>
                  <a:pt x="2810193" y="334677"/>
                  <a:pt x="2889857" y="262365"/>
                  <a:pt x="2942907" y="201628"/>
                </a:cubicBezTo>
                <a:cubicBezTo>
                  <a:pt x="2942944" y="201571"/>
                  <a:pt x="2942977" y="201541"/>
                  <a:pt x="2943014" y="201484"/>
                </a:cubicBezTo>
                <a:cubicBezTo>
                  <a:pt x="3059720" y="67804"/>
                  <a:pt x="3185272" y="0"/>
                  <a:pt x="3316235" y="0"/>
                </a:cubicBezTo>
                <a:cubicBezTo>
                  <a:pt x="3316305" y="0"/>
                  <a:pt x="3316338" y="0"/>
                  <a:pt x="3316408" y="0"/>
                </a:cubicBezTo>
                <a:cubicBezTo>
                  <a:pt x="3446491" y="57"/>
                  <a:pt x="3571099" y="67000"/>
                  <a:pt x="3686857" y="198958"/>
                </a:cubicBezTo>
                <a:cubicBezTo>
                  <a:pt x="3687665" y="199820"/>
                  <a:pt x="3688435" y="200682"/>
                  <a:pt x="3689209" y="201541"/>
                </a:cubicBezTo>
                <a:lnTo>
                  <a:pt x="3690309" y="202695"/>
                </a:lnTo>
                <a:lnTo>
                  <a:pt x="3694367" y="205805"/>
                </a:lnTo>
                <a:cubicBezTo>
                  <a:pt x="3707577" y="220983"/>
                  <a:pt x="3722449" y="236887"/>
                  <a:pt x="3738547" y="252207"/>
                </a:cubicBezTo>
                <a:lnTo>
                  <a:pt x="3784992" y="290859"/>
                </a:lnTo>
                <a:lnTo>
                  <a:pt x="3841263" y="322361"/>
                </a:lnTo>
                <a:cubicBezTo>
                  <a:pt x="3860545" y="330102"/>
                  <a:pt x="3880189" y="334636"/>
                  <a:pt x="3899763" y="334650"/>
                </a:cubicBezTo>
                <a:cubicBezTo>
                  <a:pt x="3899763" y="334650"/>
                  <a:pt x="3899800" y="334650"/>
                  <a:pt x="3899833" y="334650"/>
                </a:cubicBezTo>
                <a:cubicBezTo>
                  <a:pt x="3978166" y="334650"/>
                  <a:pt x="4057830" y="262281"/>
                  <a:pt x="4110880" y="201514"/>
                </a:cubicBezTo>
                <a:cubicBezTo>
                  <a:pt x="4110917" y="201484"/>
                  <a:pt x="4110950" y="201457"/>
                  <a:pt x="4110987" y="201427"/>
                </a:cubicBezTo>
                <a:cubicBezTo>
                  <a:pt x="4227796" y="67775"/>
                  <a:pt x="4353385" y="0"/>
                  <a:pt x="4484241" y="0"/>
                </a:cubicBezTo>
                <a:cubicBezTo>
                  <a:pt x="4484381" y="0"/>
                  <a:pt x="4484488" y="0"/>
                  <a:pt x="4484591" y="0"/>
                </a:cubicBezTo>
                <a:cubicBezTo>
                  <a:pt x="4582734" y="86"/>
                  <a:pt x="4677717" y="38263"/>
                  <a:pt x="4768116" y="113719"/>
                </a:cubicBezTo>
                <a:lnTo>
                  <a:pt x="4769651" y="115238"/>
                </a:lnTo>
                <a:lnTo>
                  <a:pt x="4771423" y="116443"/>
                </a:lnTo>
                <a:cubicBezTo>
                  <a:pt x="4801416" y="141276"/>
                  <a:pt x="4830909" y="170202"/>
                  <a:pt x="4859848" y="203192"/>
                </a:cubicBezTo>
                <a:cubicBezTo>
                  <a:pt x="4860656" y="204054"/>
                  <a:pt x="4861426" y="204916"/>
                  <a:pt x="4862200" y="205775"/>
                </a:cubicBezTo>
                <a:cubicBezTo>
                  <a:pt x="4915040" y="266458"/>
                  <a:pt x="4994457" y="338827"/>
                  <a:pt x="5072754" y="338884"/>
                </a:cubicBezTo>
                <a:cubicBezTo>
                  <a:pt x="5072754" y="338884"/>
                  <a:pt x="5072791" y="338884"/>
                  <a:pt x="5072824" y="338884"/>
                </a:cubicBezTo>
                <a:cubicBezTo>
                  <a:pt x="5151157" y="338884"/>
                  <a:pt x="5230821" y="266515"/>
                  <a:pt x="5283871" y="205748"/>
                </a:cubicBezTo>
                <a:cubicBezTo>
                  <a:pt x="5283908" y="205718"/>
                  <a:pt x="5283941" y="205691"/>
                  <a:pt x="5283978" y="205661"/>
                </a:cubicBezTo>
                <a:cubicBezTo>
                  <a:pt x="5400787" y="72009"/>
                  <a:pt x="5526376" y="4234"/>
                  <a:pt x="5657232" y="4234"/>
                </a:cubicBezTo>
                <a:cubicBezTo>
                  <a:pt x="5657372" y="4234"/>
                  <a:pt x="5657479" y="4234"/>
                  <a:pt x="5657582" y="4234"/>
                </a:cubicBezTo>
                <a:cubicBezTo>
                  <a:pt x="5788439" y="4349"/>
                  <a:pt x="5913678" y="72181"/>
                  <a:pt x="6029926" y="205805"/>
                </a:cubicBezTo>
                <a:cubicBezTo>
                  <a:pt x="6061770" y="242449"/>
                  <a:pt x="6051309" y="293253"/>
                  <a:pt x="6006542" y="319326"/>
                </a:cubicBezTo>
                <a:cubicBezTo>
                  <a:pt x="5961741" y="345373"/>
                  <a:pt x="5899634" y="336846"/>
                  <a:pt x="5867753" y="300202"/>
                </a:cubicBezTo>
                <a:cubicBezTo>
                  <a:pt x="5814946" y="239492"/>
                  <a:pt x="5735562" y="167123"/>
                  <a:pt x="5657372" y="167036"/>
                </a:cubicBezTo>
                <a:cubicBezTo>
                  <a:pt x="5657339" y="167036"/>
                  <a:pt x="5657265" y="167036"/>
                  <a:pt x="5657232" y="167036"/>
                </a:cubicBezTo>
                <a:cubicBezTo>
                  <a:pt x="5578903" y="167036"/>
                  <a:pt x="5499062" y="239519"/>
                  <a:pt x="5445868" y="300344"/>
                </a:cubicBezTo>
                <a:cubicBezTo>
                  <a:pt x="5445835" y="300374"/>
                  <a:pt x="5445798" y="300431"/>
                  <a:pt x="5445765" y="300458"/>
                </a:cubicBezTo>
                <a:cubicBezTo>
                  <a:pt x="5329162" y="433968"/>
                  <a:pt x="5203643" y="501686"/>
                  <a:pt x="5072824" y="501686"/>
                </a:cubicBezTo>
                <a:cubicBezTo>
                  <a:pt x="5072754" y="501686"/>
                  <a:pt x="5072684" y="501686"/>
                  <a:pt x="5072614" y="501686"/>
                </a:cubicBezTo>
                <a:cubicBezTo>
                  <a:pt x="4942568" y="501629"/>
                  <a:pt x="4818030" y="434686"/>
                  <a:pt x="4702341" y="302786"/>
                </a:cubicBezTo>
                <a:cubicBezTo>
                  <a:pt x="4701534" y="301924"/>
                  <a:pt x="4700764" y="301061"/>
                  <a:pt x="4699990" y="300202"/>
                </a:cubicBezTo>
                <a:lnTo>
                  <a:pt x="4699195" y="299367"/>
                </a:lnTo>
                <a:lnTo>
                  <a:pt x="4694762" y="295968"/>
                </a:lnTo>
                <a:cubicBezTo>
                  <a:pt x="4681560" y="280791"/>
                  <a:pt x="4666698" y="264885"/>
                  <a:pt x="4650608" y="249561"/>
                </a:cubicBezTo>
                <a:lnTo>
                  <a:pt x="4604014" y="210752"/>
                </a:lnTo>
                <a:lnTo>
                  <a:pt x="4547841" y="179314"/>
                </a:lnTo>
                <a:cubicBezTo>
                  <a:pt x="4528552" y="171574"/>
                  <a:pt x="4508904" y="167043"/>
                  <a:pt x="4489329" y="167036"/>
                </a:cubicBezTo>
                <a:cubicBezTo>
                  <a:pt x="4489329" y="167036"/>
                  <a:pt x="4489296" y="167036"/>
                  <a:pt x="4489259" y="167036"/>
                </a:cubicBezTo>
                <a:cubicBezTo>
                  <a:pt x="4410823" y="167036"/>
                  <a:pt x="4331126" y="239492"/>
                  <a:pt x="4278039" y="300287"/>
                </a:cubicBezTo>
                <a:cubicBezTo>
                  <a:pt x="4278002" y="300317"/>
                  <a:pt x="4278002" y="300344"/>
                  <a:pt x="4277969" y="300374"/>
                </a:cubicBezTo>
                <a:cubicBezTo>
                  <a:pt x="4161296" y="433968"/>
                  <a:pt x="4035777" y="501716"/>
                  <a:pt x="3904924" y="501716"/>
                </a:cubicBezTo>
                <a:cubicBezTo>
                  <a:pt x="3904854" y="501716"/>
                  <a:pt x="3904784" y="501716"/>
                  <a:pt x="3904714" y="501716"/>
                </a:cubicBezTo>
                <a:cubicBezTo>
                  <a:pt x="3806545" y="501672"/>
                  <a:pt x="3711518" y="463522"/>
                  <a:pt x="3621083" y="388076"/>
                </a:cubicBezTo>
                <a:lnTo>
                  <a:pt x="3619384" y="386397"/>
                </a:lnTo>
                <a:lnTo>
                  <a:pt x="3617724" y="385267"/>
                </a:lnTo>
                <a:lnTo>
                  <a:pt x="3545554" y="314451"/>
                </a:lnTo>
                <a:lnTo>
                  <a:pt x="3526970" y="300202"/>
                </a:lnTo>
                <a:cubicBezTo>
                  <a:pt x="3474163" y="239492"/>
                  <a:pt x="3394779" y="167123"/>
                  <a:pt x="3316589" y="167036"/>
                </a:cubicBezTo>
                <a:cubicBezTo>
                  <a:pt x="3316556" y="167036"/>
                  <a:pt x="3316482" y="167036"/>
                  <a:pt x="3316449" y="167036"/>
                </a:cubicBezTo>
                <a:cubicBezTo>
                  <a:pt x="3238120" y="167036"/>
                  <a:pt x="3158279" y="239519"/>
                  <a:pt x="3105085" y="300344"/>
                </a:cubicBezTo>
                <a:cubicBezTo>
                  <a:pt x="3105052" y="300374"/>
                  <a:pt x="3105015" y="300431"/>
                  <a:pt x="3104982" y="300458"/>
                </a:cubicBezTo>
                <a:cubicBezTo>
                  <a:pt x="2988379" y="433968"/>
                  <a:pt x="2862860" y="501686"/>
                  <a:pt x="2732041" y="501686"/>
                </a:cubicBezTo>
                <a:cubicBezTo>
                  <a:pt x="2731971" y="501686"/>
                  <a:pt x="2731901" y="501686"/>
                  <a:pt x="2731831" y="501686"/>
                </a:cubicBezTo>
                <a:cubicBezTo>
                  <a:pt x="2601785" y="501629"/>
                  <a:pt x="2477247" y="434686"/>
                  <a:pt x="2361558" y="302786"/>
                </a:cubicBezTo>
                <a:cubicBezTo>
                  <a:pt x="2360751" y="301924"/>
                  <a:pt x="2359981" y="301061"/>
                  <a:pt x="2359207" y="300202"/>
                </a:cubicBezTo>
                <a:lnTo>
                  <a:pt x="2358412" y="299367"/>
                </a:lnTo>
                <a:lnTo>
                  <a:pt x="2353979" y="295968"/>
                </a:lnTo>
                <a:cubicBezTo>
                  <a:pt x="2340777" y="280791"/>
                  <a:pt x="2325915" y="264885"/>
                  <a:pt x="2309825" y="249561"/>
                </a:cubicBezTo>
                <a:lnTo>
                  <a:pt x="2263231" y="210752"/>
                </a:lnTo>
                <a:lnTo>
                  <a:pt x="2207058" y="179314"/>
                </a:lnTo>
                <a:cubicBezTo>
                  <a:pt x="2187769" y="171574"/>
                  <a:pt x="2168121" y="167043"/>
                  <a:pt x="2148546" y="167036"/>
                </a:cubicBezTo>
                <a:cubicBezTo>
                  <a:pt x="2148546" y="167036"/>
                  <a:pt x="2148513" y="167036"/>
                  <a:pt x="2148476" y="167036"/>
                </a:cubicBezTo>
                <a:cubicBezTo>
                  <a:pt x="2070040" y="167036"/>
                  <a:pt x="1990343" y="239492"/>
                  <a:pt x="1937256" y="300287"/>
                </a:cubicBezTo>
                <a:cubicBezTo>
                  <a:pt x="1937219" y="300317"/>
                  <a:pt x="1937219" y="300344"/>
                  <a:pt x="1937186" y="300374"/>
                </a:cubicBezTo>
                <a:cubicBezTo>
                  <a:pt x="1820513" y="433968"/>
                  <a:pt x="1694994" y="501716"/>
                  <a:pt x="1564141" y="501716"/>
                </a:cubicBezTo>
                <a:cubicBezTo>
                  <a:pt x="1564071" y="501716"/>
                  <a:pt x="1564001" y="501716"/>
                  <a:pt x="1563931" y="501716"/>
                </a:cubicBezTo>
                <a:cubicBezTo>
                  <a:pt x="1465762" y="501672"/>
                  <a:pt x="1370735" y="463522"/>
                  <a:pt x="1280300" y="388076"/>
                </a:cubicBezTo>
                <a:lnTo>
                  <a:pt x="1278601" y="386397"/>
                </a:lnTo>
                <a:lnTo>
                  <a:pt x="1276941" y="385267"/>
                </a:lnTo>
                <a:cubicBezTo>
                  <a:pt x="1246965" y="360442"/>
                  <a:pt x="1217490" y="331527"/>
                  <a:pt x="1188567" y="298552"/>
                </a:cubicBezTo>
                <a:cubicBezTo>
                  <a:pt x="1187760" y="297690"/>
                  <a:pt x="1186990" y="296827"/>
                  <a:pt x="1186216" y="295968"/>
                </a:cubicBezTo>
                <a:cubicBezTo>
                  <a:pt x="1133342" y="235228"/>
                  <a:pt x="1053852" y="162832"/>
                  <a:pt x="975555" y="162802"/>
                </a:cubicBezTo>
                <a:cubicBezTo>
                  <a:pt x="975555" y="162802"/>
                  <a:pt x="975522" y="162802"/>
                  <a:pt x="975485" y="162802"/>
                </a:cubicBezTo>
                <a:cubicBezTo>
                  <a:pt x="897049" y="162802"/>
                  <a:pt x="817352" y="235258"/>
                  <a:pt x="764265" y="296053"/>
                </a:cubicBezTo>
                <a:cubicBezTo>
                  <a:pt x="764228" y="296083"/>
                  <a:pt x="764228" y="296110"/>
                  <a:pt x="764195" y="296140"/>
                </a:cubicBezTo>
                <a:cubicBezTo>
                  <a:pt x="647522" y="429734"/>
                  <a:pt x="522003" y="497482"/>
                  <a:pt x="391150" y="497482"/>
                </a:cubicBezTo>
                <a:cubicBezTo>
                  <a:pt x="391080" y="497482"/>
                  <a:pt x="391010" y="497482"/>
                  <a:pt x="390940" y="497482"/>
                </a:cubicBezTo>
                <a:cubicBezTo>
                  <a:pt x="260047" y="497424"/>
                  <a:pt x="134742" y="429620"/>
                  <a:pt x="18457" y="295995"/>
                </a:cubicBezTo>
                <a:cubicBezTo>
                  <a:pt x="-13425" y="259381"/>
                  <a:pt x="-2960" y="208551"/>
                  <a:pt x="41804" y="182474"/>
                </a:cubicBezTo>
                <a:cubicBezTo>
                  <a:pt x="86568" y="156398"/>
                  <a:pt x="148716" y="164957"/>
                  <a:pt x="180593" y="201571"/>
                </a:cubicBezTo>
                <a:cubicBezTo>
                  <a:pt x="233433" y="262281"/>
                  <a:pt x="312854" y="334620"/>
                  <a:pt x="391080" y="334677"/>
                </a:cubicBezTo>
                <a:cubicBezTo>
                  <a:pt x="391114" y="334677"/>
                  <a:pt x="391114" y="334677"/>
                  <a:pt x="391150" y="334677"/>
                </a:cubicBezTo>
                <a:cubicBezTo>
                  <a:pt x="469410" y="334677"/>
                  <a:pt x="549074" y="262365"/>
                  <a:pt x="602124" y="201628"/>
                </a:cubicBezTo>
                <a:cubicBezTo>
                  <a:pt x="602161" y="201571"/>
                  <a:pt x="602194" y="201541"/>
                  <a:pt x="602231" y="201484"/>
                </a:cubicBezTo>
                <a:cubicBezTo>
                  <a:pt x="718937" y="67804"/>
                  <a:pt x="844489" y="0"/>
                  <a:pt x="975452" y="0"/>
                </a:cubicBezTo>
                <a:close/>
              </a:path>
            </a:pathLst>
          </a:custGeom>
          <a:solidFill>
            <a:srgbClr val="6FDBD3"/>
          </a:solidFill>
          <a:ln w="9525" cap="flat">
            <a:noFill/>
            <a:prstDash val="solid"/>
            <a:miter/>
          </a:ln>
        </p:spPr>
        <p:txBody>
          <a:bodyPr rtlCol="0" anchor="ctr"/>
          <a:lstStyle/>
          <a:p>
            <a:endParaRPr lang="zh-CN" altLang="en-US"/>
          </a:p>
        </p:txBody>
      </p:sp>
      <p:sp>
        <p:nvSpPr>
          <p:cNvPr id="24" name="文本框 23">
            <a:extLst>
              <a:ext uri="{FF2B5EF4-FFF2-40B4-BE49-F238E27FC236}">
                <a16:creationId xmlns:a16="http://schemas.microsoft.com/office/drawing/2014/main" id="{279F7C71-2B42-F97A-6B2C-DB854CC7B186}"/>
              </a:ext>
            </a:extLst>
          </p:cNvPr>
          <p:cNvSpPr txBox="1"/>
          <p:nvPr/>
        </p:nvSpPr>
        <p:spPr>
          <a:xfrm>
            <a:off x="3214254" y="4133235"/>
            <a:ext cx="5763492" cy="523220"/>
          </a:xfrm>
          <a:prstGeom prst="rect">
            <a:avLst/>
          </a:prstGeom>
          <a:noFill/>
        </p:spPr>
        <p:txBody>
          <a:bodyPr wrap="square" rtlCol="0">
            <a:spAutoFit/>
          </a:bodyPr>
          <a:lstStyle/>
          <a:p>
            <a:pPr algn="ctr"/>
            <a:r>
              <a:rPr lang="fr-FR" altLang="zh-CN" sz="1400">
                <a:solidFill>
                  <a:schemeClr val="bg1"/>
                </a:solidFill>
              </a:rPr>
              <a:t>Pellentesque Habitant Morbi Tristique Senectus Et Netus Et Malesuada Fames Ac Turpis Egestas</a:t>
            </a:r>
            <a:endParaRPr lang="zh-CN" altLang="en-US" sz="1400">
              <a:solidFill>
                <a:schemeClr val="bg1"/>
              </a:solidFill>
            </a:endParaRPr>
          </a:p>
        </p:txBody>
      </p:sp>
      <p:grpSp>
        <p:nvGrpSpPr>
          <p:cNvPr id="51" name="组合 50">
            <a:extLst>
              <a:ext uri="{FF2B5EF4-FFF2-40B4-BE49-F238E27FC236}">
                <a16:creationId xmlns:a16="http://schemas.microsoft.com/office/drawing/2014/main" id="{33F9FC1E-EAB8-17AB-AF46-9F967945F843}"/>
              </a:ext>
            </a:extLst>
          </p:cNvPr>
          <p:cNvGrpSpPr/>
          <p:nvPr/>
        </p:nvGrpSpPr>
        <p:grpSpPr>
          <a:xfrm>
            <a:off x="5590735" y="5147448"/>
            <a:ext cx="1010531" cy="1090502"/>
            <a:chOff x="5774401" y="1092275"/>
            <a:chExt cx="888949" cy="959298"/>
          </a:xfrm>
        </p:grpSpPr>
        <p:sp>
          <p:nvSpPr>
            <p:cNvPr id="27" name="任意多边形: 形状 26">
              <a:extLst>
                <a:ext uri="{FF2B5EF4-FFF2-40B4-BE49-F238E27FC236}">
                  <a16:creationId xmlns:a16="http://schemas.microsoft.com/office/drawing/2014/main" id="{7C5C41B3-FCFE-5A96-99F8-CD6490EEEFDD}"/>
                </a:ext>
              </a:extLst>
            </p:cNvPr>
            <p:cNvSpPr/>
            <p:nvPr/>
          </p:nvSpPr>
          <p:spPr>
            <a:xfrm>
              <a:off x="5910302" y="1207391"/>
              <a:ext cx="641241" cy="844182"/>
            </a:xfrm>
            <a:custGeom>
              <a:avLst/>
              <a:gdLst>
                <a:gd name="connsiteX0" fmla="*/ 607555 w 641241"/>
                <a:gd name="connsiteY0" fmla="*/ 844183 h 844182"/>
                <a:gd name="connsiteX1" fmla="*/ 35174 w 641241"/>
                <a:gd name="connsiteY1" fmla="*/ 844183 h 844182"/>
                <a:gd name="connsiteX2" fmla="*/ 0 w 641241"/>
                <a:gd name="connsiteY2" fmla="*/ 809008 h 844182"/>
                <a:gd name="connsiteX3" fmla="*/ 0 w 641241"/>
                <a:gd name="connsiteY3" fmla="*/ 35174 h 844182"/>
                <a:gd name="connsiteX4" fmla="*/ 35174 w 641241"/>
                <a:gd name="connsiteY4" fmla="*/ 0 h 844182"/>
                <a:gd name="connsiteX5" fmla="*/ 605956 w 641241"/>
                <a:gd name="connsiteY5" fmla="*/ 0 h 844182"/>
                <a:gd name="connsiteX6" fmla="*/ 641131 w 641241"/>
                <a:gd name="connsiteY6" fmla="*/ 35174 h 844182"/>
                <a:gd name="connsiteX7" fmla="*/ 641131 w 641241"/>
                <a:gd name="connsiteY7" fmla="*/ 809008 h 844182"/>
                <a:gd name="connsiteX8" fmla="*/ 607555 w 641241"/>
                <a:gd name="connsiteY8" fmla="*/ 844183 h 84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241" h="844182">
                  <a:moveTo>
                    <a:pt x="607555" y="844183"/>
                  </a:moveTo>
                  <a:lnTo>
                    <a:pt x="35174" y="844183"/>
                  </a:lnTo>
                  <a:cubicBezTo>
                    <a:pt x="15988" y="844183"/>
                    <a:pt x="0" y="828194"/>
                    <a:pt x="0" y="809008"/>
                  </a:cubicBezTo>
                  <a:lnTo>
                    <a:pt x="0" y="35174"/>
                  </a:lnTo>
                  <a:cubicBezTo>
                    <a:pt x="0" y="15988"/>
                    <a:pt x="15988" y="0"/>
                    <a:pt x="35174" y="0"/>
                  </a:cubicBezTo>
                  <a:lnTo>
                    <a:pt x="605956" y="0"/>
                  </a:lnTo>
                  <a:cubicBezTo>
                    <a:pt x="625142" y="0"/>
                    <a:pt x="641131" y="15988"/>
                    <a:pt x="641131" y="35174"/>
                  </a:cubicBezTo>
                  <a:lnTo>
                    <a:pt x="641131" y="809008"/>
                  </a:lnTo>
                  <a:cubicBezTo>
                    <a:pt x="642730" y="828194"/>
                    <a:pt x="626741" y="844183"/>
                    <a:pt x="607555" y="844183"/>
                  </a:cubicBezTo>
                  <a:close/>
                </a:path>
              </a:pathLst>
            </a:custGeom>
            <a:solidFill>
              <a:srgbClr val="E7D0A8"/>
            </a:solidFill>
            <a:ln w="15925"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8DE8F5B8-AB16-49E3-002D-0EE8D24C8C23}"/>
                </a:ext>
              </a:extLst>
            </p:cNvPr>
            <p:cNvSpPr/>
            <p:nvPr/>
          </p:nvSpPr>
          <p:spPr>
            <a:xfrm>
              <a:off x="5908703" y="1207391"/>
              <a:ext cx="59156" cy="844182"/>
            </a:xfrm>
            <a:custGeom>
              <a:avLst/>
              <a:gdLst>
                <a:gd name="connsiteX0" fmla="*/ 59157 w 59156"/>
                <a:gd name="connsiteY0" fmla="*/ 844183 h 844182"/>
                <a:gd name="connsiteX1" fmla="*/ 33575 w 59156"/>
                <a:gd name="connsiteY1" fmla="*/ 844183 h 844182"/>
                <a:gd name="connsiteX2" fmla="*/ 0 w 59156"/>
                <a:gd name="connsiteY2" fmla="*/ 810607 h 844182"/>
                <a:gd name="connsiteX3" fmla="*/ 0 w 59156"/>
                <a:gd name="connsiteY3" fmla="*/ 33575 h 844182"/>
                <a:gd name="connsiteX4" fmla="*/ 33575 w 59156"/>
                <a:gd name="connsiteY4" fmla="*/ 0 h 844182"/>
                <a:gd name="connsiteX5" fmla="*/ 59157 w 59156"/>
                <a:gd name="connsiteY5" fmla="*/ 0 h 844182"/>
                <a:gd name="connsiteX6" fmla="*/ 59157 w 59156"/>
                <a:gd name="connsiteY6" fmla="*/ 844183 h 84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56" h="844182">
                  <a:moveTo>
                    <a:pt x="59157" y="844183"/>
                  </a:moveTo>
                  <a:lnTo>
                    <a:pt x="33575" y="844183"/>
                  </a:lnTo>
                  <a:cubicBezTo>
                    <a:pt x="14389" y="844183"/>
                    <a:pt x="0" y="828194"/>
                    <a:pt x="0" y="810607"/>
                  </a:cubicBezTo>
                  <a:lnTo>
                    <a:pt x="0" y="33575"/>
                  </a:lnTo>
                  <a:cubicBezTo>
                    <a:pt x="0" y="14389"/>
                    <a:pt x="15988" y="0"/>
                    <a:pt x="33575" y="0"/>
                  </a:cubicBezTo>
                  <a:lnTo>
                    <a:pt x="59157" y="0"/>
                  </a:lnTo>
                  <a:lnTo>
                    <a:pt x="59157" y="844183"/>
                  </a:lnTo>
                  <a:close/>
                </a:path>
              </a:pathLst>
            </a:custGeom>
            <a:solidFill>
              <a:srgbClr val="FFFFFF"/>
            </a:solidFill>
            <a:ln w="15925"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0BD094EB-D89C-4B9A-579C-14F301A9E507}"/>
                </a:ext>
              </a:extLst>
            </p:cNvPr>
            <p:cNvSpPr/>
            <p:nvPr/>
          </p:nvSpPr>
          <p:spPr>
            <a:xfrm>
              <a:off x="5945476" y="1205792"/>
              <a:ext cx="553296" cy="845781"/>
            </a:xfrm>
            <a:custGeom>
              <a:avLst/>
              <a:gdLst>
                <a:gd name="connsiteX0" fmla="*/ 514823 w 553296"/>
                <a:gd name="connsiteY0" fmla="*/ 845782 h 845781"/>
                <a:gd name="connsiteX1" fmla="*/ 39971 w 553296"/>
                <a:gd name="connsiteY1" fmla="*/ 845782 h 845781"/>
                <a:gd name="connsiteX2" fmla="*/ 0 w 553296"/>
                <a:gd name="connsiteY2" fmla="*/ 805811 h 845781"/>
                <a:gd name="connsiteX3" fmla="*/ 0 w 553296"/>
                <a:gd name="connsiteY3" fmla="*/ 39971 h 845781"/>
                <a:gd name="connsiteX4" fmla="*/ 39971 w 553296"/>
                <a:gd name="connsiteY4" fmla="*/ 0 h 845781"/>
                <a:gd name="connsiteX5" fmla="*/ 513224 w 553296"/>
                <a:gd name="connsiteY5" fmla="*/ 0 h 845781"/>
                <a:gd name="connsiteX6" fmla="*/ 553195 w 553296"/>
                <a:gd name="connsiteY6" fmla="*/ 39971 h 845781"/>
                <a:gd name="connsiteX7" fmla="*/ 553195 w 553296"/>
                <a:gd name="connsiteY7" fmla="*/ 805811 h 845781"/>
                <a:gd name="connsiteX8" fmla="*/ 514823 w 553296"/>
                <a:gd name="connsiteY8" fmla="*/ 845782 h 84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3296" h="845781">
                  <a:moveTo>
                    <a:pt x="514823" y="845782"/>
                  </a:moveTo>
                  <a:lnTo>
                    <a:pt x="39971" y="845782"/>
                  </a:lnTo>
                  <a:cubicBezTo>
                    <a:pt x="17587" y="845782"/>
                    <a:pt x="0" y="828194"/>
                    <a:pt x="0" y="805811"/>
                  </a:cubicBezTo>
                  <a:lnTo>
                    <a:pt x="0" y="39971"/>
                  </a:lnTo>
                  <a:cubicBezTo>
                    <a:pt x="0" y="17587"/>
                    <a:pt x="17587" y="0"/>
                    <a:pt x="39971" y="0"/>
                  </a:cubicBezTo>
                  <a:lnTo>
                    <a:pt x="513224" y="0"/>
                  </a:lnTo>
                  <a:cubicBezTo>
                    <a:pt x="535608" y="0"/>
                    <a:pt x="553195" y="17587"/>
                    <a:pt x="553195" y="39971"/>
                  </a:cubicBezTo>
                  <a:lnTo>
                    <a:pt x="553195" y="805811"/>
                  </a:lnTo>
                  <a:cubicBezTo>
                    <a:pt x="554794" y="828194"/>
                    <a:pt x="537207" y="845782"/>
                    <a:pt x="514823" y="845782"/>
                  </a:cubicBezTo>
                  <a:close/>
                </a:path>
              </a:pathLst>
            </a:custGeom>
            <a:solidFill>
              <a:srgbClr val="FFE4B8"/>
            </a:solidFill>
            <a:ln w="15925"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2DB016AF-BF7E-3320-C226-DBA4A4FB3B3D}"/>
                </a:ext>
              </a:extLst>
            </p:cNvPr>
            <p:cNvSpPr/>
            <p:nvPr/>
          </p:nvSpPr>
          <p:spPr>
            <a:xfrm>
              <a:off x="5967860" y="1258554"/>
              <a:ext cx="522817" cy="733863"/>
            </a:xfrm>
            <a:custGeom>
              <a:avLst/>
              <a:gdLst>
                <a:gd name="connsiteX0" fmla="*/ 0 w 522817"/>
                <a:gd name="connsiteY0" fmla="*/ 0 h 733863"/>
                <a:gd name="connsiteX1" fmla="*/ 522817 w 522817"/>
                <a:gd name="connsiteY1" fmla="*/ 0 h 733863"/>
                <a:gd name="connsiteX2" fmla="*/ 522817 w 522817"/>
                <a:gd name="connsiteY2" fmla="*/ 733863 h 733863"/>
                <a:gd name="connsiteX3" fmla="*/ 0 w 522817"/>
                <a:gd name="connsiteY3" fmla="*/ 733863 h 733863"/>
              </a:gdLst>
              <a:ahLst/>
              <a:cxnLst>
                <a:cxn ang="0">
                  <a:pos x="connsiteX0" y="connsiteY0"/>
                </a:cxn>
                <a:cxn ang="0">
                  <a:pos x="connsiteX1" y="connsiteY1"/>
                </a:cxn>
                <a:cxn ang="0">
                  <a:pos x="connsiteX2" y="connsiteY2"/>
                </a:cxn>
                <a:cxn ang="0">
                  <a:pos x="connsiteX3" y="connsiteY3"/>
                </a:cxn>
              </a:cxnLst>
              <a:rect l="l" t="t" r="r" b="b"/>
              <a:pathLst>
                <a:path w="522817" h="733863">
                  <a:moveTo>
                    <a:pt x="0" y="0"/>
                  </a:moveTo>
                  <a:lnTo>
                    <a:pt x="522817" y="0"/>
                  </a:lnTo>
                  <a:lnTo>
                    <a:pt x="522817" y="733863"/>
                  </a:lnTo>
                  <a:lnTo>
                    <a:pt x="0" y="733863"/>
                  </a:lnTo>
                  <a:close/>
                </a:path>
              </a:pathLst>
            </a:custGeom>
            <a:solidFill>
              <a:srgbClr val="FFFFFF"/>
            </a:solidFill>
            <a:ln w="159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2ED5ECF9-B23F-2569-608A-F509D0E5CBD0}"/>
                </a:ext>
              </a:extLst>
            </p:cNvPr>
            <p:cNvSpPr/>
            <p:nvPr/>
          </p:nvSpPr>
          <p:spPr>
            <a:xfrm>
              <a:off x="6594601" y="1727011"/>
              <a:ext cx="28778" cy="28778"/>
            </a:xfrm>
            <a:custGeom>
              <a:avLst/>
              <a:gdLst>
                <a:gd name="connsiteX0" fmla="*/ 28779 w 28778"/>
                <a:gd name="connsiteY0" fmla="*/ 14389 h 28778"/>
                <a:gd name="connsiteX1" fmla="*/ 14389 w 28778"/>
                <a:gd name="connsiteY1" fmla="*/ 28779 h 28778"/>
                <a:gd name="connsiteX2" fmla="*/ 0 w 28778"/>
                <a:gd name="connsiteY2" fmla="*/ 14389 h 28778"/>
                <a:gd name="connsiteX3" fmla="*/ 14389 w 28778"/>
                <a:gd name="connsiteY3" fmla="*/ 0 h 28778"/>
                <a:gd name="connsiteX4" fmla="*/ 28779 w 28778"/>
                <a:gd name="connsiteY4" fmla="*/ 14389 h 28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778" h="28778">
                  <a:moveTo>
                    <a:pt x="28779" y="14389"/>
                  </a:moveTo>
                  <a:cubicBezTo>
                    <a:pt x="28779" y="22337"/>
                    <a:pt x="22337" y="28779"/>
                    <a:pt x="14389" y="28779"/>
                  </a:cubicBezTo>
                  <a:cubicBezTo>
                    <a:pt x="6442" y="28779"/>
                    <a:pt x="0" y="22337"/>
                    <a:pt x="0" y="14389"/>
                  </a:cubicBezTo>
                  <a:cubicBezTo>
                    <a:pt x="0" y="6442"/>
                    <a:pt x="6442" y="0"/>
                    <a:pt x="14389" y="0"/>
                  </a:cubicBezTo>
                  <a:cubicBezTo>
                    <a:pt x="22336" y="0"/>
                    <a:pt x="28779" y="6442"/>
                    <a:pt x="28779" y="14389"/>
                  </a:cubicBezTo>
                  <a:close/>
                </a:path>
              </a:pathLst>
            </a:custGeom>
            <a:noFill/>
            <a:ln w="15925" cap="rnd">
              <a:solidFill>
                <a:srgbClr val="6FDBD3"/>
              </a:solidFill>
              <a:prstDash val="solid"/>
              <a:round/>
            </a:ln>
          </p:spPr>
          <p:txBody>
            <a:bodyPr rtlCol="0" anchor="ctr"/>
            <a:lstStyle/>
            <a:p>
              <a:endParaRPr lang="zh-CN" altLang="en-US"/>
            </a:p>
          </p:txBody>
        </p:sp>
        <p:sp>
          <p:nvSpPr>
            <p:cNvPr id="32" name="任意多边形: 形状 31">
              <a:extLst>
                <a:ext uri="{FF2B5EF4-FFF2-40B4-BE49-F238E27FC236}">
                  <a16:creationId xmlns:a16="http://schemas.microsoft.com/office/drawing/2014/main" id="{9EE77F45-A0E6-4701-D055-B4EA16902CF7}"/>
                </a:ext>
              </a:extLst>
            </p:cNvPr>
            <p:cNvSpPr/>
            <p:nvPr/>
          </p:nvSpPr>
          <p:spPr>
            <a:xfrm>
              <a:off x="6548235" y="1108263"/>
              <a:ext cx="9592" cy="9592"/>
            </a:xfrm>
            <a:custGeom>
              <a:avLst/>
              <a:gdLst>
                <a:gd name="connsiteX0" fmla="*/ 9593 w 9592"/>
                <a:gd name="connsiteY0" fmla="*/ 4796 h 9592"/>
                <a:gd name="connsiteX1" fmla="*/ 4797 w 9592"/>
                <a:gd name="connsiteY1" fmla="*/ 9593 h 9592"/>
                <a:gd name="connsiteX2" fmla="*/ 0 w 9592"/>
                <a:gd name="connsiteY2" fmla="*/ 4796 h 9592"/>
                <a:gd name="connsiteX3" fmla="*/ 4797 w 9592"/>
                <a:gd name="connsiteY3" fmla="*/ 0 h 9592"/>
                <a:gd name="connsiteX4" fmla="*/ 9593 w 9592"/>
                <a:gd name="connsiteY4" fmla="*/ 4796 h 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2" h="9592">
                  <a:moveTo>
                    <a:pt x="9593" y="4796"/>
                  </a:moveTo>
                  <a:cubicBezTo>
                    <a:pt x="9593" y="7446"/>
                    <a:pt x="7446" y="9593"/>
                    <a:pt x="4797" y="9593"/>
                  </a:cubicBezTo>
                  <a:cubicBezTo>
                    <a:pt x="2148" y="9593"/>
                    <a:pt x="0" y="7446"/>
                    <a:pt x="0" y="4796"/>
                  </a:cubicBezTo>
                  <a:cubicBezTo>
                    <a:pt x="0" y="2147"/>
                    <a:pt x="2148" y="0"/>
                    <a:pt x="4797" y="0"/>
                  </a:cubicBezTo>
                  <a:cubicBezTo>
                    <a:pt x="7446" y="0"/>
                    <a:pt x="9593" y="2147"/>
                    <a:pt x="9593" y="4796"/>
                  </a:cubicBezTo>
                  <a:close/>
                </a:path>
              </a:pathLst>
            </a:custGeom>
            <a:solidFill>
              <a:srgbClr val="231F20"/>
            </a:solidFill>
            <a:ln w="159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C71B5211-999A-4DB1-BFFE-D7FAFE64FE38}"/>
                </a:ext>
              </a:extLst>
            </p:cNvPr>
            <p:cNvSpPr/>
            <p:nvPr/>
          </p:nvSpPr>
          <p:spPr>
            <a:xfrm>
              <a:off x="6653758" y="1973231"/>
              <a:ext cx="9592" cy="9592"/>
            </a:xfrm>
            <a:custGeom>
              <a:avLst/>
              <a:gdLst>
                <a:gd name="connsiteX0" fmla="*/ 9593 w 9592"/>
                <a:gd name="connsiteY0" fmla="*/ 4797 h 9592"/>
                <a:gd name="connsiteX1" fmla="*/ 4796 w 9592"/>
                <a:gd name="connsiteY1" fmla="*/ 9593 h 9592"/>
                <a:gd name="connsiteX2" fmla="*/ 0 w 9592"/>
                <a:gd name="connsiteY2" fmla="*/ 4797 h 9592"/>
                <a:gd name="connsiteX3" fmla="*/ 4796 w 9592"/>
                <a:gd name="connsiteY3" fmla="*/ 0 h 9592"/>
                <a:gd name="connsiteX4" fmla="*/ 9593 w 9592"/>
                <a:gd name="connsiteY4" fmla="*/ 4797 h 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2" h="9592">
                  <a:moveTo>
                    <a:pt x="9593" y="4797"/>
                  </a:moveTo>
                  <a:cubicBezTo>
                    <a:pt x="9593" y="7446"/>
                    <a:pt x="7445" y="9593"/>
                    <a:pt x="4796" y="9593"/>
                  </a:cubicBezTo>
                  <a:cubicBezTo>
                    <a:pt x="2147" y="9593"/>
                    <a:pt x="0" y="7446"/>
                    <a:pt x="0" y="4797"/>
                  </a:cubicBezTo>
                  <a:cubicBezTo>
                    <a:pt x="0" y="2148"/>
                    <a:pt x="2147" y="0"/>
                    <a:pt x="4796" y="0"/>
                  </a:cubicBezTo>
                  <a:cubicBezTo>
                    <a:pt x="7445" y="0"/>
                    <a:pt x="9593" y="2148"/>
                    <a:pt x="9593" y="4797"/>
                  </a:cubicBezTo>
                  <a:close/>
                </a:path>
              </a:pathLst>
            </a:custGeom>
            <a:solidFill>
              <a:srgbClr val="231F20"/>
            </a:solidFill>
            <a:ln w="159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D83B6879-8BDF-CB8E-864E-590665990BF6}"/>
                </a:ext>
              </a:extLst>
            </p:cNvPr>
            <p:cNvSpPr/>
            <p:nvPr/>
          </p:nvSpPr>
          <p:spPr>
            <a:xfrm>
              <a:off x="6593002" y="1535151"/>
              <a:ext cx="9592" cy="9592"/>
            </a:xfrm>
            <a:custGeom>
              <a:avLst/>
              <a:gdLst>
                <a:gd name="connsiteX0" fmla="*/ 9593 w 9592"/>
                <a:gd name="connsiteY0" fmla="*/ 4796 h 9592"/>
                <a:gd name="connsiteX1" fmla="*/ 4797 w 9592"/>
                <a:gd name="connsiteY1" fmla="*/ 9593 h 9592"/>
                <a:gd name="connsiteX2" fmla="*/ 0 w 9592"/>
                <a:gd name="connsiteY2" fmla="*/ 4796 h 9592"/>
                <a:gd name="connsiteX3" fmla="*/ 4797 w 9592"/>
                <a:gd name="connsiteY3" fmla="*/ 0 h 9592"/>
                <a:gd name="connsiteX4" fmla="*/ 9593 w 9592"/>
                <a:gd name="connsiteY4" fmla="*/ 4796 h 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2" h="9592">
                  <a:moveTo>
                    <a:pt x="9593" y="4796"/>
                  </a:moveTo>
                  <a:cubicBezTo>
                    <a:pt x="9593" y="7446"/>
                    <a:pt x="7446" y="9593"/>
                    <a:pt x="4797" y="9593"/>
                  </a:cubicBezTo>
                  <a:cubicBezTo>
                    <a:pt x="2148" y="9593"/>
                    <a:pt x="0" y="7445"/>
                    <a:pt x="0" y="4796"/>
                  </a:cubicBezTo>
                  <a:cubicBezTo>
                    <a:pt x="0" y="2147"/>
                    <a:pt x="2148" y="0"/>
                    <a:pt x="4797" y="0"/>
                  </a:cubicBezTo>
                  <a:cubicBezTo>
                    <a:pt x="7446" y="0"/>
                    <a:pt x="9593" y="2147"/>
                    <a:pt x="9593" y="4796"/>
                  </a:cubicBezTo>
                  <a:close/>
                </a:path>
              </a:pathLst>
            </a:custGeom>
            <a:solidFill>
              <a:srgbClr val="231F20"/>
            </a:solidFill>
            <a:ln w="159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C2744A80-45BD-2795-9B13-B456F2184112}"/>
                </a:ext>
              </a:extLst>
            </p:cNvPr>
            <p:cNvSpPr/>
            <p:nvPr/>
          </p:nvSpPr>
          <p:spPr>
            <a:xfrm>
              <a:off x="5774401" y="1640674"/>
              <a:ext cx="9592" cy="9592"/>
            </a:xfrm>
            <a:custGeom>
              <a:avLst/>
              <a:gdLst>
                <a:gd name="connsiteX0" fmla="*/ 9593 w 9592"/>
                <a:gd name="connsiteY0" fmla="*/ 4796 h 9592"/>
                <a:gd name="connsiteX1" fmla="*/ 4796 w 9592"/>
                <a:gd name="connsiteY1" fmla="*/ 9593 h 9592"/>
                <a:gd name="connsiteX2" fmla="*/ 0 w 9592"/>
                <a:gd name="connsiteY2" fmla="*/ 4796 h 9592"/>
                <a:gd name="connsiteX3" fmla="*/ 4796 w 9592"/>
                <a:gd name="connsiteY3" fmla="*/ 0 h 9592"/>
                <a:gd name="connsiteX4" fmla="*/ 9593 w 9592"/>
                <a:gd name="connsiteY4" fmla="*/ 4796 h 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2" h="9592">
                  <a:moveTo>
                    <a:pt x="9593" y="4796"/>
                  </a:moveTo>
                  <a:cubicBezTo>
                    <a:pt x="9593" y="7445"/>
                    <a:pt x="7446" y="9593"/>
                    <a:pt x="4796" y="9593"/>
                  </a:cubicBezTo>
                  <a:cubicBezTo>
                    <a:pt x="2147" y="9593"/>
                    <a:pt x="0" y="7445"/>
                    <a:pt x="0" y="4796"/>
                  </a:cubicBezTo>
                  <a:cubicBezTo>
                    <a:pt x="0" y="2147"/>
                    <a:pt x="2147" y="0"/>
                    <a:pt x="4796" y="0"/>
                  </a:cubicBezTo>
                  <a:cubicBezTo>
                    <a:pt x="7446" y="0"/>
                    <a:pt x="9593" y="2147"/>
                    <a:pt x="9593" y="4796"/>
                  </a:cubicBezTo>
                  <a:close/>
                </a:path>
              </a:pathLst>
            </a:custGeom>
            <a:solidFill>
              <a:srgbClr val="231F20"/>
            </a:solidFill>
            <a:ln w="159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463B5C26-F9CA-69F0-E57B-F4EBC02808C3}"/>
                </a:ext>
              </a:extLst>
            </p:cNvPr>
            <p:cNvSpPr/>
            <p:nvPr/>
          </p:nvSpPr>
          <p:spPr>
            <a:xfrm>
              <a:off x="5942278" y="1143438"/>
              <a:ext cx="9592" cy="9592"/>
            </a:xfrm>
            <a:custGeom>
              <a:avLst/>
              <a:gdLst>
                <a:gd name="connsiteX0" fmla="*/ 9593 w 9592"/>
                <a:gd name="connsiteY0" fmla="*/ 4796 h 9592"/>
                <a:gd name="connsiteX1" fmla="*/ 4796 w 9592"/>
                <a:gd name="connsiteY1" fmla="*/ 9593 h 9592"/>
                <a:gd name="connsiteX2" fmla="*/ 0 w 9592"/>
                <a:gd name="connsiteY2" fmla="*/ 4796 h 9592"/>
                <a:gd name="connsiteX3" fmla="*/ 4796 w 9592"/>
                <a:gd name="connsiteY3" fmla="*/ 0 h 9592"/>
                <a:gd name="connsiteX4" fmla="*/ 9593 w 9592"/>
                <a:gd name="connsiteY4" fmla="*/ 4796 h 9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2" h="9592">
                  <a:moveTo>
                    <a:pt x="9593" y="4796"/>
                  </a:moveTo>
                  <a:cubicBezTo>
                    <a:pt x="9593" y="7446"/>
                    <a:pt x="7446" y="9593"/>
                    <a:pt x="4796" y="9593"/>
                  </a:cubicBezTo>
                  <a:cubicBezTo>
                    <a:pt x="2147" y="9593"/>
                    <a:pt x="0" y="7446"/>
                    <a:pt x="0" y="4796"/>
                  </a:cubicBezTo>
                  <a:cubicBezTo>
                    <a:pt x="0" y="2147"/>
                    <a:pt x="2147" y="0"/>
                    <a:pt x="4796" y="0"/>
                  </a:cubicBezTo>
                  <a:cubicBezTo>
                    <a:pt x="7446" y="0"/>
                    <a:pt x="9593" y="2147"/>
                    <a:pt x="9593" y="4796"/>
                  </a:cubicBezTo>
                  <a:close/>
                </a:path>
              </a:pathLst>
            </a:custGeom>
            <a:solidFill>
              <a:srgbClr val="231F20"/>
            </a:solidFill>
            <a:ln w="159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8A538018-3082-6533-941B-06F4712C2C09}"/>
                </a:ext>
              </a:extLst>
            </p:cNvPr>
            <p:cNvSpPr/>
            <p:nvPr/>
          </p:nvSpPr>
          <p:spPr>
            <a:xfrm>
              <a:off x="5822366" y="1891691"/>
              <a:ext cx="30377" cy="30377"/>
            </a:xfrm>
            <a:custGeom>
              <a:avLst/>
              <a:gdLst>
                <a:gd name="connsiteX0" fmla="*/ 0 w 30377"/>
                <a:gd name="connsiteY0" fmla="*/ 15988 h 30377"/>
                <a:gd name="connsiteX1" fmla="*/ 30378 w 30377"/>
                <a:gd name="connsiteY1" fmla="*/ 15988 h 30377"/>
                <a:gd name="connsiteX2" fmla="*/ 14389 w 30377"/>
                <a:gd name="connsiteY2" fmla="*/ 30378 h 30377"/>
                <a:gd name="connsiteX3" fmla="*/ 14389 w 30377"/>
                <a:gd name="connsiteY3" fmla="*/ 0 h 30377"/>
              </a:gdLst>
              <a:ahLst/>
              <a:cxnLst>
                <a:cxn ang="0">
                  <a:pos x="connsiteX0" y="connsiteY0"/>
                </a:cxn>
                <a:cxn ang="0">
                  <a:pos x="connsiteX1" y="connsiteY1"/>
                </a:cxn>
                <a:cxn ang="0">
                  <a:pos x="connsiteX2" y="connsiteY2"/>
                </a:cxn>
                <a:cxn ang="0">
                  <a:pos x="connsiteX3" y="connsiteY3"/>
                </a:cxn>
              </a:cxnLst>
              <a:rect l="l" t="t" r="r" b="b"/>
              <a:pathLst>
                <a:path w="30377" h="30377">
                  <a:moveTo>
                    <a:pt x="0" y="15988"/>
                  </a:moveTo>
                  <a:lnTo>
                    <a:pt x="30378" y="15988"/>
                  </a:lnTo>
                  <a:moveTo>
                    <a:pt x="14389" y="30378"/>
                  </a:moveTo>
                  <a:lnTo>
                    <a:pt x="14389" y="0"/>
                  </a:lnTo>
                </a:path>
              </a:pathLst>
            </a:custGeom>
            <a:noFill/>
            <a:ln w="15925" cap="rnd">
              <a:solidFill>
                <a:srgbClr val="6FDBD3"/>
              </a:solidFill>
              <a:prstDash val="solid"/>
              <a:round/>
            </a:ln>
          </p:spPr>
          <p:txBody>
            <a:bodyPr rtlCol="0" anchor="ctr"/>
            <a:lstStyle/>
            <a:p>
              <a:endParaRPr lang="zh-CN" altLang="en-US"/>
            </a:p>
          </p:txBody>
        </p:sp>
        <p:sp>
          <p:nvSpPr>
            <p:cNvPr id="38" name="任意多边形: 形状 37">
              <a:extLst>
                <a:ext uri="{FF2B5EF4-FFF2-40B4-BE49-F238E27FC236}">
                  <a16:creationId xmlns:a16="http://schemas.microsoft.com/office/drawing/2014/main" id="{28F52D58-B1F1-D006-5278-6B3C6F4729A5}"/>
                </a:ext>
              </a:extLst>
            </p:cNvPr>
            <p:cNvSpPr/>
            <p:nvPr/>
          </p:nvSpPr>
          <p:spPr>
            <a:xfrm>
              <a:off x="6493875" y="1146635"/>
              <a:ext cx="12790" cy="12790"/>
            </a:xfrm>
            <a:custGeom>
              <a:avLst/>
              <a:gdLst>
                <a:gd name="connsiteX0" fmla="*/ 12791 w 12790"/>
                <a:gd name="connsiteY0" fmla="*/ 6395 h 12790"/>
                <a:gd name="connsiteX1" fmla="*/ 6395 w 12790"/>
                <a:gd name="connsiteY1" fmla="*/ 12791 h 12790"/>
                <a:gd name="connsiteX2" fmla="*/ 0 w 12790"/>
                <a:gd name="connsiteY2" fmla="*/ 6395 h 12790"/>
                <a:gd name="connsiteX3" fmla="*/ 6395 w 12790"/>
                <a:gd name="connsiteY3" fmla="*/ 0 h 12790"/>
                <a:gd name="connsiteX4" fmla="*/ 12791 w 12790"/>
                <a:gd name="connsiteY4" fmla="*/ 6395 h 1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0" h="12790">
                  <a:moveTo>
                    <a:pt x="12791" y="6395"/>
                  </a:moveTo>
                  <a:cubicBezTo>
                    <a:pt x="12791" y="9927"/>
                    <a:pt x="9927" y="12791"/>
                    <a:pt x="6395" y="12791"/>
                  </a:cubicBezTo>
                  <a:cubicBezTo>
                    <a:pt x="2863" y="12791"/>
                    <a:pt x="0" y="9927"/>
                    <a:pt x="0" y="6395"/>
                  </a:cubicBezTo>
                  <a:cubicBezTo>
                    <a:pt x="0" y="2863"/>
                    <a:pt x="2863" y="0"/>
                    <a:pt x="6395" y="0"/>
                  </a:cubicBezTo>
                  <a:cubicBezTo>
                    <a:pt x="9927" y="0"/>
                    <a:pt x="12791" y="2863"/>
                    <a:pt x="12791" y="6395"/>
                  </a:cubicBezTo>
                  <a:close/>
                </a:path>
              </a:pathLst>
            </a:custGeom>
            <a:solidFill>
              <a:srgbClr val="231F20"/>
            </a:solidFill>
            <a:ln w="159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9578313F-D248-42AE-67C7-E9510334B4BF}"/>
                </a:ext>
              </a:extLst>
            </p:cNvPr>
            <p:cNvSpPr/>
            <p:nvPr/>
          </p:nvSpPr>
          <p:spPr>
            <a:xfrm>
              <a:off x="5831959" y="1597506"/>
              <a:ext cx="12790" cy="12790"/>
            </a:xfrm>
            <a:custGeom>
              <a:avLst/>
              <a:gdLst>
                <a:gd name="connsiteX0" fmla="*/ 12791 w 12790"/>
                <a:gd name="connsiteY0" fmla="*/ 6395 h 12790"/>
                <a:gd name="connsiteX1" fmla="*/ 6395 w 12790"/>
                <a:gd name="connsiteY1" fmla="*/ 12791 h 12790"/>
                <a:gd name="connsiteX2" fmla="*/ 0 w 12790"/>
                <a:gd name="connsiteY2" fmla="*/ 6395 h 12790"/>
                <a:gd name="connsiteX3" fmla="*/ 6395 w 12790"/>
                <a:gd name="connsiteY3" fmla="*/ 0 h 12790"/>
                <a:gd name="connsiteX4" fmla="*/ 12791 w 12790"/>
                <a:gd name="connsiteY4" fmla="*/ 6395 h 1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0" h="12790">
                  <a:moveTo>
                    <a:pt x="12791" y="6395"/>
                  </a:moveTo>
                  <a:cubicBezTo>
                    <a:pt x="12791" y="9927"/>
                    <a:pt x="9927" y="12791"/>
                    <a:pt x="6395" y="12791"/>
                  </a:cubicBezTo>
                  <a:cubicBezTo>
                    <a:pt x="2863" y="12791"/>
                    <a:pt x="0" y="9927"/>
                    <a:pt x="0" y="6395"/>
                  </a:cubicBezTo>
                  <a:cubicBezTo>
                    <a:pt x="0" y="2863"/>
                    <a:pt x="2863" y="0"/>
                    <a:pt x="6395" y="0"/>
                  </a:cubicBezTo>
                  <a:cubicBezTo>
                    <a:pt x="9927" y="0"/>
                    <a:pt x="12791" y="2863"/>
                    <a:pt x="12791" y="6395"/>
                  </a:cubicBezTo>
                  <a:close/>
                </a:path>
              </a:pathLst>
            </a:custGeom>
            <a:solidFill>
              <a:srgbClr val="231F20"/>
            </a:solidFill>
            <a:ln w="159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AAF244C4-924F-4AE6-7397-567D5984831A}"/>
                </a:ext>
              </a:extLst>
            </p:cNvPr>
            <p:cNvSpPr/>
            <p:nvPr/>
          </p:nvSpPr>
          <p:spPr>
            <a:xfrm>
              <a:off x="6626578" y="1499977"/>
              <a:ext cx="12790" cy="12790"/>
            </a:xfrm>
            <a:custGeom>
              <a:avLst/>
              <a:gdLst>
                <a:gd name="connsiteX0" fmla="*/ 12791 w 12790"/>
                <a:gd name="connsiteY0" fmla="*/ 6395 h 12790"/>
                <a:gd name="connsiteX1" fmla="*/ 6395 w 12790"/>
                <a:gd name="connsiteY1" fmla="*/ 12791 h 12790"/>
                <a:gd name="connsiteX2" fmla="*/ 0 w 12790"/>
                <a:gd name="connsiteY2" fmla="*/ 6395 h 12790"/>
                <a:gd name="connsiteX3" fmla="*/ 6395 w 12790"/>
                <a:gd name="connsiteY3" fmla="*/ 0 h 12790"/>
                <a:gd name="connsiteX4" fmla="*/ 12791 w 12790"/>
                <a:gd name="connsiteY4" fmla="*/ 6395 h 1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0" h="12790">
                  <a:moveTo>
                    <a:pt x="12791" y="6395"/>
                  </a:moveTo>
                  <a:cubicBezTo>
                    <a:pt x="12791" y="9927"/>
                    <a:pt x="9927" y="12791"/>
                    <a:pt x="6395" y="12791"/>
                  </a:cubicBezTo>
                  <a:cubicBezTo>
                    <a:pt x="2863" y="12791"/>
                    <a:pt x="0" y="9927"/>
                    <a:pt x="0" y="6395"/>
                  </a:cubicBezTo>
                  <a:cubicBezTo>
                    <a:pt x="0" y="2863"/>
                    <a:pt x="2863" y="0"/>
                    <a:pt x="6395" y="0"/>
                  </a:cubicBezTo>
                  <a:cubicBezTo>
                    <a:pt x="9927" y="0"/>
                    <a:pt x="12791" y="2863"/>
                    <a:pt x="12791" y="6395"/>
                  </a:cubicBezTo>
                  <a:close/>
                </a:path>
              </a:pathLst>
            </a:custGeom>
            <a:solidFill>
              <a:srgbClr val="231F20"/>
            </a:solidFill>
            <a:ln w="159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205C807F-6319-EBD3-9967-09457BE1BE74}"/>
                </a:ext>
              </a:extLst>
            </p:cNvPr>
            <p:cNvSpPr/>
            <p:nvPr/>
          </p:nvSpPr>
          <p:spPr>
            <a:xfrm>
              <a:off x="6588206" y="1840528"/>
              <a:ext cx="12790" cy="12790"/>
            </a:xfrm>
            <a:custGeom>
              <a:avLst/>
              <a:gdLst>
                <a:gd name="connsiteX0" fmla="*/ 12791 w 12790"/>
                <a:gd name="connsiteY0" fmla="*/ 6395 h 12790"/>
                <a:gd name="connsiteX1" fmla="*/ 6395 w 12790"/>
                <a:gd name="connsiteY1" fmla="*/ 12791 h 12790"/>
                <a:gd name="connsiteX2" fmla="*/ 0 w 12790"/>
                <a:gd name="connsiteY2" fmla="*/ 6395 h 12790"/>
                <a:gd name="connsiteX3" fmla="*/ 6395 w 12790"/>
                <a:gd name="connsiteY3" fmla="*/ 0 h 12790"/>
                <a:gd name="connsiteX4" fmla="*/ 12791 w 12790"/>
                <a:gd name="connsiteY4" fmla="*/ 6395 h 12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90" h="12790">
                  <a:moveTo>
                    <a:pt x="12791" y="6395"/>
                  </a:moveTo>
                  <a:cubicBezTo>
                    <a:pt x="12791" y="9927"/>
                    <a:pt x="9927" y="12791"/>
                    <a:pt x="6395" y="12791"/>
                  </a:cubicBezTo>
                  <a:cubicBezTo>
                    <a:pt x="2863" y="12791"/>
                    <a:pt x="0" y="9927"/>
                    <a:pt x="0" y="6395"/>
                  </a:cubicBezTo>
                  <a:cubicBezTo>
                    <a:pt x="0" y="2863"/>
                    <a:pt x="2863" y="0"/>
                    <a:pt x="6395" y="0"/>
                  </a:cubicBezTo>
                  <a:cubicBezTo>
                    <a:pt x="9927" y="0"/>
                    <a:pt x="12791" y="2863"/>
                    <a:pt x="12791" y="6395"/>
                  </a:cubicBezTo>
                  <a:close/>
                </a:path>
              </a:pathLst>
            </a:custGeom>
            <a:solidFill>
              <a:srgbClr val="231F20"/>
            </a:solidFill>
            <a:ln w="15925"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823313B7-0EEB-24AB-92F6-8A95131C1AAE}"/>
                </a:ext>
              </a:extLst>
            </p:cNvPr>
            <p:cNvSpPr/>
            <p:nvPr/>
          </p:nvSpPr>
          <p:spPr>
            <a:xfrm>
              <a:off x="5809576" y="1215385"/>
              <a:ext cx="35174" cy="35174"/>
            </a:xfrm>
            <a:custGeom>
              <a:avLst/>
              <a:gdLst>
                <a:gd name="connsiteX0" fmla="*/ 35174 w 35174"/>
                <a:gd name="connsiteY0" fmla="*/ 17587 h 35174"/>
                <a:gd name="connsiteX1" fmla="*/ 17587 w 35174"/>
                <a:gd name="connsiteY1" fmla="*/ 35174 h 35174"/>
                <a:gd name="connsiteX2" fmla="*/ 0 w 35174"/>
                <a:gd name="connsiteY2" fmla="*/ 17587 h 35174"/>
                <a:gd name="connsiteX3" fmla="*/ 17587 w 35174"/>
                <a:gd name="connsiteY3" fmla="*/ 0 h 35174"/>
                <a:gd name="connsiteX4" fmla="*/ 35174 w 35174"/>
                <a:gd name="connsiteY4" fmla="*/ 17587 h 35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74" h="35174">
                  <a:moveTo>
                    <a:pt x="35174" y="17587"/>
                  </a:moveTo>
                  <a:cubicBezTo>
                    <a:pt x="35174" y="27300"/>
                    <a:pt x="27300" y="35174"/>
                    <a:pt x="17587" y="35174"/>
                  </a:cubicBezTo>
                  <a:cubicBezTo>
                    <a:pt x="7874" y="35174"/>
                    <a:pt x="0" y="27300"/>
                    <a:pt x="0" y="17587"/>
                  </a:cubicBezTo>
                  <a:cubicBezTo>
                    <a:pt x="0" y="7874"/>
                    <a:pt x="7874" y="0"/>
                    <a:pt x="17587" y="0"/>
                  </a:cubicBezTo>
                  <a:cubicBezTo>
                    <a:pt x="27300" y="0"/>
                    <a:pt x="35174" y="7874"/>
                    <a:pt x="35174" y="17587"/>
                  </a:cubicBezTo>
                  <a:close/>
                </a:path>
              </a:pathLst>
            </a:custGeom>
            <a:noFill/>
            <a:ln w="15925" cap="rnd">
              <a:solidFill>
                <a:srgbClr val="F8E167"/>
              </a:solidFill>
              <a:prstDash val="solid"/>
              <a:round/>
            </a:ln>
          </p:spPr>
          <p:txBody>
            <a:bodyPr rtlCol="0" anchor="ctr"/>
            <a:lstStyle/>
            <a:p>
              <a:endParaRPr lang="zh-CN" altLang="en-US"/>
            </a:p>
          </p:txBody>
        </p:sp>
        <p:sp>
          <p:nvSpPr>
            <p:cNvPr id="43" name="任意多边形: 形状 42">
              <a:extLst>
                <a:ext uri="{FF2B5EF4-FFF2-40B4-BE49-F238E27FC236}">
                  <a16:creationId xmlns:a16="http://schemas.microsoft.com/office/drawing/2014/main" id="{AE3ED17A-D8E4-D375-3F18-1A27364F6621}"/>
                </a:ext>
              </a:extLst>
            </p:cNvPr>
            <p:cNvSpPr/>
            <p:nvPr/>
          </p:nvSpPr>
          <p:spPr>
            <a:xfrm>
              <a:off x="5908703" y="1207391"/>
              <a:ext cx="641130" cy="844182"/>
            </a:xfrm>
            <a:custGeom>
              <a:avLst/>
              <a:gdLst>
                <a:gd name="connsiteX0" fmla="*/ 0 w 641130"/>
                <a:gd name="connsiteY0" fmla="*/ 556393 h 844182"/>
                <a:gd name="connsiteX1" fmla="*/ 0 w 641130"/>
                <a:gd name="connsiteY1" fmla="*/ 390115 h 844182"/>
                <a:gd name="connsiteX2" fmla="*/ 641131 w 641130"/>
                <a:gd name="connsiteY2" fmla="*/ 324563 h 844182"/>
                <a:gd name="connsiteX3" fmla="*/ 641131 w 641130"/>
                <a:gd name="connsiteY3" fmla="*/ 804212 h 844182"/>
                <a:gd name="connsiteX4" fmla="*/ 601160 w 641130"/>
                <a:gd name="connsiteY4" fmla="*/ 844183 h 844182"/>
                <a:gd name="connsiteX5" fmla="*/ 39971 w 641130"/>
                <a:gd name="connsiteY5" fmla="*/ 844183 h 844182"/>
                <a:gd name="connsiteX6" fmla="*/ 0 w 641130"/>
                <a:gd name="connsiteY6" fmla="*/ 804212 h 844182"/>
                <a:gd name="connsiteX7" fmla="*/ 0 w 641130"/>
                <a:gd name="connsiteY7" fmla="*/ 588370 h 844182"/>
                <a:gd name="connsiteX8" fmla="*/ 641131 w 641130"/>
                <a:gd name="connsiteY8" fmla="*/ 255813 h 844182"/>
                <a:gd name="connsiteX9" fmla="*/ 641131 w 641130"/>
                <a:gd name="connsiteY9" fmla="*/ 292586 h 844182"/>
                <a:gd name="connsiteX10" fmla="*/ 0 w 641130"/>
                <a:gd name="connsiteY10" fmla="*/ 359737 h 844182"/>
                <a:gd name="connsiteX11" fmla="*/ 0 w 641130"/>
                <a:gd name="connsiteY11" fmla="*/ 39971 h 844182"/>
                <a:gd name="connsiteX12" fmla="*/ 39971 w 641130"/>
                <a:gd name="connsiteY12" fmla="*/ 0 h 844182"/>
                <a:gd name="connsiteX13" fmla="*/ 601160 w 641130"/>
                <a:gd name="connsiteY13" fmla="*/ 0 h 844182"/>
                <a:gd name="connsiteX14" fmla="*/ 641131 w 641130"/>
                <a:gd name="connsiteY14" fmla="*/ 39971 h 844182"/>
                <a:gd name="connsiteX15" fmla="*/ 641131 w 641130"/>
                <a:gd name="connsiteY15" fmla="*/ 222237 h 84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130" h="844182">
                  <a:moveTo>
                    <a:pt x="0" y="556393"/>
                  </a:moveTo>
                  <a:lnTo>
                    <a:pt x="0" y="390115"/>
                  </a:lnTo>
                  <a:moveTo>
                    <a:pt x="641131" y="324563"/>
                  </a:moveTo>
                  <a:lnTo>
                    <a:pt x="641131" y="804212"/>
                  </a:lnTo>
                  <a:cubicBezTo>
                    <a:pt x="641131" y="826596"/>
                    <a:pt x="623544" y="844183"/>
                    <a:pt x="601160" y="844183"/>
                  </a:cubicBezTo>
                  <a:lnTo>
                    <a:pt x="39971" y="844183"/>
                  </a:lnTo>
                  <a:cubicBezTo>
                    <a:pt x="17587" y="844183"/>
                    <a:pt x="0" y="826596"/>
                    <a:pt x="0" y="804212"/>
                  </a:cubicBezTo>
                  <a:lnTo>
                    <a:pt x="0" y="588370"/>
                  </a:lnTo>
                  <a:moveTo>
                    <a:pt x="641131" y="255813"/>
                  </a:moveTo>
                  <a:lnTo>
                    <a:pt x="641131" y="292586"/>
                  </a:lnTo>
                  <a:moveTo>
                    <a:pt x="0" y="359737"/>
                  </a:moveTo>
                  <a:lnTo>
                    <a:pt x="0" y="39971"/>
                  </a:lnTo>
                  <a:cubicBezTo>
                    <a:pt x="0" y="17587"/>
                    <a:pt x="17587" y="0"/>
                    <a:pt x="39971" y="0"/>
                  </a:cubicBezTo>
                  <a:lnTo>
                    <a:pt x="601160" y="0"/>
                  </a:lnTo>
                  <a:cubicBezTo>
                    <a:pt x="623544" y="0"/>
                    <a:pt x="641131" y="17587"/>
                    <a:pt x="641131" y="39971"/>
                  </a:cubicBezTo>
                  <a:lnTo>
                    <a:pt x="641131" y="222237"/>
                  </a:lnTo>
                </a:path>
              </a:pathLst>
            </a:custGeom>
            <a:noFill/>
            <a:ln w="23887" cap="rnd">
              <a:solidFill>
                <a:srgbClr val="231F20"/>
              </a:solidFill>
              <a:prstDash val="solid"/>
              <a:round/>
            </a:ln>
          </p:spPr>
          <p:txBody>
            <a:bodyPr rtlCol="0" anchor="ctr"/>
            <a:lstStyle/>
            <a:p>
              <a:endParaRPr lang="zh-CN" altLang="en-US"/>
            </a:p>
          </p:txBody>
        </p:sp>
        <p:sp>
          <p:nvSpPr>
            <p:cNvPr id="44" name="任意多边形: 形状 43">
              <a:extLst>
                <a:ext uri="{FF2B5EF4-FFF2-40B4-BE49-F238E27FC236}">
                  <a16:creationId xmlns:a16="http://schemas.microsoft.com/office/drawing/2014/main" id="{19C99300-4E64-A500-18C3-C1D89F7ECABA}"/>
                </a:ext>
              </a:extLst>
            </p:cNvPr>
            <p:cNvSpPr/>
            <p:nvPr/>
          </p:nvSpPr>
          <p:spPr>
            <a:xfrm>
              <a:off x="5967860" y="1258554"/>
              <a:ext cx="522817" cy="733863"/>
            </a:xfrm>
            <a:custGeom>
              <a:avLst/>
              <a:gdLst>
                <a:gd name="connsiteX0" fmla="*/ 0 w 522817"/>
                <a:gd name="connsiteY0" fmla="*/ 0 h 733863"/>
                <a:gd name="connsiteX1" fmla="*/ 522817 w 522817"/>
                <a:gd name="connsiteY1" fmla="*/ 0 h 733863"/>
                <a:gd name="connsiteX2" fmla="*/ 522817 w 522817"/>
                <a:gd name="connsiteY2" fmla="*/ 733863 h 733863"/>
                <a:gd name="connsiteX3" fmla="*/ 0 w 522817"/>
                <a:gd name="connsiteY3" fmla="*/ 733863 h 733863"/>
                <a:gd name="connsiteX4" fmla="*/ 76744 w 522817"/>
                <a:gd name="connsiteY4" fmla="*/ 223836 h 733863"/>
                <a:gd name="connsiteX5" fmla="*/ 446074 w 522817"/>
                <a:gd name="connsiteY5" fmla="*/ 223836 h 733863"/>
                <a:gd name="connsiteX6" fmla="*/ 76744 w 522817"/>
                <a:gd name="connsiteY6" fmla="*/ 129505 h 733863"/>
                <a:gd name="connsiteX7" fmla="*/ 326161 w 522817"/>
                <a:gd name="connsiteY7" fmla="*/ 129505 h 733863"/>
                <a:gd name="connsiteX8" fmla="*/ 76744 w 522817"/>
                <a:gd name="connsiteY8" fmla="*/ 281394 h 733863"/>
                <a:gd name="connsiteX9" fmla="*/ 446074 w 522817"/>
                <a:gd name="connsiteY9" fmla="*/ 281394 h 733863"/>
                <a:gd name="connsiteX10" fmla="*/ 76744 w 522817"/>
                <a:gd name="connsiteY10" fmla="*/ 338952 h 733863"/>
                <a:gd name="connsiteX11" fmla="*/ 446074 w 522817"/>
                <a:gd name="connsiteY11" fmla="*/ 338952 h 733863"/>
                <a:gd name="connsiteX12" fmla="*/ 76744 w 522817"/>
                <a:gd name="connsiteY12" fmla="*/ 398109 h 733863"/>
                <a:gd name="connsiteX13" fmla="*/ 446074 w 522817"/>
                <a:gd name="connsiteY13" fmla="*/ 398109 h 733863"/>
                <a:gd name="connsiteX14" fmla="*/ 76744 w 522817"/>
                <a:gd name="connsiteY14" fmla="*/ 455667 h 733863"/>
                <a:gd name="connsiteX15" fmla="*/ 446074 w 522817"/>
                <a:gd name="connsiteY15" fmla="*/ 455667 h 733863"/>
                <a:gd name="connsiteX16" fmla="*/ 76744 w 522817"/>
                <a:gd name="connsiteY16" fmla="*/ 513225 h 733863"/>
                <a:gd name="connsiteX17" fmla="*/ 446074 w 522817"/>
                <a:gd name="connsiteY17" fmla="*/ 513225 h 733863"/>
                <a:gd name="connsiteX18" fmla="*/ 76744 w 522817"/>
                <a:gd name="connsiteY18" fmla="*/ 572381 h 733863"/>
                <a:gd name="connsiteX19" fmla="*/ 446074 w 522817"/>
                <a:gd name="connsiteY19" fmla="*/ 572381 h 733863"/>
                <a:gd name="connsiteX20" fmla="*/ 76744 w 522817"/>
                <a:gd name="connsiteY20" fmla="*/ 629939 h 733863"/>
                <a:gd name="connsiteX21" fmla="*/ 326161 w 522817"/>
                <a:gd name="connsiteY21" fmla="*/ 629939 h 733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22817" h="733863">
                  <a:moveTo>
                    <a:pt x="0" y="0"/>
                  </a:moveTo>
                  <a:lnTo>
                    <a:pt x="522817" y="0"/>
                  </a:lnTo>
                  <a:lnTo>
                    <a:pt x="522817" y="733863"/>
                  </a:lnTo>
                  <a:lnTo>
                    <a:pt x="0" y="733863"/>
                  </a:lnTo>
                  <a:close/>
                  <a:moveTo>
                    <a:pt x="76744" y="223836"/>
                  </a:moveTo>
                  <a:lnTo>
                    <a:pt x="446074" y="223836"/>
                  </a:lnTo>
                  <a:moveTo>
                    <a:pt x="76744" y="129505"/>
                  </a:moveTo>
                  <a:lnTo>
                    <a:pt x="326161" y="129505"/>
                  </a:lnTo>
                  <a:moveTo>
                    <a:pt x="76744" y="281394"/>
                  </a:moveTo>
                  <a:lnTo>
                    <a:pt x="446074" y="281394"/>
                  </a:lnTo>
                  <a:moveTo>
                    <a:pt x="76744" y="338952"/>
                  </a:moveTo>
                  <a:lnTo>
                    <a:pt x="446074" y="338952"/>
                  </a:lnTo>
                  <a:moveTo>
                    <a:pt x="76744" y="398109"/>
                  </a:moveTo>
                  <a:lnTo>
                    <a:pt x="446074" y="398109"/>
                  </a:lnTo>
                  <a:moveTo>
                    <a:pt x="76744" y="455667"/>
                  </a:moveTo>
                  <a:lnTo>
                    <a:pt x="446074" y="455667"/>
                  </a:lnTo>
                  <a:moveTo>
                    <a:pt x="76744" y="513225"/>
                  </a:moveTo>
                  <a:lnTo>
                    <a:pt x="446074" y="513225"/>
                  </a:lnTo>
                  <a:moveTo>
                    <a:pt x="76744" y="572381"/>
                  </a:moveTo>
                  <a:lnTo>
                    <a:pt x="446074" y="572381"/>
                  </a:lnTo>
                  <a:moveTo>
                    <a:pt x="76744" y="629939"/>
                  </a:moveTo>
                  <a:lnTo>
                    <a:pt x="326161" y="629939"/>
                  </a:lnTo>
                </a:path>
              </a:pathLst>
            </a:custGeom>
            <a:noFill/>
            <a:ln w="23887" cap="rnd">
              <a:solidFill>
                <a:srgbClr val="231F20"/>
              </a:solidFill>
              <a:prstDash val="solid"/>
              <a:round/>
            </a:ln>
          </p:spPr>
          <p:txBody>
            <a:bodyPr rtlCol="0" anchor="ctr"/>
            <a:lstStyle/>
            <a:p>
              <a:endParaRPr lang="zh-CN" altLang="en-US"/>
            </a:p>
          </p:txBody>
        </p:sp>
        <p:sp>
          <p:nvSpPr>
            <p:cNvPr id="45" name="任意多边形: 形状 44">
              <a:extLst>
                <a:ext uri="{FF2B5EF4-FFF2-40B4-BE49-F238E27FC236}">
                  <a16:creationId xmlns:a16="http://schemas.microsoft.com/office/drawing/2014/main" id="{188F7058-9C40-D070-6251-16082CDBE428}"/>
                </a:ext>
              </a:extLst>
            </p:cNvPr>
            <p:cNvSpPr/>
            <p:nvPr/>
          </p:nvSpPr>
          <p:spPr>
            <a:xfrm>
              <a:off x="6049400" y="1092275"/>
              <a:ext cx="361335" cy="183865"/>
            </a:xfrm>
            <a:custGeom>
              <a:avLst/>
              <a:gdLst>
                <a:gd name="connsiteX0" fmla="*/ 290987 w 361335"/>
                <a:gd name="connsiteY0" fmla="*/ 68750 h 183865"/>
                <a:gd name="connsiteX1" fmla="*/ 230231 w 361335"/>
                <a:gd name="connsiteY1" fmla="*/ 68750 h 183865"/>
                <a:gd name="connsiteX2" fmla="*/ 230231 w 361335"/>
                <a:gd name="connsiteY2" fmla="*/ 49564 h 183865"/>
                <a:gd name="connsiteX3" fmla="*/ 180668 w 361335"/>
                <a:gd name="connsiteY3" fmla="*/ 0 h 183865"/>
                <a:gd name="connsiteX4" fmla="*/ 131104 w 361335"/>
                <a:gd name="connsiteY4" fmla="*/ 49564 h 183865"/>
                <a:gd name="connsiteX5" fmla="*/ 131104 w 361335"/>
                <a:gd name="connsiteY5" fmla="*/ 68750 h 183865"/>
                <a:gd name="connsiteX6" fmla="*/ 70349 w 361335"/>
                <a:gd name="connsiteY6" fmla="*/ 68750 h 183865"/>
                <a:gd name="connsiteX7" fmla="*/ 0 w 361335"/>
                <a:gd name="connsiteY7" fmla="*/ 139098 h 183865"/>
                <a:gd name="connsiteX8" fmla="*/ 0 w 361335"/>
                <a:gd name="connsiteY8" fmla="*/ 156685 h 183865"/>
                <a:gd name="connsiteX9" fmla="*/ 27180 w 361335"/>
                <a:gd name="connsiteY9" fmla="*/ 183866 h 183865"/>
                <a:gd name="connsiteX10" fmla="*/ 334155 w 361335"/>
                <a:gd name="connsiteY10" fmla="*/ 183866 h 183865"/>
                <a:gd name="connsiteX11" fmla="*/ 361336 w 361335"/>
                <a:gd name="connsiteY11" fmla="*/ 156685 h 183865"/>
                <a:gd name="connsiteX12" fmla="*/ 361336 w 361335"/>
                <a:gd name="connsiteY12" fmla="*/ 139098 h 183865"/>
                <a:gd name="connsiteX13" fmla="*/ 290987 w 361335"/>
                <a:gd name="connsiteY13" fmla="*/ 68750 h 18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1335" h="183865">
                  <a:moveTo>
                    <a:pt x="290987" y="68750"/>
                  </a:moveTo>
                  <a:lnTo>
                    <a:pt x="230231" y="68750"/>
                  </a:lnTo>
                  <a:lnTo>
                    <a:pt x="230231" y="49564"/>
                  </a:lnTo>
                  <a:cubicBezTo>
                    <a:pt x="230231" y="22384"/>
                    <a:pt x="207848" y="0"/>
                    <a:pt x="180668" y="0"/>
                  </a:cubicBezTo>
                  <a:cubicBezTo>
                    <a:pt x="153488" y="0"/>
                    <a:pt x="131104" y="22384"/>
                    <a:pt x="131104" y="49564"/>
                  </a:cubicBezTo>
                  <a:lnTo>
                    <a:pt x="131104" y="68750"/>
                  </a:lnTo>
                  <a:lnTo>
                    <a:pt x="70349" y="68750"/>
                  </a:lnTo>
                  <a:cubicBezTo>
                    <a:pt x="31977" y="68750"/>
                    <a:pt x="0" y="100726"/>
                    <a:pt x="0" y="139098"/>
                  </a:cubicBezTo>
                  <a:lnTo>
                    <a:pt x="0" y="156685"/>
                  </a:lnTo>
                  <a:cubicBezTo>
                    <a:pt x="0" y="172674"/>
                    <a:pt x="12791" y="183866"/>
                    <a:pt x="27180" y="183866"/>
                  </a:cubicBezTo>
                  <a:lnTo>
                    <a:pt x="334155" y="183866"/>
                  </a:lnTo>
                  <a:cubicBezTo>
                    <a:pt x="350144" y="183866"/>
                    <a:pt x="361336" y="171075"/>
                    <a:pt x="361336" y="156685"/>
                  </a:cubicBezTo>
                  <a:lnTo>
                    <a:pt x="361336" y="139098"/>
                  </a:lnTo>
                  <a:cubicBezTo>
                    <a:pt x="361336" y="100726"/>
                    <a:pt x="329359" y="68750"/>
                    <a:pt x="290987" y="68750"/>
                  </a:cubicBezTo>
                  <a:close/>
                </a:path>
              </a:pathLst>
            </a:custGeom>
            <a:solidFill>
              <a:srgbClr val="F8E167"/>
            </a:solidFill>
            <a:ln w="15925"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636A0113-1055-69D0-E32A-90833A031991}"/>
                </a:ext>
              </a:extLst>
            </p:cNvPr>
            <p:cNvSpPr/>
            <p:nvPr/>
          </p:nvSpPr>
          <p:spPr>
            <a:xfrm>
              <a:off x="6050999" y="1092275"/>
              <a:ext cx="303777" cy="183865"/>
            </a:xfrm>
            <a:custGeom>
              <a:avLst/>
              <a:gdLst>
                <a:gd name="connsiteX0" fmla="*/ 244621 w 303777"/>
                <a:gd name="connsiteY0" fmla="*/ 68750 h 183865"/>
                <a:gd name="connsiteX1" fmla="*/ 193458 w 303777"/>
                <a:gd name="connsiteY1" fmla="*/ 68750 h 183865"/>
                <a:gd name="connsiteX2" fmla="*/ 193458 w 303777"/>
                <a:gd name="connsiteY2" fmla="*/ 49564 h 183865"/>
                <a:gd name="connsiteX3" fmla="*/ 151889 w 303777"/>
                <a:gd name="connsiteY3" fmla="*/ 0 h 183865"/>
                <a:gd name="connsiteX4" fmla="*/ 110319 w 303777"/>
                <a:gd name="connsiteY4" fmla="*/ 49564 h 183865"/>
                <a:gd name="connsiteX5" fmla="*/ 110319 w 303777"/>
                <a:gd name="connsiteY5" fmla="*/ 68750 h 183865"/>
                <a:gd name="connsiteX6" fmla="*/ 59157 w 303777"/>
                <a:gd name="connsiteY6" fmla="*/ 68750 h 183865"/>
                <a:gd name="connsiteX7" fmla="*/ 0 w 303777"/>
                <a:gd name="connsiteY7" fmla="*/ 139098 h 183865"/>
                <a:gd name="connsiteX8" fmla="*/ 0 w 303777"/>
                <a:gd name="connsiteY8" fmla="*/ 156685 h 183865"/>
                <a:gd name="connsiteX9" fmla="*/ 23982 w 303777"/>
                <a:gd name="connsiteY9" fmla="*/ 183866 h 183865"/>
                <a:gd name="connsiteX10" fmla="*/ 279795 w 303777"/>
                <a:gd name="connsiteY10" fmla="*/ 183866 h 183865"/>
                <a:gd name="connsiteX11" fmla="*/ 303778 w 303777"/>
                <a:gd name="connsiteY11" fmla="*/ 156685 h 183865"/>
                <a:gd name="connsiteX12" fmla="*/ 303778 w 303777"/>
                <a:gd name="connsiteY12" fmla="*/ 139098 h 183865"/>
                <a:gd name="connsiteX13" fmla="*/ 244621 w 303777"/>
                <a:gd name="connsiteY13" fmla="*/ 68750 h 18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3777" h="183865">
                  <a:moveTo>
                    <a:pt x="244621" y="68750"/>
                  </a:moveTo>
                  <a:lnTo>
                    <a:pt x="193458" y="68750"/>
                  </a:lnTo>
                  <a:lnTo>
                    <a:pt x="193458" y="49564"/>
                  </a:lnTo>
                  <a:cubicBezTo>
                    <a:pt x="193458" y="22384"/>
                    <a:pt x="174272" y="0"/>
                    <a:pt x="151889" y="0"/>
                  </a:cubicBezTo>
                  <a:cubicBezTo>
                    <a:pt x="129505" y="0"/>
                    <a:pt x="110319" y="22384"/>
                    <a:pt x="110319" y="49564"/>
                  </a:cubicBezTo>
                  <a:lnTo>
                    <a:pt x="110319" y="68750"/>
                  </a:lnTo>
                  <a:lnTo>
                    <a:pt x="59157" y="68750"/>
                  </a:lnTo>
                  <a:cubicBezTo>
                    <a:pt x="25581" y="68750"/>
                    <a:pt x="0" y="100726"/>
                    <a:pt x="0" y="139098"/>
                  </a:cubicBezTo>
                  <a:lnTo>
                    <a:pt x="0" y="156685"/>
                  </a:lnTo>
                  <a:cubicBezTo>
                    <a:pt x="0" y="172674"/>
                    <a:pt x="11192" y="183866"/>
                    <a:pt x="23982" y="183866"/>
                  </a:cubicBezTo>
                  <a:lnTo>
                    <a:pt x="279795" y="183866"/>
                  </a:lnTo>
                  <a:cubicBezTo>
                    <a:pt x="292586" y="183866"/>
                    <a:pt x="303778" y="171075"/>
                    <a:pt x="303778" y="156685"/>
                  </a:cubicBezTo>
                  <a:lnTo>
                    <a:pt x="303778" y="139098"/>
                  </a:lnTo>
                  <a:cubicBezTo>
                    <a:pt x="303778" y="100726"/>
                    <a:pt x="276598" y="68750"/>
                    <a:pt x="244621" y="68750"/>
                  </a:cubicBezTo>
                  <a:close/>
                </a:path>
              </a:pathLst>
            </a:custGeom>
            <a:solidFill>
              <a:srgbClr val="FFFFFF"/>
            </a:solidFill>
            <a:ln w="15925"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365A5FEE-D955-68CB-9C95-DE9A2B90D8C3}"/>
                </a:ext>
              </a:extLst>
            </p:cNvPr>
            <p:cNvSpPr/>
            <p:nvPr/>
          </p:nvSpPr>
          <p:spPr>
            <a:xfrm>
              <a:off x="6086173" y="1092275"/>
              <a:ext cx="273399" cy="183865"/>
            </a:xfrm>
            <a:custGeom>
              <a:avLst/>
              <a:gdLst>
                <a:gd name="connsiteX0" fmla="*/ 220638 w 273399"/>
                <a:gd name="connsiteY0" fmla="*/ 68750 h 183865"/>
                <a:gd name="connsiteX1" fmla="*/ 196656 w 273399"/>
                <a:gd name="connsiteY1" fmla="*/ 68750 h 183865"/>
                <a:gd name="connsiteX2" fmla="*/ 196656 w 273399"/>
                <a:gd name="connsiteY2" fmla="*/ 49564 h 183865"/>
                <a:gd name="connsiteX3" fmla="*/ 143895 w 273399"/>
                <a:gd name="connsiteY3" fmla="*/ 0 h 183865"/>
                <a:gd name="connsiteX4" fmla="*/ 94331 w 273399"/>
                <a:gd name="connsiteY4" fmla="*/ 49564 h 183865"/>
                <a:gd name="connsiteX5" fmla="*/ 94331 w 273399"/>
                <a:gd name="connsiteY5" fmla="*/ 68750 h 183865"/>
                <a:gd name="connsiteX6" fmla="*/ 52761 w 273399"/>
                <a:gd name="connsiteY6" fmla="*/ 68750 h 183865"/>
                <a:gd name="connsiteX7" fmla="*/ 0 w 273399"/>
                <a:gd name="connsiteY7" fmla="*/ 139098 h 183865"/>
                <a:gd name="connsiteX8" fmla="*/ 0 w 273399"/>
                <a:gd name="connsiteY8" fmla="*/ 156685 h 183865"/>
                <a:gd name="connsiteX9" fmla="*/ 20785 w 273399"/>
                <a:gd name="connsiteY9" fmla="*/ 183866 h 183865"/>
                <a:gd name="connsiteX10" fmla="*/ 252615 w 273399"/>
                <a:gd name="connsiteY10" fmla="*/ 183866 h 183865"/>
                <a:gd name="connsiteX11" fmla="*/ 273400 w 273399"/>
                <a:gd name="connsiteY11" fmla="*/ 156685 h 183865"/>
                <a:gd name="connsiteX12" fmla="*/ 273400 w 273399"/>
                <a:gd name="connsiteY12" fmla="*/ 139098 h 183865"/>
                <a:gd name="connsiteX13" fmla="*/ 220638 w 273399"/>
                <a:gd name="connsiteY13" fmla="*/ 68750 h 18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399" h="183865">
                  <a:moveTo>
                    <a:pt x="220638" y="68750"/>
                  </a:moveTo>
                  <a:lnTo>
                    <a:pt x="196656" y="68750"/>
                  </a:lnTo>
                  <a:lnTo>
                    <a:pt x="196656" y="49564"/>
                  </a:lnTo>
                  <a:cubicBezTo>
                    <a:pt x="196656" y="22384"/>
                    <a:pt x="164679" y="0"/>
                    <a:pt x="143895" y="0"/>
                  </a:cubicBezTo>
                  <a:cubicBezTo>
                    <a:pt x="123110" y="0"/>
                    <a:pt x="94331" y="22384"/>
                    <a:pt x="94331" y="49564"/>
                  </a:cubicBezTo>
                  <a:lnTo>
                    <a:pt x="94331" y="68750"/>
                  </a:lnTo>
                  <a:lnTo>
                    <a:pt x="52761" y="68750"/>
                  </a:lnTo>
                  <a:cubicBezTo>
                    <a:pt x="23982" y="68750"/>
                    <a:pt x="0" y="100726"/>
                    <a:pt x="0" y="139098"/>
                  </a:cubicBezTo>
                  <a:lnTo>
                    <a:pt x="0" y="156685"/>
                  </a:lnTo>
                  <a:cubicBezTo>
                    <a:pt x="0" y="172674"/>
                    <a:pt x="9593" y="183866"/>
                    <a:pt x="20785" y="183866"/>
                  </a:cubicBezTo>
                  <a:lnTo>
                    <a:pt x="252615" y="183866"/>
                  </a:lnTo>
                  <a:cubicBezTo>
                    <a:pt x="263807" y="183866"/>
                    <a:pt x="273400" y="171075"/>
                    <a:pt x="273400" y="156685"/>
                  </a:cubicBezTo>
                  <a:lnTo>
                    <a:pt x="273400" y="139098"/>
                  </a:lnTo>
                  <a:cubicBezTo>
                    <a:pt x="273400" y="99128"/>
                    <a:pt x="249417" y="68750"/>
                    <a:pt x="220638" y="68750"/>
                  </a:cubicBezTo>
                  <a:close/>
                </a:path>
              </a:pathLst>
            </a:custGeom>
            <a:solidFill>
              <a:srgbClr val="F8E167"/>
            </a:solidFill>
            <a:ln w="15925"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25ECD199-FF56-EE00-FD57-25C6774AC4C6}"/>
                </a:ext>
              </a:extLst>
            </p:cNvPr>
            <p:cNvSpPr/>
            <p:nvPr/>
          </p:nvSpPr>
          <p:spPr>
            <a:xfrm>
              <a:off x="6049400" y="1092275"/>
              <a:ext cx="361335" cy="183865"/>
            </a:xfrm>
            <a:custGeom>
              <a:avLst/>
              <a:gdLst>
                <a:gd name="connsiteX0" fmla="*/ 290987 w 361335"/>
                <a:gd name="connsiteY0" fmla="*/ 68750 h 183865"/>
                <a:gd name="connsiteX1" fmla="*/ 230231 w 361335"/>
                <a:gd name="connsiteY1" fmla="*/ 68750 h 183865"/>
                <a:gd name="connsiteX2" fmla="*/ 230231 w 361335"/>
                <a:gd name="connsiteY2" fmla="*/ 49564 h 183865"/>
                <a:gd name="connsiteX3" fmla="*/ 180668 w 361335"/>
                <a:gd name="connsiteY3" fmla="*/ 0 h 183865"/>
                <a:gd name="connsiteX4" fmla="*/ 131104 w 361335"/>
                <a:gd name="connsiteY4" fmla="*/ 49564 h 183865"/>
                <a:gd name="connsiteX5" fmla="*/ 131104 w 361335"/>
                <a:gd name="connsiteY5" fmla="*/ 68750 h 183865"/>
                <a:gd name="connsiteX6" fmla="*/ 70349 w 361335"/>
                <a:gd name="connsiteY6" fmla="*/ 68750 h 183865"/>
                <a:gd name="connsiteX7" fmla="*/ 0 w 361335"/>
                <a:gd name="connsiteY7" fmla="*/ 139098 h 183865"/>
                <a:gd name="connsiteX8" fmla="*/ 0 w 361335"/>
                <a:gd name="connsiteY8" fmla="*/ 156685 h 183865"/>
                <a:gd name="connsiteX9" fmla="*/ 27180 w 361335"/>
                <a:gd name="connsiteY9" fmla="*/ 183866 h 183865"/>
                <a:gd name="connsiteX10" fmla="*/ 334155 w 361335"/>
                <a:gd name="connsiteY10" fmla="*/ 183866 h 183865"/>
                <a:gd name="connsiteX11" fmla="*/ 361336 w 361335"/>
                <a:gd name="connsiteY11" fmla="*/ 156685 h 183865"/>
                <a:gd name="connsiteX12" fmla="*/ 361336 w 361335"/>
                <a:gd name="connsiteY12" fmla="*/ 139098 h 183865"/>
                <a:gd name="connsiteX13" fmla="*/ 290987 w 361335"/>
                <a:gd name="connsiteY13" fmla="*/ 68750 h 183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1335" h="183865">
                  <a:moveTo>
                    <a:pt x="290987" y="68750"/>
                  </a:moveTo>
                  <a:lnTo>
                    <a:pt x="230231" y="68750"/>
                  </a:lnTo>
                  <a:lnTo>
                    <a:pt x="230231" y="49564"/>
                  </a:lnTo>
                  <a:cubicBezTo>
                    <a:pt x="230231" y="22384"/>
                    <a:pt x="207848" y="0"/>
                    <a:pt x="180668" y="0"/>
                  </a:cubicBezTo>
                  <a:cubicBezTo>
                    <a:pt x="153488" y="0"/>
                    <a:pt x="131104" y="22384"/>
                    <a:pt x="131104" y="49564"/>
                  </a:cubicBezTo>
                  <a:lnTo>
                    <a:pt x="131104" y="68750"/>
                  </a:lnTo>
                  <a:lnTo>
                    <a:pt x="70349" y="68750"/>
                  </a:lnTo>
                  <a:cubicBezTo>
                    <a:pt x="31977" y="68750"/>
                    <a:pt x="0" y="100726"/>
                    <a:pt x="0" y="139098"/>
                  </a:cubicBezTo>
                  <a:lnTo>
                    <a:pt x="0" y="156685"/>
                  </a:lnTo>
                  <a:cubicBezTo>
                    <a:pt x="0" y="172674"/>
                    <a:pt x="12791" y="183866"/>
                    <a:pt x="27180" y="183866"/>
                  </a:cubicBezTo>
                  <a:lnTo>
                    <a:pt x="334155" y="183866"/>
                  </a:lnTo>
                  <a:cubicBezTo>
                    <a:pt x="350144" y="183866"/>
                    <a:pt x="361336" y="171075"/>
                    <a:pt x="361336" y="156685"/>
                  </a:cubicBezTo>
                  <a:lnTo>
                    <a:pt x="361336" y="139098"/>
                  </a:lnTo>
                  <a:cubicBezTo>
                    <a:pt x="361336" y="100726"/>
                    <a:pt x="329359" y="68750"/>
                    <a:pt x="290987" y="68750"/>
                  </a:cubicBezTo>
                  <a:close/>
                </a:path>
              </a:pathLst>
            </a:custGeom>
            <a:noFill/>
            <a:ln w="23887" cap="rnd">
              <a:solidFill>
                <a:srgbClr val="231F20"/>
              </a:solidFill>
              <a:prstDash val="solid"/>
              <a:round/>
            </a:ln>
          </p:spPr>
          <p:txBody>
            <a:bodyPr rtlCol="0" anchor="ctr"/>
            <a:lstStyle/>
            <a:p>
              <a:endParaRPr lang="zh-CN" altLang="en-US"/>
            </a:p>
          </p:txBody>
        </p:sp>
        <p:sp>
          <p:nvSpPr>
            <p:cNvPr id="49" name="任意多边形: 形状 48">
              <a:extLst>
                <a:ext uri="{FF2B5EF4-FFF2-40B4-BE49-F238E27FC236}">
                  <a16:creationId xmlns:a16="http://schemas.microsoft.com/office/drawing/2014/main" id="{9AE10C24-A934-B528-3E68-3A0D0279E0A4}"/>
                </a:ext>
              </a:extLst>
            </p:cNvPr>
            <p:cNvSpPr/>
            <p:nvPr/>
          </p:nvSpPr>
          <p:spPr>
            <a:xfrm>
              <a:off x="6097365" y="1191403"/>
              <a:ext cx="52761" cy="52761"/>
            </a:xfrm>
            <a:custGeom>
              <a:avLst/>
              <a:gdLst>
                <a:gd name="connsiteX0" fmla="*/ 52761 w 52761"/>
                <a:gd name="connsiteY0" fmla="*/ 0 h 52761"/>
                <a:gd name="connsiteX1" fmla="*/ 0 w 52761"/>
                <a:gd name="connsiteY1" fmla="*/ 52761 h 52761"/>
              </a:gdLst>
              <a:ahLst/>
              <a:cxnLst>
                <a:cxn ang="0">
                  <a:pos x="connsiteX0" y="connsiteY0"/>
                </a:cxn>
                <a:cxn ang="0">
                  <a:pos x="connsiteX1" y="connsiteY1"/>
                </a:cxn>
              </a:cxnLst>
              <a:rect l="l" t="t" r="r" b="b"/>
              <a:pathLst>
                <a:path w="52761" h="52761">
                  <a:moveTo>
                    <a:pt x="52761" y="0"/>
                  </a:moveTo>
                  <a:cubicBezTo>
                    <a:pt x="23982" y="0"/>
                    <a:pt x="0" y="23982"/>
                    <a:pt x="0" y="52761"/>
                  </a:cubicBezTo>
                </a:path>
              </a:pathLst>
            </a:custGeom>
            <a:noFill/>
            <a:ln w="23887" cap="rnd">
              <a:solidFill>
                <a:srgbClr val="FFFFFF"/>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FCE8FEFD-B0C1-CB24-608C-F04B92A64BEC}"/>
                </a:ext>
              </a:extLst>
            </p:cNvPr>
            <p:cNvSpPr/>
            <p:nvPr/>
          </p:nvSpPr>
          <p:spPr>
            <a:xfrm>
              <a:off x="6108557" y="1097072"/>
              <a:ext cx="30377" cy="30377"/>
            </a:xfrm>
            <a:custGeom>
              <a:avLst/>
              <a:gdLst>
                <a:gd name="connsiteX0" fmla="*/ 0 w 30377"/>
                <a:gd name="connsiteY0" fmla="*/ 15988 h 30377"/>
                <a:gd name="connsiteX1" fmla="*/ 30378 w 30377"/>
                <a:gd name="connsiteY1" fmla="*/ 15988 h 30377"/>
                <a:gd name="connsiteX2" fmla="*/ 15988 w 30377"/>
                <a:gd name="connsiteY2" fmla="*/ 30378 h 30377"/>
                <a:gd name="connsiteX3" fmla="*/ 15988 w 30377"/>
                <a:gd name="connsiteY3" fmla="*/ 0 h 30377"/>
              </a:gdLst>
              <a:ahLst/>
              <a:cxnLst>
                <a:cxn ang="0">
                  <a:pos x="connsiteX0" y="connsiteY0"/>
                </a:cxn>
                <a:cxn ang="0">
                  <a:pos x="connsiteX1" y="connsiteY1"/>
                </a:cxn>
                <a:cxn ang="0">
                  <a:pos x="connsiteX2" y="connsiteY2"/>
                </a:cxn>
                <a:cxn ang="0">
                  <a:pos x="connsiteX3" y="connsiteY3"/>
                </a:cxn>
              </a:cxnLst>
              <a:rect l="l" t="t" r="r" b="b"/>
              <a:pathLst>
                <a:path w="30377" h="30377">
                  <a:moveTo>
                    <a:pt x="0" y="15988"/>
                  </a:moveTo>
                  <a:lnTo>
                    <a:pt x="30378" y="15988"/>
                  </a:lnTo>
                  <a:moveTo>
                    <a:pt x="15988" y="30378"/>
                  </a:moveTo>
                  <a:lnTo>
                    <a:pt x="15988" y="0"/>
                  </a:lnTo>
                </a:path>
              </a:pathLst>
            </a:custGeom>
            <a:noFill/>
            <a:ln w="15925" cap="rnd">
              <a:solidFill>
                <a:srgbClr val="F8E167"/>
              </a:solidFill>
              <a:prstDash val="solid"/>
              <a:round/>
            </a:ln>
          </p:spPr>
          <p:txBody>
            <a:bodyPr rtlCol="0" anchor="ctr"/>
            <a:lstStyle/>
            <a:p>
              <a:endParaRPr lang="zh-CN" altLang="en-US"/>
            </a:p>
          </p:txBody>
        </p:sp>
      </p:grpSp>
      <p:grpSp>
        <p:nvGrpSpPr>
          <p:cNvPr id="120" name="组合 119">
            <a:extLst>
              <a:ext uri="{FF2B5EF4-FFF2-40B4-BE49-F238E27FC236}">
                <a16:creationId xmlns:a16="http://schemas.microsoft.com/office/drawing/2014/main" id="{DE464DAE-EF05-AE0A-0C2C-AAD638F1CDFB}"/>
              </a:ext>
            </a:extLst>
          </p:cNvPr>
          <p:cNvGrpSpPr/>
          <p:nvPr/>
        </p:nvGrpSpPr>
        <p:grpSpPr>
          <a:xfrm>
            <a:off x="5583344" y="1021712"/>
            <a:ext cx="1025313" cy="1004252"/>
            <a:chOff x="8860933" y="1359227"/>
            <a:chExt cx="971876" cy="951912"/>
          </a:xfrm>
        </p:grpSpPr>
        <p:sp>
          <p:nvSpPr>
            <p:cNvPr id="75" name="任意多边形: 形状 74">
              <a:extLst>
                <a:ext uri="{FF2B5EF4-FFF2-40B4-BE49-F238E27FC236}">
                  <a16:creationId xmlns:a16="http://schemas.microsoft.com/office/drawing/2014/main" id="{1D1CE4AE-4B9D-4687-4FB9-22CD8852D5AA}"/>
                </a:ext>
              </a:extLst>
            </p:cNvPr>
            <p:cNvSpPr/>
            <p:nvPr/>
          </p:nvSpPr>
          <p:spPr>
            <a:xfrm>
              <a:off x="9405636" y="1511802"/>
              <a:ext cx="369747" cy="785582"/>
            </a:xfrm>
            <a:custGeom>
              <a:avLst/>
              <a:gdLst>
                <a:gd name="connsiteX0" fmla="*/ 99251 w 369747"/>
                <a:gd name="connsiteY0" fmla="*/ 783621 h 785582"/>
                <a:gd name="connsiteX1" fmla="*/ 99251 w 369747"/>
                <a:gd name="connsiteY1" fmla="*/ 783621 h 785582"/>
                <a:gd name="connsiteX2" fmla="*/ 255566 w 369747"/>
                <a:gd name="connsiteY2" fmla="*/ 601819 h 785582"/>
                <a:gd name="connsiteX3" fmla="*/ 366007 w 369747"/>
                <a:gd name="connsiteY3" fmla="*/ 163455 h 785582"/>
                <a:gd name="connsiteX4" fmla="*/ 270858 w 369747"/>
                <a:gd name="connsiteY4" fmla="*/ 3741 h 785582"/>
                <a:gd name="connsiteX5" fmla="*/ 111144 w 369747"/>
                <a:gd name="connsiteY5" fmla="*/ 98890 h 785582"/>
                <a:gd name="connsiteX6" fmla="*/ 704 w 369747"/>
                <a:gd name="connsiteY6" fmla="*/ 538953 h 785582"/>
                <a:gd name="connsiteX7" fmla="*/ 2403 w 369747"/>
                <a:gd name="connsiteY7" fmla="*/ 538953 h 785582"/>
                <a:gd name="connsiteX8" fmla="*/ 704 w 369747"/>
                <a:gd name="connsiteY8" fmla="*/ 545749 h 785582"/>
                <a:gd name="connsiteX9" fmla="*/ 99251 w 369747"/>
                <a:gd name="connsiteY9" fmla="*/ 781922 h 785582"/>
                <a:gd name="connsiteX10" fmla="*/ 143427 w 369747"/>
                <a:gd name="connsiteY10" fmla="*/ 729250 h 785582"/>
                <a:gd name="connsiteX11" fmla="*/ 255566 w 369747"/>
                <a:gd name="connsiteY11" fmla="*/ 601819 h 78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9747" h="785582">
                  <a:moveTo>
                    <a:pt x="99251" y="783621"/>
                  </a:moveTo>
                  <a:cubicBezTo>
                    <a:pt x="95852" y="785320"/>
                    <a:pt x="100950" y="787019"/>
                    <a:pt x="99251" y="783621"/>
                  </a:cubicBezTo>
                  <a:close/>
                  <a:moveTo>
                    <a:pt x="255566" y="601819"/>
                  </a:moveTo>
                  <a:lnTo>
                    <a:pt x="366007" y="163455"/>
                  </a:lnTo>
                  <a:cubicBezTo>
                    <a:pt x="382998" y="93792"/>
                    <a:pt x="340521" y="22431"/>
                    <a:pt x="270858" y="3741"/>
                  </a:cubicBezTo>
                  <a:cubicBezTo>
                    <a:pt x="201196" y="-13250"/>
                    <a:pt x="129834" y="29227"/>
                    <a:pt x="111144" y="98890"/>
                  </a:cubicBezTo>
                  <a:lnTo>
                    <a:pt x="704" y="538953"/>
                  </a:lnTo>
                  <a:lnTo>
                    <a:pt x="2403" y="538953"/>
                  </a:lnTo>
                  <a:cubicBezTo>
                    <a:pt x="704" y="540652"/>
                    <a:pt x="-995" y="544050"/>
                    <a:pt x="704" y="545749"/>
                  </a:cubicBezTo>
                  <a:lnTo>
                    <a:pt x="99251" y="781922"/>
                  </a:lnTo>
                  <a:lnTo>
                    <a:pt x="143427" y="729250"/>
                  </a:lnTo>
                  <a:lnTo>
                    <a:pt x="255566" y="601819"/>
                  </a:lnTo>
                  <a:close/>
                </a:path>
              </a:pathLst>
            </a:custGeom>
            <a:solidFill>
              <a:srgbClr val="FFFFFF"/>
            </a:solidFill>
            <a:ln w="16966"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FB3A3AE8-86EB-BB67-495A-7EB83C4C9C59}"/>
                </a:ext>
              </a:extLst>
            </p:cNvPr>
            <p:cNvSpPr/>
            <p:nvPr/>
          </p:nvSpPr>
          <p:spPr>
            <a:xfrm>
              <a:off x="9457312" y="1516374"/>
              <a:ext cx="363107" cy="612538"/>
            </a:xfrm>
            <a:custGeom>
              <a:avLst/>
              <a:gdLst>
                <a:gd name="connsiteX0" fmla="*/ 254863 w 363107"/>
                <a:gd name="connsiteY0" fmla="*/ 612538 h 612538"/>
                <a:gd name="connsiteX1" fmla="*/ 0 w 363107"/>
                <a:gd name="connsiteY1" fmla="*/ 547973 h 612538"/>
                <a:gd name="connsiteX2" fmla="*/ 118936 w 363107"/>
                <a:gd name="connsiteY2" fmla="*/ 70530 h 612538"/>
                <a:gd name="connsiteX3" fmla="*/ 231075 w 363107"/>
                <a:gd name="connsiteY3" fmla="*/ 2567 h 612538"/>
                <a:gd name="connsiteX4" fmla="*/ 248066 w 363107"/>
                <a:gd name="connsiteY4" fmla="*/ 5965 h 612538"/>
                <a:gd name="connsiteX5" fmla="*/ 358507 w 363107"/>
                <a:gd name="connsiteY5" fmla="*/ 191166 h 612538"/>
                <a:gd name="connsiteX6" fmla="*/ 254863 w 363107"/>
                <a:gd name="connsiteY6" fmla="*/ 612538 h 61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107" h="612538">
                  <a:moveTo>
                    <a:pt x="254863" y="612538"/>
                  </a:moveTo>
                  <a:lnTo>
                    <a:pt x="0" y="547973"/>
                  </a:lnTo>
                  <a:lnTo>
                    <a:pt x="118936" y="70530"/>
                  </a:lnTo>
                  <a:cubicBezTo>
                    <a:pt x="130830" y="21257"/>
                    <a:pt x="181802" y="-9326"/>
                    <a:pt x="231075" y="2567"/>
                  </a:cubicBezTo>
                  <a:lnTo>
                    <a:pt x="248066" y="5965"/>
                  </a:lnTo>
                  <a:cubicBezTo>
                    <a:pt x="329622" y="26354"/>
                    <a:pt x="378896" y="109609"/>
                    <a:pt x="358507" y="191166"/>
                  </a:cubicBezTo>
                  <a:lnTo>
                    <a:pt x="254863" y="612538"/>
                  </a:lnTo>
                  <a:close/>
                </a:path>
              </a:pathLst>
            </a:custGeom>
            <a:solidFill>
              <a:srgbClr val="AE8EF6"/>
            </a:solidFill>
            <a:ln w="16966"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D140928E-40E8-717B-D96D-C24E4F2B3FD4}"/>
                </a:ext>
              </a:extLst>
            </p:cNvPr>
            <p:cNvSpPr/>
            <p:nvPr/>
          </p:nvSpPr>
          <p:spPr>
            <a:xfrm>
              <a:off x="9442020" y="1516504"/>
              <a:ext cx="339950" cy="593718"/>
            </a:xfrm>
            <a:custGeom>
              <a:avLst/>
              <a:gdLst>
                <a:gd name="connsiteX0" fmla="*/ 254863 w 339950"/>
                <a:gd name="connsiteY0" fmla="*/ 738 h 593718"/>
                <a:gd name="connsiteX1" fmla="*/ 110440 w 339950"/>
                <a:gd name="connsiteY1" fmla="*/ 97586 h 593718"/>
                <a:gd name="connsiteX2" fmla="*/ 0 w 339950"/>
                <a:gd name="connsiteY2" fmla="*/ 537649 h 593718"/>
                <a:gd name="connsiteX3" fmla="*/ 225978 w 339950"/>
                <a:gd name="connsiteY3" fmla="*/ 593718 h 593718"/>
                <a:gd name="connsiteX4" fmla="*/ 336419 w 339950"/>
                <a:gd name="connsiteY4" fmla="*/ 153655 h 593718"/>
                <a:gd name="connsiteX5" fmla="*/ 254863 w 339950"/>
                <a:gd name="connsiteY5" fmla="*/ 738 h 59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950" h="593718">
                  <a:moveTo>
                    <a:pt x="254863" y="738"/>
                  </a:moveTo>
                  <a:cubicBezTo>
                    <a:pt x="188598" y="-6059"/>
                    <a:pt x="125732" y="34719"/>
                    <a:pt x="110440" y="97586"/>
                  </a:cubicBezTo>
                  <a:lnTo>
                    <a:pt x="0" y="537649"/>
                  </a:lnTo>
                  <a:lnTo>
                    <a:pt x="225978" y="593718"/>
                  </a:lnTo>
                  <a:lnTo>
                    <a:pt x="336419" y="153655"/>
                  </a:lnTo>
                  <a:cubicBezTo>
                    <a:pt x="351710" y="90789"/>
                    <a:pt x="316030" y="26224"/>
                    <a:pt x="254863" y="738"/>
                  </a:cubicBezTo>
                  <a:close/>
                </a:path>
              </a:pathLst>
            </a:custGeom>
            <a:solidFill>
              <a:srgbClr val="BCA1F8"/>
            </a:solidFill>
            <a:ln w="16966"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6DDBAAEF-CA18-BD31-5AF4-92167F40CDAA}"/>
                </a:ext>
              </a:extLst>
            </p:cNvPr>
            <p:cNvSpPr/>
            <p:nvPr/>
          </p:nvSpPr>
          <p:spPr>
            <a:xfrm>
              <a:off x="9538868" y="1514805"/>
              <a:ext cx="243102" cy="209725"/>
            </a:xfrm>
            <a:custGeom>
              <a:avLst/>
              <a:gdLst>
                <a:gd name="connsiteX0" fmla="*/ 225978 w 243102"/>
                <a:gd name="connsiteY0" fmla="*/ 209725 h 209725"/>
                <a:gd name="connsiteX1" fmla="*/ 239571 w 243102"/>
                <a:gd name="connsiteY1" fmla="*/ 155354 h 209725"/>
                <a:gd name="connsiteX2" fmla="*/ 158015 w 243102"/>
                <a:gd name="connsiteY2" fmla="*/ 738 h 209725"/>
                <a:gd name="connsiteX3" fmla="*/ 13593 w 243102"/>
                <a:gd name="connsiteY3" fmla="*/ 97586 h 209725"/>
                <a:gd name="connsiteX4" fmla="*/ 0 w 243102"/>
                <a:gd name="connsiteY4" fmla="*/ 151956 h 209725"/>
                <a:gd name="connsiteX5" fmla="*/ 225978 w 243102"/>
                <a:gd name="connsiteY5" fmla="*/ 209725 h 20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102" h="209725">
                  <a:moveTo>
                    <a:pt x="225978" y="209725"/>
                  </a:moveTo>
                  <a:lnTo>
                    <a:pt x="239571" y="155354"/>
                  </a:lnTo>
                  <a:cubicBezTo>
                    <a:pt x="254863" y="90789"/>
                    <a:pt x="219182" y="26224"/>
                    <a:pt x="158015" y="738"/>
                  </a:cubicBezTo>
                  <a:cubicBezTo>
                    <a:pt x="91751" y="-6059"/>
                    <a:pt x="28884" y="34719"/>
                    <a:pt x="13593" y="97586"/>
                  </a:cubicBezTo>
                  <a:lnTo>
                    <a:pt x="0" y="151956"/>
                  </a:lnTo>
                  <a:lnTo>
                    <a:pt x="225978" y="209725"/>
                  </a:lnTo>
                  <a:close/>
                </a:path>
              </a:pathLst>
            </a:custGeom>
            <a:solidFill>
              <a:srgbClr val="8858F2"/>
            </a:solidFill>
            <a:ln w="16966"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98CE2C42-1EB5-3A73-A204-B9B98B1A0D98}"/>
                </a:ext>
              </a:extLst>
            </p:cNvPr>
            <p:cNvSpPr/>
            <p:nvPr/>
          </p:nvSpPr>
          <p:spPr>
            <a:xfrm>
              <a:off x="9442020" y="2057550"/>
              <a:ext cx="271170" cy="242119"/>
            </a:xfrm>
            <a:custGeom>
              <a:avLst/>
              <a:gdLst>
                <a:gd name="connsiteX0" fmla="*/ 266756 w 271170"/>
                <a:gd name="connsiteY0" fmla="*/ 66264 h 242119"/>
                <a:gd name="connsiteX1" fmla="*/ 0 w 271170"/>
                <a:gd name="connsiteY1" fmla="*/ 0 h 242119"/>
                <a:gd name="connsiteX2" fmla="*/ 57769 w 271170"/>
                <a:gd name="connsiteY2" fmla="*/ 171608 h 242119"/>
                <a:gd name="connsiteX3" fmla="*/ 71362 w 271170"/>
                <a:gd name="connsiteY3" fmla="*/ 239571 h 242119"/>
                <a:gd name="connsiteX4" fmla="*/ 71362 w 271170"/>
                <a:gd name="connsiteY4" fmla="*/ 239571 h 242119"/>
                <a:gd name="connsiteX5" fmla="*/ 270154 w 271170"/>
                <a:gd name="connsiteY5" fmla="*/ 78158 h 242119"/>
                <a:gd name="connsiteX6" fmla="*/ 266756 w 271170"/>
                <a:gd name="connsiteY6" fmla="*/ 66264 h 242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170" h="242119">
                  <a:moveTo>
                    <a:pt x="266756" y="66264"/>
                  </a:moveTo>
                  <a:lnTo>
                    <a:pt x="0" y="0"/>
                  </a:lnTo>
                  <a:lnTo>
                    <a:pt x="57769" y="171608"/>
                  </a:lnTo>
                  <a:lnTo>
                    <a:pt x="71362" y="239571"/>
                  </a:lnTo>
                  <a:cubicBezTo>
                    <a:pt x="73061" y="242969"/>
                    <a:pt x="67963" y="242969"/>
                    <a:pt x="71362" y="239571"/>
                  </a:cubicBezTo>
                  <a:lnTo>
                    <a:pt x="270154" y="78158"/>
                  </a:lnTo>
                  <a:cubicBezTo>
                    <a:pt x="271854" y="74760"/>
                    <a:pt x="271854" y="67963"/>
                    <a:pt x="266756" y="66264"/>
                  </a:cubicBezTo>
                  <a:close/>
                </a:path>
              </a:pathLst>
            </a:custGeom>
            <a:solidFill>
              <a:srgbClr val="FDF0CD"/>
            </a:solidFill>
            <a:ln w="16966"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306ED247-326F-113A-D44A-E98B95281E76}"/>
                </a:ext>
              </a:extLst>
            </p:cNvPr>
            <p:cNvSpPr/>
            <p:nvPr/>
          </p:nvSpPr>
          <p:spPr>
            <a:xfrm>
              <a:off x="9472604" y="2224061"/>
              <a:ext cx="100245" cy="74912"/>
            </a:xfrm>
            <a:custGeom>
              <a:avLst/>
              <a:gdLst>
                <a:gd name="connsiteX0" fmla="*/ 0 w 100245"/>
                <a:gd name="connsiteY0" fmla="*/ 0 h 74912"/>
                <a:gd name="connsiteX1" fmla="*/ 30584 w 100245"/>
                <a:gd name="connsiteY1" fmla="*/ 71362 h 74912"/>
                <a:gd name="connsiteX2" fmla="*/ 40778 w 100245"/>
                <a:gd name="connsiteY2" fmla="*/ 73061 h 74912"/>
                <a:gd name="connsiteX3" fmla="*/ 100246 w 100245"/>
                <a:gd name="connsiteY3" fmla="*/ 23787 h 74912"/>
                <a:gd name="connsiteX4" fmla="*/ 0 w 100245"/>
                <a:gd name="connsiteY4" fmla="*/ 0 h 7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45" h="74912">
                  <a:moveTo>
                    <a:pt x="0" y="0"/>
                  </a:moveTo>
                  <a:lnTo>
                    <a:pt x="30584" y="71362"/>
                  </a:lnTo>
                  <a:cubicBezTo>
                    <a:pt x="32283" y="74760"/>
                    <a:pt x="37380" y="76459"/>
                    <a:pt x="40778" y="73061"/>
                  </a:cubicBezTo>
                  <a:lnTo>
                    <a:pt x="100246" y="23787"/>
                  </a:lnTo>
                  <a:lnTo>
                    <a:pt x="0" y="0"/>
                  </a:lnTo>
                  <a:close/>
                </a:path>
              </a:pathLst>
            </a:custGeom>
            <a:solidFill>
              <a:srgbClr val="BCA1F8"/>
            </a:solidFill>
            <a:ln w="16966"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592EB486-4DFF-4F48-ECA3-A1487E751F1F}"/>
                </a:ext>
              </a:extLst>
            </p:cNvPr>
            <p:cNvSpPr/>
            <p:nvPr/>
          </p:nvSpPr>
          <p:spPr>
            <a:xfrm>
              <a:off x="9557558" y="2113620"/>
              <a:ext cx="149519" cy="135926"/>
            </a:xfrm>
            <a:custGeom>
              <a:avLst/>
              <a:gdLst>
                <a:gd name="connsiteX0" fmla="*/ 110440 w 149519"/>
                <a:gd name="connsiteY0" fmla="*/ 0 h 135926"/>
                <a:gd name="connsiteX1" fmla="*/ 0 w 149519"/>
                <a:gd name="connsiteY1" fmla="*/ 130829 h 135926"/>
                <a:gd name="connsiteX2" fmla="*/ 20389 w 149519"/>
                <a:gd name="connsiteY2" fmla="*/ 135927 h 135926"/>
                <a:gd name="connsiteX3" fmla="*/ 144422 w 149519"/>
                <a:gd name="connsiteY3" fmla="*/ 28884 h 135926"/>
                <a:gd name="connsiteX4" fmla="*/ 149519 w 149519"/>
                <a:gd name="connsiteY4" fmla="*/ 10194 h 135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519" h="135926">
                  <a:moveTo>
                    <a:pt x="110440" y="0"/>
                  </a:moveTo>
                  <a:lnTo>
                    <a:pt x="0" y="130829"/>
                  </a:lnTo>
                  <a:lnTo>
                    <a:pt x="20389" y="135927"/>
                  </a:lnTo>
                  <a:lnTo>
                    <a:pt x="144422" y="28884"/>
                  </a:lnTo>
                  <a:lnTo>
                    <a:pt x="149519" y="10194"/>
                  </a:lnTo>
                  <a:close/>
                </a:path>
              </a:pathLst>
            </a:custGeom>
            <a:solidFill>
              <a:srgbClr val="E7D0A8"/>
            </a:solidFill>
            <a:ln w="16966"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0061FDFB-D605-40A9-1BBB-8CEB69D5C56C}"/>
                </a:ext>
              </a:extLst>
            </p:cNvPr>
            <p:cNvSpPr/>
            <p:nvPr/>
          </p:nvSpPr>
          <p:spPr>
            <a:xfrm>
              <a:off x="9489595" y="1512089"/>
              <a:ext cx="330714" cy="474099"/>
            </a:xfrm>
            <a:custGeom>
              <a:avLst/>
              <a:gdLst>
                <a:gd name="connsiteX0" fmla="*/ 256562 w 330714"/>
                <a:gd name="connsiteY0" fmla="*/ 474100 h 474099"/>
                <a:gd name="connsiteX1" fmla="*/ 326224 w 330714"/>
                <a:gd name="connsiteY1" fmla="*/ 195450 h 474099"/>
                <a:gd name="connsiteX2" fmla="*/ 212386 w 330714"/>
                <a:gd name="connsiteY2" fmla="*/ 5152 h 474099"/>
                <a:gd name="connsiteX3" fmla="*/ 22088 w 330714"/>
                <a:gd name="connsiteY3" fmla="*/ 118991 h 474099"/>
                <a:gd name="connsiteX4" fmla="*/ 0 w 330714"/>
                <a:gd name="connsiteY4" fmla="*/ 207343 h 47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714" h="474099">
                  <a:moveTo>
                    <a:pt x="256562" y="474100"/>
                  </a:moveTo>
                  <a:lnTo>
                    <a:pt x="326224" y="195450"/>
                  </a:lnTo>
                  <a:cubicBezTo>
                    <a:pt x="346613" y="110495"/>
                    <a:pt x="295641" y="25541"/>
                    <a:pt x="212386" y="5152"/>
                  </a:cubicBezTo>
                  <a:cubicBezTo>
                    <a:pt x="129130" y="-16936"/>
                    <a:pt x="42477" y="34037"/>
                    <a:pt x="22088" y="118991"/>
                  </a:cubicBezTo>
                  <a:lnTo>
                    <a:pt x="0" y="207343"/>
                  </a:lnTo>
                </a:path>
              </a:pathLst>
            </a:custGeom>
            <a:noFill/>
            <a:ln w="25450" cap="rnd">
              <a:solidFill>
                <a:srgbClr val="231F20"/>
              </a:solid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5A103264-7731-9D20-06FB-8BF37EDBC645}"/>
                </a:ext>
              </a:extLst>
            </p:cNvPr>
            <p:cNvSpPr/>
            <p:nvPr/>
          </p:nvSpPr>
          <p:spPr>
            <a:xfrm>
              <a:off x="9584743" y="1563312"/>
              <a:ext cx="59467" cy="37185"/>
            </a:xfrm>
            <a:custGeom>
              <a:avLst/>
              <a:gdLst>
                <a:gd name="connsiteX0" fmla="*/ 59468 w 59467"/>
                <a:gd name="connsiteY0" fmla="*/ 1504 h 37185"/>
                <a:gd name="connsiteX1" fmla="*/ 0 w 59467"/>
                <a:gd name="connsiteY1" fmla="*/ 37185 h 37185"/>
              </a:gdLst>
              <a:ahLst/>
              <a:cxnLst>
                <a:cxn ang="0">
                  <a:pos x="connsiteX0" y="connsiteY0"/>
                </a:cxn>
                <a:cxn ang="0">
                  <a:pos x="connsiteX1" y="connsiteY1"/>
                </a:cxn>
              </a:cxnLst>
              <a:rect l="l" t="t" r="r" b="b"/>
              <a:pathLst>
                <a:path w="59467" h="37185">
                  <a:moveTo>
                    <a:pt x="59468" y="1504"/>
                  </a:moveTo>
                  <a:cubicBezTo>
                    <a:pt x="32283" y="-5292"/>
                    <a:pt x="6796" y="11699"/>
                    <a:pt x="0" y="37185"/>
                  </a:cubicBezTo>
                </a:path>
              </a:pathLst>
            </a:custGeom>
            <a:noFill/>
            <a:ln w="25450" cap="rnd">
              <a:solidFill>
                <a:srgbClr val="FFFFFF"/>
              </a:solid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BBF038F3-CCE3-627B-04E6-E55A9846082E}"/>
                </a:ext>
              </a:extLst>
            </p:cNvPr>
            <p:cNvSpPr/>
            <p:nvPr/>
          </p:nvSpPr>
          <p:spPr>
            <a:xfrm>
              <a:off x="9404572" y="1663363"/>
              <a:ext cx="370469" cy="633380"/>
            </a:xfrm>
            <a:custGeom>
              <a:avLst/>
              <a:gdLst>
                <a:gd name="connsiteX0" fmla="*/ 59537 w 370469"/>
                <a:gd name="connsiteY0" fmla="*/ 152918 h 633380"/>
                <a:gd name="connsiteX1" fmla="*/ 1768 w 370469"/>
                <a:gd name="connsiteY1" fmla="*/ 380595 h 633380"/>
                <a:gd name="connsiteX2" fmla="*/ 5166 w 370469"/>
                <a:gd name="connsiteY2" fmla="*/ 419674 h 633380"/>
                <a:gd name="connsiteX3" fmla="*/ 88421 w 370469"/>
                <a:gd name="connsiteY3" fmla="*/ 621865 h 633380"/>
                <a:gd name="connsiteX4" fmla="*/ 117306 w 370469"/>
                <a:gd name="connsiteY4" fmla="*/ 628661 h 633380"/>
                <a:gd name="connsiteX5" fmla="*/ 287214 w 370469"/>
                <a:gd name="connsiteY5" fmla="*/ 489336 h 633380"/>
                <a:gd name="connsiteX6" fmla="*/ 309302 w 370469"/>
                <a:gd name="connsiteY6" fmla="*/ 455355 h 633380"/>
                <a:gd name="connsiteX7" fmla="*/ 336488 w 370469"/>
                <a:gd name="connsiteY7" fmla="*/ 346613 h 633380"/>
                <a:gd name="connsiteX8" fmla="*/ 78227 w 370469"/>
                <a:gd name="connsiteY8" fmla="*/ 83255 h 633380"/>
                <a:gd name="connsiteX9" fmla="*/ 66333 w 370469"/>
                <a:gd name="connsiteY9" fmla="*/ 127431 h 633380"/>
                <a:gd name="connsiteX10" fmla="*/ 307603 w 370469"/>
                <a:gd name="connsiteY10" fmla="*/ 458753 h 633380"/>
                <a:gd name="connsiteX11" fmla="*/ 37449 w 370469"/>
                <a:gd name="connsiteY11" fmla="*/ 390790 h 633380"/>
                <a:gd name="connsiteX12" fmla="*/ 105412 w 370469"/>
                <a:gd name="connsiteY12" fmla="*/ 0 h 633380"/>
                <a:gd name="connsiteX13" fmla="*/ 370469 w 370469"/>
                <a:gd name="connsiteY13" fmla="*/ 66264 h 633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469" h="633380">
                  <a:moveTo>
                    <a:pt x="59537" y="152918"/>
                  </a:moveTo>
                  <a:lnTo>
                    <a:pt x="1768" y="380595"/>
                  </a:lnTo>
                  <a:cubicBezTo>
                    <a:pt x="-1630" y="394188"/>
                    <a:pt x="69" y="407780"/>
                    <a:pt x="5166" y="419674"/>
                  </a:cubicBezTo>
                  <a:lnTo>
                    <a:pt x="88421" y="621865"/>
                  </a:lnTo>
                  <a:cubicBezTo>
                    <a:pt x="93519" y="633759"/>
                    <a:pt x="107111" y="637157"/>
                    <a:pt x="117306" y="628661"/>
                  </a:cubicBezTo>
                  <a:lnTo>
                    <a:pt x="287214" y="489336"/>
                  </a:lnTo>
                  <a:cubicBezTo>
                    <a:pt x="297409" y="480841"/>
                    <a:pt x="305904" y="468947"/>
                    <a:pt x="309302" y="455355"/>
                  </a:cubicBezTo>
                  <a:lnTo>
                    <a:pt x="336488" y="346613"/>
                  </a:lnTo>
                  <a:moveTo>
                    <a:pt x="78227" y="83255"/>
                  </a:moveTo>
                  <a:lnTo>
                    <a:pt x="66333" y="127431"/>
                  </a:lnTo>
                  <a:moveTo>
                    <a:pt x="307603" y="458753"/>
                  </a:moveTo>
                  <a:lnTo>
                    <a:pt x="37449" y="390790"/>
                  </a:lnTo>
                  <a:moveTo>
                    <a:pt x="105412" y="0"/>
                  </a:moveTo>
                  <a:lnTo>
                    <a:pt x="370469" y="66264"/>
                  </a:lnTo>
                </a:path>
              </a:pathLst>
            </a:custGeom>
            <a:noFill/>
            <a:ln w="25450" cap="rnd">
              <a:solidFill>
                <a:srgbClr val="231F20"/>
              </a:solid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5A378679-1E08-EA2F-8D91-28F7C6787656}"/>
                </a:ext>
              </a:extLst>
            </p:cNvPr>
            <p:cNvSpPr/>
            <p:nvPr/>
          </p:nvSpPr>
          <p:spPr>
            <a:xfrm>
              <a:off x="9479400" y="1625983"/>
              <a:ext cx="98546" cy="392488"/>
            </a:xfrm>
            <a:custGeom>
              <a:avLst/>
              <a:gdLst>
                <a:gd name="connsiteX0" fmla="*/ 98547 w 98546"/>
                <a:gd name="connsiteY0" fmla="*/ 0 h 392488"/>
                <a:gd name="connsiteX1" fmla="*/ 95149 w 98546"/>
                <a:gd name="connsiteY1" fmla="*/ 10194 h 392488"/>
                <a:gd name="connsiteX2" fmla="*/ 15292 w 98546"/>
                <a:gd name="connsiteY2" fmla="*/ 327923 h 392488"/>
                <a:gd name="connsiteX3" fmla="*/ 0 w 98546"/>
                <a:gd name="connsiteY3" fmla="*/ 392489 h 392488"/>
              </a:gdLst>
              <a:ahLst/>
              <a:cxnLst>
                <a:cxn ang="0">
                  <a:pos x="connsiteX0" y="connsiteY0"/>
                </a:cxn>
                <a:cxn ang="0">
                  <a:pos x="connsiteX1" y="connsiteY1"/>
                </a:cxn>
                <a:cxn ang="0">
                  <a:pos x="connsiteX2" y="connsiteY2"/>
                </a:cxn>
                <a:cxn ang="0">
                  <a:pos x="connsiteX3" y="connsiteY3"/>
                </a:cxn>
              </a:cxnLst>
              <a:rect l="l" t="t" r="r" b="b"/>
              <a:pathLst>
                <a:path w="98546" h="392488">
                  <a:moveTo>
                    <a:pt x="98547" y="0"/>
                  </a:moveTo>
                  <a:lnTo>
                    <a:pt x="95149" y="10194"/>
                  </a:lnTo>
                  <a:moveTo>
                    <a:pt x="15292" y="327923"/>
                  </a:moveTo>
                  <a:lnTo>
                    <a:pt x="0" y="392489"/>
                  </a:lnTo>
                </a:path>
              </a:pathLst>
            </a:custGeom>
            <a:noFill/>
            <a:ln w="25450" cap="rnd">
              <a:solidFill>
                <a:srgbClr val="FFFFFF"/>
              </a:solid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665A71C1-A699-9AED-667F-2B32EDACEA4B}"/>
                </a:ext>
              </a:extLst>
            </p:cNvPr>
            <p:cNvSpPr/>
            <p:nvPr/>
          </p:nvSpPr>
          <p:spPr>
            <a:xfrm>
              <a:off x="8874183" y="1525394"/>
              <a:ext cx="370743" cy="773689"/>
            </a:xfrm>
            <a:custGeom>
              <a:avLst/>
              <a:gdLst>
                <a:gd name="connsiteX0" fmla="*/ 319771 w 370743"/>
                <a:gd name="connsiteY0" fmla="*/ 771727 h 773689"/>
                <a:gd name="connsiteX1" fmla="*/ 319771 w 370743"/>
                <a:gd name="connsiteY1" fmla="*/ 771727 h 773689"/>
                <a:gd name="connsiteX2" fmla="*/ 370743 w 370743"/>
                <a:gd name="connsiteY2" fmla="*/ 535554 h 773689"/>
                <a:gd name="connsiteX3" fmla="*/ 258604 w 370743"/>
                <a:gd name="connsiteY3" fmla="*/ 98890 h 773689"/>
                <a:gd name="connsiteX4" fmla="*/ 98890 w 370743"/>
                <a:gd name="connsiteY4" fmla="*/ 3741 h 773689"/>
                <a:gd name="connsiteX5" fmla="*/ 3741 w 370743"/>
                <a:gd name="connsiteY5" fmla="*/ 163455 h 773689"/>
                <a:gd name="connsiteX6" fmla="*/ 115881 w 370743"/>
                <a:gd name="connsiteY6" fmla="*/ 603518 h 773689"/>
                <a:gd name="connsiteX7" fmla="*/ 117580 w 370743"/>
                <a:gd name="connsiteY7" fmla="*/ 603518 h 773689"/>
                <a:gd name="connsiteX8" fmla="*/ 119279 w 370743"/>
                <a:gd name="connsiteY8" fmla="*/ 610314 h 773689"/>
                <a:gd name="connsiteX9" fmla="*/ 319771 w 370743"/>
                <a:gd name="connsiteY9" fmla="*/ 771727 h 773689"/>
                <a:gd name="connsiteX10" fmla="*/ 333363 w 370743"/>
                <a:gd name="connsiteY10" fmla="*/ 703764 h 773689"/>
                <a:gd name="connsiteX11" fmla="*/ 370743 w 370743"/>
                <a:gd name="connsiteY11" fmla="*/ 535554 h 773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0743" h="773689">
                  <a:moveTo>
                    <a:pt x="319771" y="771727"/>
                  </a:moveTo>
                  <a:cubicBezTo>
                    <a:pt x="318072" y="775125"/>
                    <a:pt x="321470" y="773426"/>
                    <a:pt x="319771" y="771727"/>
                  </a:cubicBezTo>
                  <a:close/>
                  <a:moveTo>
                    <a:pt x="370743" y="535554"/>
                  </a:moveTo>
                  <a:lnTo>
                    <a:pt x="258604" y="98890"/>
                  </a:lnTo>
                  <a:cubicBezTo>
                    <a:pt x="239914" y="29227"/>
                    <a:pt x="168552" y="-13250"/>
                    <a:pt x="98890" y="3741"/>
                  </a:cubicBezTo>
                  <a:cubicBezTo>
                    <a:pt x="29227" y="22431"/>
                    <a:pt x="-13250" y="93792"/>
                    <a:pt x="3741" y="163455"/>
                  </a:cubicBezTo>
                  <a:lnTo>
                    <a:pt x="115881" y="603518"/>
                  </a:lnTo>
                  <a:lnTo>
                    <a:pt x="117580" y="603518"/>
                  </a:lnTo>
                  <a:cubicBezTo>
                    <a:pt x="117580" y="605217"/>
                    <a:pt x="117580" y="608615"/>
                    <a:pt x="119279" y="610314"/>
                  </a:cubicBezTo>
                  <a:lnTo>
                    <a:pt x="319771" y="771727"/>
                  </a:lnTo>
                  <a:lnTo>
                    <a:pt x="333363" y="703764"/>
                  </a:lnTo>
                  <a:lnTo>
                    <a:pt x="370743" y="535554"/>
                  </a:lnTo>
                  <a:close/>
                </a:path>
              </a:pathLst>
            </a:custGeom>
            <a:solidFill>
              <a:srgbClr val="FFFFFF"/>
            </a:solidFill>
            <a:ln w="16966"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D8B87CD4-9908-3D33-FCE5-BE7BA0A41851}"/>
                </a:ext>
              </a:extLst>
            </p:cNvPr>
            <p:cNvSpPr/>
            <p:nvPr/>
          </p:nvSpPr>
          <p:spPr>
            <a:xfrm>
              <a:off x="8918991" y="1516366"/>
              <a:ext cx="378606" cy="598953"/>
            </a:xfrm>
            <a:custGeom>
              <a:avLst/>
              <a:gdLst>
                <a:gd name="connsiteX0" fmla="*/ 378607 w 378606"/>
                <a:gd name="connsiteY0" fmla="*/ 534388 h 598953"/>
                <a:gd name="connsiteX1" fmla="*/ 123744 w 378606"/>
                <a:gd name="connsiteY1" fmla="*/ 598953 h 598953"/>
                <a:gd name="connsiteX2" fmla="*/ 3109 w 378606"/>
                <a:gd name="connsiteY2" fmla="*/ 128307 h 598953"/>
                <a:gd name="connsiteX3" fmla="*/ 74471 w 378606"/>
                <a:gd name="connsiteY3" fmla="*/ 9371 h 598953"/>
                <a:gd name="connsiteX4" fmla="*/ 96559 w 378606"/>
                <a:gd name="connsiteY4" fmla="*/ 4274 h 598953"/>
                <a:gd name="connsiteX5" fmla="*/ 268166 w 378606"/>
                <a:gd name="connsiteY5" fmla="*/ 106219 h 598953"/>
                <a:gd name="connsiteX6" fmla="*/ 378607 w 378606"/>
                <a:gd name="connsiteY6" fmla="*/ 534388 h 59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606" h="598953">
                  <a:moveTo>
                    <a:pt x="378607" y="534388"/>
                  </a:moveTo>
                  <a:lnTo>
                    <a:pt x="123744" y="598953"/>
                  </a:lnTo>
                  <a:lnTo>
                    <a:pt x="3109" y="128307"/>
                  </a:lnTo>
                  <a:cubicBezTo>
                    <a:pt x="-10484" y="75635"/>
                    <a:pt x="21799" y="22964"/>
                    <a:pt x="74471" y="9371"/>
                  </a:cubicBezTo>
                  <a:lnTo>
                    <a:pt x="96559" y="4274"/>
                  </a:lnTo>
                  <a:cubicBezTo>
                    <a:pt x="173017" y="-14416"/>
                    <a:pt x="249476" y="29760"/>
                    <a:pt x="268166" y="106219"/>
                  </a:cubicBezTo>
                  <a:lnTo>
                    <a:pt x="378607" y="534388"/>
                  </a:lnTo>
                  <a:close/>
                </a:path>
              </a:pathLst>
            </a:custGeom>
            <a:solidFill>
              <a:srgbClr val="D99816"/>
            </a:solidFill>
            <a:ln w="16966"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CF5691DC-448D-E3D0-8097-0BE2E9442ACC}"/>
                </a:ext>
              </a:extLst>
            </p:cNvPr>
            <p:cNvSpPr/>
            <p:nvPr/>
          </p:nvSpPr>
          <p:spPr>
            <a:xfrm>
              <a:off x="8906675" y="1519876"/>
              <a:ext cx="343348" cy="593744"/>
            </a:xfrm>
            <a:custGeom>
              <a:avLst/>
              <a:gdLst>
                <a:gd name="connsiteX0" fmla="*/ 85088 w 343348"/>
                <a:gd name="connsiteY0" fmla="*/ 764 h 593744"/>
                <a:gd name="connsiteX1" fmla="*/ 3532 w 343348"/>
                <a:gd name="connsiteY1" fmla="*/ 155380 h 593744"/>
                <a:gd name="connsiteX2" fmla="*/ 117371 w 343348"/>
                <a:gd name="connsiteY2" fmla="*/ 593744 h 593744"/>
                <a:gd name="connsiteX3" fmla="*/ 343349 w 343348"/>
                <a:gd name="connsiteY3" fmla="*/ 535975 h 593744"/>
                <a:gd name="connsiteX4" fmla="*/ 231209 w 343348"/>
                <a:gd name="connsiteY4" fmla="*/ 97611 h 593744"/>
                <a:gd name="connsiteX5" fmla="*/ 85088 w 343348"/>
                <a:gd name="connsiteY5" fmla="*/ 764 h 59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348" h="593744">
                  <a:moveTo>
                    <a:pt x="85088" y="764"/>
                  </a:moveTo>
                  <a:cubicBezTo>
                    <a:pt x="23921" y="26250"/>
                    <a:pt x="-11760" y="92514"/>
                    <a:pt x="3532" y="155380"/>
                  </a:cubicBezTo>
                  <a:lnTo>
                    <a:pt x="117371" y="593744"/>
                  </a:lnTo>
                  <a:lnTo>
                    <a:pt x="343349" y="535975"/>
                  </a:lnTo>
                  <a:lnTo>
                    <a:pt x="231209" y="97611"/>
                  </a:lnTo>
                  <a:cubicBezTo>
                    <a:pt x="214218" y="33046"/>
                    <a:pt x="151352" y="-6033"/>
                    <a:pt x="85088" y="764"/>
                  </a:cubicBezTo>
                  <a:close/>
                </a:path>
              </a:pathLst>
            </a:custGeom>
            <a:solidFill>
              <a:srgbClr val="F8E167"/>
            </a:solidFill>
            <a:ln w="16966"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18F283AD-C63C-2A41-814D-50E30163B72C}"/>
                </a:ext>
              </a:extLst>
            </p:cNvPr>
            <p:cNvSpPr/>
            <p:nvPr/>
          </p:nvSpPr>
          <p:spPr>
            <a:xfrm>
              <a:off x="8906675" y="1519902"/>
              <a:ext cx="243102" cy="209725"/>
            </a:xfrm>
            <a:custGeom>
              <a:avLst/>
              <a:gdLst>
                <a:gd name="connsiteX0" fmla="*/ 243103 w 243102"/>
                <a:gd name="connsiteY0" fmla="*/ 151956 h 209725"/>
                <a:gd name="connsiteX1" fmla="*/ 229510 w 243102"/>
                <a:gd name="connsiteY1" fmla="*/ 97586 h 209725"/>
                <a:gd name="connsiteX2" fmla="*/ 85088 w 243102"/>
                <a:gd name="connsiteY2" fmla="*/ 738 h 209725"/>
                <a:gd name="connsiteX3" fmla="*/ 3532 w 243102"/>
                <a:gd name="connsiteY3" fmla="*/ 155354 h 209725"/>
                <a:gd name="connsiteX4" fmla="*/ 17125 w 243102"/>
                <a:gd name="connsiteY4" fmla="*/ 209725 h 209725"/>
                <a:gd name="connsiteX5" fmla="*/ 243103 w 243102"/>
                <a:gd name="connsiteY5" fmla="*/ 151956 h 20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102" h="209725">
                  <a:moveTo>
                    <a:pt x="243103" y="151956"/>
                  </a:moveTo>
                  <a:lnTo>
                    <a:pt x="229510" y="97586"/>
                  </a:lnTo>
                  <a:cubicBezTo>
                    <a:pt x="212519" y="34719"/>
                    <a:pt x="151352" y="-6059"/>
                    <a:pt x="85088" y="738"/>
                  </a:cubicBezTo>
                  <a:cubicBezTo>
                    <a:pt x="23921" y="26224"/>
                    <a:pt x="-11760" y="92488"/>
                    <a:pt x="3532" y="155354"/>
                  </a:cubicBezTo>
                  <a:lnTo>
                    <a:pt x="17125" y="209725"/>
                  </a:lnTo>
                  <a:lnTo>
                    <a:pt x="243103" y="151956"/>
                  </a:lnTo>
                  <a:close/>
                </a:path>
              </a:pathLst>
            </a:custGeom>
            <a:solidFill>
              <a:srgbClr val="F6D638"/>
            </a:solidFill>
            <a:ln w="16966"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3ADB3C15-18A7-59F8-2BDC-CDDA2F9FEA9E}"/>
                </a:ext>
              </a:extLst>
            </p:cNvPr>
            <p:cNvSpPr/>
            <p:nvPr/>
          </p:nvSpPr>
          <p:spPr>
            <a:xfrm>
              <a:off x="9024045" y="2049055"/>
              <a:ext cx="274652" cy="247216"/>
            </a:xfrm>
            <a:custGeom>
              <a:avLst/>
              <a:gdLst>
                <a:gd name="connsiteX0" fmla="*/ 266756 w 274652"/>
                <a:gd name="connsiteY0" fmla="*/ 0 h 247216"/>
                <a:gd name="connsiteX1" fmla="*/ 0 w 274652"/>
                <a:gd name="connsiteY1" fmla="*/ 67963 h 247216"/>
                <a:gd name="connsiteX2" fmla="*/ 132529 w 274652"/>
                <a:gd name="connsiteY2" fmla="*/ 191997 h 247216"/>
                <a:gd name="connsiteX3" fmla="*/ 176705 w 274652"/>
                <a:gd name="connsiteY3" fmla="*/ 244668 h 247216"/>
                <a:gd name="connsiteX4" fmla="*/ 176705 w 274652"/>
                <a:gd name="connsiteY4" fmla="*/ 244668 h 247216"/>
                <a:gd name="connsiteX5" fmla="*/ 273553 w 274652"/>
                <a:gd name="connsiteY5" fmla="*/ 8495 h 247216"/>
                <a:gd name="connsiteX6" fmla="*/ 266756 w 274652"/>
                <a:gd name="connsiteY6" fmla="*/ 0 h 24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652" h="247216">
                  <a:moveTo>
                    <a:pt x="266756" y="0"/>
                  </a:moveTo>
                  <a:lnTo>
                    <a:pt x="0" y="67963"/>
                  </a:lnTo>
                  <a:lnTo>
                    <a:pt x="132529" y="191997"/>
                  </a:lnTo>
                  <a:lnTo>
                    <a:pt x="176705" y="244668"/>
                  </a:lnTo>
                  <a:cubicBezTo>
                    <a:pt x="180103" y="248066"/>
                    <a:pt x="175006" y="248066"/>
                    <a:pt x="176705" y="244668"/>
                  </a:cubicBezTo>
                  <a:lnTo>
                    <a:pt x="273553" y="8495"/>
                  </a:lnTo>
                  <a:cubicBezTo>
                    <a:pt x="276951" y="5097"/>
                    <a:pt x="271854" y="0"/>
                    <a:pt x="266756" y="0"/>
                  </a:cubicBezTo>
                  <a:close/>
                </a:path>
              </a:pathLst>
            </a:custGeom>
            <a:solidFill>
              <a:srgbClr val="FDF0CD"/>
            </a:solidFill>
            <a:ln w="16966"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ED5DF646-17A7-8D1C-36F8-AD2ED5FA5DB4}"/>
                </a:ext>
              </a:extLst>
            </p:cNvPr>
            <p:cNvSpPr/>
            <p:nvPr/>
          </p:nvSpPr>
          <p:spPr>
            <a:xfrm>
              <a:off x="9131088" y="2224061"/>
              <a:ext cx="98546" cy="74912"/>
            </a:xfrm>
            <a:custGeom>
              <a:avLst/>
              <a:gdLst>
                <a:gd name="connsiteX0" fmla="*/ 0 w 98546"/>
                <a:gd name="connsiteY0" fmla="*/ 23787 h 74912"/>
                <a:gd name="connsiteX1" fmla="*/ 59468 w 98546"/>
                <a:gd name="connsiteY1" fmla="*/ 73061 h 74912"/>
                <a:gd name="connsiteX2" fmla="*/ 69662 w 98546"/>
                <a:gd name="connsiteY2" fmla="*/ 71362 h 74912"/>
                <a:gd name="connsiteX3" fmla="*/ 98547 w 98546"/>
                <a:gd name="connsiteY3" fmla="*/ 0 h 74912"/>
                <a:gd name="connsiteX4" fmla="*/ 0 w 98546"/>
                <a:gd name="connsiteY4" fmla="*/ 23787 h 7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46" h="74912">
                  <a:moveTo>
                    <a:pt x="0" y="23787"/>
                  </a:moveTo>
                  <a:lnTo>
                    <a:pt x="59468" y="73061"/>
                  </a:lnTo>
                  <a:cubicBezTo>
                    <a:pt x="62866" y="76459"/>
                    <a:pt x="67963" y="74760"/>
                    <a:pt x="69662" y="71362"/>
                  </a:cubicBezTo>
                  <a:lnTo>
                    <a:pt x="98547" y="0"/>
                  </a:lnTo>
                  <a:lnTo>
                    <a:pt x="0" y="23787"/>
                  </a:lnTo>
                  <a:close/>
                </a:path>
              </a:pathLst>
            </a:custGeom>
            <a:solidFill>
              <a:srgbClr val="F8E167"/>
            </a:solidFill>
            <a:ln w="16966"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EBF278DA-C9BC-9EBD-FF31-ECD14067B035}"/>
                </a:ext>
              </a:extLst>
            </p:cNvPr>
            <p:cNvSpPr/>
            <p:nvPr/>
          </p:nvSpPr>
          <p:spPr>
            <a:xfrm>
              <a:off x="9216042" y="2049055"/>
              <a:ext cx="78157" cy="178403"/>
            </a:xfrm>
            <a:custGeom>
              <a:avLst/>
              <a:gdLst>
                <a:gd name="connsiteX0" fmla="*/ 33982 w 78157"/>
                <a:gd name="connsiteY0" fmla="*/ 10195 h 178403"/>
                <a:gd name="connsiteX1" fmla="*/ 0 w 78157"/>
                <a:gd name="connsiteY1" fmla="*/ 178404 h 178403"/>
                <a:gd name="connsiteX2" fmla="*/ 20389 w 78157"/>
                <a:gd name="connsiteY2" fmla="*/ 173307 h 178403"/>
                <a:gd name="connsiteX3" fmla="*/ 78158 w 78157"/>
                <a:gd name="connsiteY3" fmla="*/ 18690 h 178403"/>
                <a:gd name="connsiteX4" fmla="*/ 74760 w 78157"/>
                <a:gd name="connsiteY4" fmla="*/ 0 h 178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57" h="178403">
                  <a:moveTo>
                    <a:pt x="33982" y="10195"/>
                  </a:moveTo>
                  <a:lnTo>
                    <a:pt x="0" y="178404"/>
                  </a:lnTo>
                  <a:lnTo>
                    <a:pt x="20389" y="173307"/>
                  </a:lnTo>
                  <a:lnTo>
                    <a:pt x="78158" y="18690"/>
                  </a:lnTo>
                  <a:lnTo>
                    <a:pt x="74760" y="0"/>
                  </a:lnTo>
                  <a:close/>
                </a:path>
              </a:pathLst>
            </a:custGeom>
            <a:solidFill>
              <a:srgbClr val="E7D0A8"/>
            </a:solidFill>
            <a:ln w="16966"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9A30CEA3-9D49-4E21-405B-3723CE18AC50}"/>
                </a:ext>
              </a:extLst>
            </p:cNvPr>
            <p:cNvSpPr/>
            <p:nvPr/>
          </p:nvSpPr>
          <p:spPr>
            <a:xfrm>
              <a:off x="8876734" y="1512653"/>
              <a:ext cx="381785" cy="397076"/>
            </a:xfrm>
            <a:custGeom>
              <a:avLst/>
              <a:gdLst>
                <a:gd name="connsiteX0" fmla="*/ 381785 w 381785"/>
                <a:gd name="connsiteY0" fmla="*/ 397077 h 397076"/>
                <a:gd name="connsiteX1" fmla="*/ 310423 w 381785"/>
                <a:gd name="connsiteY1" fmla="*/ 118427 h 397076"/>
                <a:gd name="connsiteX2" fmla="*/ 118427 w 381785"/>
                <a:gd name="connsiteY2" fmla="*/ 4588 h 397076"/>
                <a:gd name="connsiteX3" fmla="*/ 4588 w 381785"/>
                <a:gd name="connsiteY3" fmla="*/ 196585 h 397076"/>
                <a:gd name="connsiteX4" fmla="*/ 28375 w 381785"/>
                <a:gd name="connsiteY4" fmla="*/ 284937 h 397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85" h="397076">
                  <a:moveTo>
                    <a:pt x="381785" y="397077"/>
                  </a:moveTo>
                  <a:lnTo>
                    <a:pt x="310423" y="118427"/>
                  </a:lnTo>
                  <a:cubicBezTo>
                    <a:pt x="288335" y="33473"/>
                    <a:pt x="203381" y="-15801"/>
                    <a:pt x="118427" y="4588"/>
                  </a:cubicBezTo>
                  <a:cubicBezTo>
                    <a:pt x="33473" y="26676"/>
                    <a:pt x="-15801" y="111631"/>
                    <a:pt x="4588" y="196585"/>
                  </a:cubicBezTo>
                  <a:lnTo>
                    <a:pt x="28375" y="284937"/>
                  </a:lnTo>
                </a:path>
              </a:pathLst>
            </a:custGeom>
            <a:noFill/>
            <a:ln w="25450" cap="rnd">
              <a:solidFill>
                <a:srgbClr val="231F20"/>
              </a:solid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7763735B-6983-38D8-7747-CDFC854B1D6D}"/>
                </a:ext>
              </a:extLst>
            </p:cNvPr>
            <p:cNvSpPr/>
            <p:nvPr/>
          </p:nvSpPr>
          <p:spPr>
            <a:xfrm>
              <a:off x="8930687" y="1588603"/>
              <a:ext cx="37288" cy="59467"/>
            </a:xfrm>
            <a:custGeom>
              <a:avLst/>
              <a:gdLst>
                <a:gd name="connsiteX0" fmla="*/ 37288 w 37288"/>
                <a:gd name="connsiteY0" fmla="*/ 0 h 59467"/>
                <a:gd name="connsiteX1" fmla="*/ 1608 w 37288"/>
                <a:gd name="connsiteY1" fmla="*/ 59468 h 59467"/>
              </a:gdLst>
              <a:ahLst/>
              <a:cxnLst>
                <a:cxn ang="0">
                  <a:pos x="connsiteX0" y="connsiteY0"/>
                </a:cxn>
                <a:cxn ang="0">
                  <a:pos x="connsiteX1" y="connsiteY1"/>
                </a:cxn>
              </a:cxnLst>
              <a:rect l="l" t="t" r="r" b="b"/>
              <a:pathLst>
                <a:path w="37288" h="59467">
                  <a:moveTo>
                    <a:pt x="37288" y="0"/>
                  </a:moveTo>
                  <a:cubicBezTo>
                    <a:pt x="10103" y="6796"/>
                    <a:pt x="-5189" y="33982"/>
                    <a:pt x="1608" y="59468"/>
                  </a:cubicBezTo>
                </a:path>
              </a:pathLst>
            </a:custGeom>
            <a:noFill/>
            <a:ln w="25450" cap="rnd">
              <a:solidFill>
                <a:srgbClr val="FFFFFF"/>
              </a:solid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4F56C553-E222-1293-E33B-CA7AF777D562}"/>
                </a:ext>
              </a:extLst>
            </p:cNvPr>
            <p:cNvSpPr/>
            <p:nvPr/>
          </p:nvSpPr>
          <p:spPr>
            <a:xfrm>
              <a:off x="8896614" y="1670159"/>
              <a:ext cx="402751" cy="627853"/>
            </a:xfrm>
            <a:custGeom>
              <a:avLst/>
              <a:gdLst>
                <a:gd name="connsiteX0" fmla="*/ 33982 w 402751"/>
                <a:gd name="connsiteY0" fmla="*/ 224279 h 627853"/>
                <a:gd name="connsiteX1" fmla="*/ 93450 w 402751"/>
                <a:gd name="connsiteY1" fmla="*/ 451957 h 627853"/>
                <a:gd name="connsiteX2" fmla="*/ 115538 w 402751"/>
                <a:gd name="connsiteY2" fmla="*/ 485938 h 627853"/>
                <a:gd name="connsiteX3" fmla="*/ 285446 w 402751"/>
                <a:gd name="connsiteY3" fmla="*/ 623564 h 627853"/>
                <a:gd name="connsiteX4" fmla="*/ 314331 w 402751"/>
                <a:gd name="connsiteY4" fmla="*/ 616768 h 627853"/>
                <a:gd name="connsiteX5" fmla="*/ 397586 w 402751"/>
                <a:gd name="connsiteY5" fmla="*/ 412878 h 627853"/>
                <a:gd name="connsiteX6" fmla="*/ 400984 w 402751"/>
                <a:gd name="connsiteY6" fmla="*/ 373799 h 627853"/>
                <a:gd name="connsiteX7" fmla="*/ 370400 w 402751"/>
                <a:gd name="connsiteY7" fmla="*/ 266756 h 627853"/>
                <a:gd name="connsiteX8" fmla="*/ 15292 w 402751"/>
                <a:gd name="connsiteY8" fmla="*/ 154617 h 627853"/>
                <a:gd name="connsiteX9" fmla="*/ 27185 w 402751"/>
                <a:gd name="connsiteY9" fmla="*/ 198793 h 627853"/>
                <a:gd name="connsiteX10" fmla="*/ 397586 w 402751"/>
                <a:gd name="connsiteY10" fmla="*/ 375498 h 627853"/>
                <a:gd name="connsiteX11" fmla="*/ 127431 w 402751"/>
                <a:gd name="connsiteY11" fmla="*/ 443461 h 627853"/>
                <a:gd name="connsiteX12" fmla="*/ 0 w 402751"/>
                <a:gd name="connsiteY12" fmla="*/ 67963 h 627853"/>
                <a:gd name="connsiteX13" fmla="*/ 265057 w 402751"/>
                <a:gd name="connsiteY13" fmla="*/ 0 h 62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2751" h="627853">
                  <a:moveTo>
                    <a:pt x="33982" y="224279"/>
                  </a:moveTo>
                  <a:lnTo>
                    <a:pt x="93450" y="451957"/>
                  </a:lnTo>
                  <a:cubicBezTo>
                    <a:pt x="96848" y="465549"/>
                    <a:pt x="103644" y="477443"/>
                    <a:pt x="115538" y="485938"/>
                  </a:cubicBezTo>
                  <a:lnTo>
                    <a:pt x="285446" y="623564"/>
                  </a:lnTo>
                  <a:cubicBezTo>
                    <a:pt x="295641" y="632060"/>
                    <a:pt x="309233" y="626962"/>
                    <a:pt x="314331" y="616768"/>
                  </a:cubicBezTo>
                  <a:lnTo>
                    <a:pt x="397586" y="412878"/>
                  </a:lnTo>
                  <a:cubicBezTo>
                    <a:pt x="402683" y="400984"/>
                    <a:pt x="404382" y="385692"/>
                    <a:pt x="400984" y="373799"/>
                  </a:cubicBezTo>
                  <a:lnTo>
                    <a:pt x="370400" y="266756"/>
                  </a:lnTo>
                  <a:moveTo>
                    <a:pt x="15292" y="154617"/>
                  </a:moveTo>
                  <a:lnTo>
                    <a:pt x="27185" y="198793"/>
                  </a:lnTo>
                  <a:moveTo>
                    <a:pt x="397586" y="375498"/>
                  </a:moveTo>
                  <a:lnTo>
                    <a:pt x="127431" y="443461"/>
                  </a:lnTo>
                  <a:moveTo>
                    <a:pt x="0" y="67963"/>
                  </a:moveTo>
                  <a:lnTo>
                    <a:pt x="265057" y="0"/>
                  </a:lnTo>
                </a:path>
              </a:pathLst>
            </a:custGeom>
            <a:noFill/>
            <a:ln w="25450" cap="rnd">
              <a:solidFill>
                <a:srgbClr val="231F20"/>
              </a:solid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70565540-F02D-B8F1-121D-7FF09AAE6217}"/>
                </a:ext>
              </a:extLst>
            </p:cNvPr>
            <p:cNvSpPr/>
            <p:nvPr/>
          </p:nvSpPr>
          <p:spPr>
            <a:xfrm>
              <a:off x="8939091" y="1673557"/>
              <a:ext cx="100245" cy="390789"/>
            </a:xfrm>
            <a:custGeom>
              <a:avLst/>
              <a:gdLst>
                <a:gd name="connsiteX0" fmla="*/ 0 w 100245"/>
                <a:gd name="connsiteY0" fmla="*/ 0 h 390789"/>
                <a:gd name="connsiteX1" fmla="*/ 1699 w 100245"/>
                <a:gd name="connsiteY1" fmla="*/ 10195 h 390789"/>
                <a:gd name="connsiteX2" fmla="*/ 83255 w 100245"/>
                <a:gd name="connsiteY2" fmla="*/ 327923 h 390789"/>
                <a:gd name="connsiteX3" fmla="*/ 100246 w 100245"/>
                <a:gd name="connsiteY3" fmla="*/ 390789 h 390789"/>
              </a:gdLst>
              <a:ahLst/>
              <a:cxnLst>
                <a:cxn ang="0">
                  <a:pos x="connsiteX0" y="connsiteY0"/>
                </a:cxn>
                <a:cxn ang="0">
                  <a:pos x="connsiteX1" y="connsiteY1"/>
                </a:cxn>
                <a:cxn ang="0">
                  <a:pos x="connsiteX2" y="connsiteY2"/>
                </a:cxn>
                <a:cxn ang="0">
                  <a:pos x="connsiteX3" y="connsiteY3"/>
                </a:cxn>
              </a:cxnLst>
              <a:rect l="l" t="t" r="r" b="b"/>
              <a:pathLst>
                <a:path w="100245" h="390789">
                  <a:moveTo>
                    <a:pt x="0" y="0"/>
                  </a:moveTo>
                  <a:lnTo>
                    <a:pt x="1699" y="10195"/>
                  </a:lnTo>
                  <a:moveTo>
                    <a:pt x="83255" y="327923"/>
                  </a:moveTo>
                  <a:lnTo>
                    <a:pt x="100246" y="390789"/>
                  </a:lnTo>
                </a:path>
              </a:pathLst>
            </a:custGeom>
            <a:noFill/>
            <a:ln w="25450" cap="rnd">
              <a:solidFill>
                <a:srgbClr val="FFFFFF"/>
              </a:solidFill>
              <a:prstDash val="solid"/>
              <a:miter/>
            </a:ln>
          </p:spPr>
          <p:txBody>
            <a:bodyPr rtlCol="0" anchor="ctr"/>
            <a:lstStyle/>
            <a:p>
              <a:endParaRPr lang="zh-CN" altLang="en-US"/>
            </a:p>
          </p:txBody>
        </p:sp>
        <p:grpSp>
          <p:nvGrpSpPr>
            <p:cNvPr id="97" name="图形 72">
              <a:extLst>
                <a:ext uri="{FF2B5EF4-FFF2-40B4-BE49-F238E27FC236}">
                  <a16:creationId xmlns:a16="http://schemas.microsoft.com/office/drawing/2014/main" id="{BEF0400E-3A0D-970F-50BD-9A9E17547A6F}"/>
                </a:ext>
              </a:extLst>
            </p:cNvPr>
            <p:cNvGrpSpPr/>
            <p:nvPr/>
          </p:nvGrpSpPr>
          <p:grpSpPr>
            <a:xfrm>
              <a:off x="9163370" y="1359227"/>
              <a:ext cx="375131" cy="951912"/>
              <a:chOff x="9163370" y="1359227"/>
              <a:chExt cx="375131" cy="951912"/>
            </a:xfrm>
          </p:grpSpPr>
          <p:sp>
            <p:nvSpPr>
              <p:cNvPr id="98" name="任意多边形: 形状 97">
                <a:extLst>
                  <a:ext uri="{FF2B5EF4-FFF2-40B4-BE49-F238E27FC236}">
                    <a16:creationId xmlns:a16="http://schemas.microsoft.com/office/drawing/2014/main" id="{EFA3EFF2-3925-077D-4CE5-D3EBCB3619B2}"/>
                  </a:ext>
                </a:extLst>
              </p:cNvPr>
              <p:cNvSpPr/>
              <p:nvPr/>
            </p:nvSpPr>
            <p:spPr>
              <a:xfrm>
                <a:off x="9165069" y="1367722"/>
                <a:ext cx="309233" cy="943416"/>
              </a:xfrm>
              <a:custGeom>
                <a:avLst/>
                <a:gdLst>
                  <a:gd name="connsiteX0" fmla="*/ 181802 w 309233"/>
                  <a:gd name="connsiteY0" fmla="*/ 939594 h 943416"/>
                  <a:gd name="connsiteX1" fmla="*/ 181802 w 309233"/>
                  <a:gd name="connsiteY1" fmla="*/ 939594 h 943416"/>
                  <a:gd name="connsiteX2" fmla="*/ 309233 w 309233"/>
                  <a:gd name="connsiteY2" fmla="*/ 686430 h 943416"/>
                  <a:gd name="connsiteX3" fmla="*/ 309233 w 309233"/>
                  <a:gd name="connsiteY3" fmla="*/ 154617 h 943416"/>
                  <a:gd name="connsiteX4" fmla="*/ 154617 w 309233"/>
                  <a:gd name="connsiteY4" fmla="*/ 0 h 943416"/>
                  <a:gd name="connsiteX5" fmla="*/ 0 w 309233"/>
                  <a:gd name="connsiteY5" fmla="*/ 154617 h 943416"/>
                  <a:gd name="connsiteX6" fmla="*/ 0 w 309233"/>
                  <a:gd name="connsiteY6" fmla="*/ 689828 h 943416"/>
                  <a:gd name="connsiteX7" fmla="*/ 1699 w 309233"/>
                  <a:gd name="connsiteY7" fmla="*/ 689828 h 943416"/>
                  <a:gd name="connsiteX8" fmla="*/ 1699 w 309233"/>
                  <a:gd name="connsiteY8" fmla="*/ 698324 h 943416"/>
                  <a:gd name="connsiteX9" fmla="*/ 181802 w 309233"/>
                  <a:gd name="connsiteY9" fmla="*/ 939594 h 943416"/>
                  <a:gd name="connsiteX10" fmla="*/ 217483 w 309233"/>
                  <a:gd name="connsiteY10" fmla="*/ 866533 h 943416"/>
                  <a:gd name="connsiteX11" fmla="*/ 309233 w 309233"/>
                  <a:gd name="connsiteY11" fmla="*/ 686430 h 943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9233" h="943416">
                    <a:moveTo>
                      <a:pt x="181802" y="939594"/>
                    </a:moveTo>
                    <a:cubicBezTo>
                      <a:pt x="178404" y="944691"/>
                      <a:pt x="185200" y="944691"/>
                      <a:pt x="181802" y="939594"/>
                    </a:cubicBezTo>
                    <a:close/>
                    <a:moveTo>
                      <a:pt x="309233" y="686430"/>
                    </a:moveTo>
                    <a:lnTo>
                      <a:pt x="309233" y="154617"/>
                    </a:lnTo>
                    <a:cubicBezTo>
                      <a:pt x="309233" y="69662"/>
                      <a:pt x="239571" y="0"/>
                      <a:pt x="154617" y="0"/>
                    </a:cubicBezTo>
                    <a:cubicBezTo>
                      <a:pt x="69662" y="0"/>
                      <a:pt x="0" y="69662"/>
                      <a:pt x="0" y="154617"/>
                    </a:cubicBezTo>
                    <a:lnTo>
                      <a:pt x="0" y="689828"/>
                    </a:lnTo>
                    <a:lnTo>
                      <a:pt x="1699" y="689828"/>
                    </a:lnTo>
                    <a:cubicBezTo>
                      <a:pt x="0" y="691527"/>
                      <a:pt x="0" y="694926"/>
                      <a:pt x="1699" y="698324"/>
                    </a:cubicBezTo>
                    <a:lnTo>
                      <a:pt x="181802" y="939594"/>
                    </a:lnTo>
                    <a:lnTo>
                      <a:pt x="217483" y="866533"/>
                    </a:lnTo>
                    <a:lnTo>
                      <a:pt x="309233" y="686430"/>
                    </a:lnTo>
                    <a:close/>
                  </a:path>
                </a:pathLst>
              </a:custGeom>
              <a:solidFill>
                <a:srgbClr val="FFFFFF"/>
              </a:solidFill>
              <a:ln w="16966"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6AF985DB-BB50-DC0F-78ED-50E904CA987C}"/>
                  </a:ext>
                </a:extLst>
              </p:cNvPr>
              <p:cNvSpPr/>
              <p:nvPr/>
            </p:nvSpPr>
            <p:spPr>
              <a:xfrm>
                <a:off x="9226237" y="1367722"/>
                <a:ext cx="310932" cy="689828"/>
              </a:xfrm>
              <a:custGeom>
                <a:avLst/>
                <a:gdLst>
                  <a:gd name="connsiteX0" fmla="*/ 310932 w 310932"/>
                  <a:gd name="connsiteY0" fmla="*/ 689828 h 689828"/>
                  <a:gd name="connsiteX1" fmla="*/ 0 w 310932"/>
                  <a:gd name="connsiteY1" fmla="*/ 689828 h 689828"/>
                  <a:gd name="connsiteX2" fmla="*/ 0 w 310932"/>
                  <a:gd name="connsiteY2" fmla="*/ 108741 h 689828"/>
                  <a:gd name="connsiteX3" fmla="*/ 108741 w 310932"/>
                  <a:gd name="connsiteY3" fmla="*/ 0 h 689828"/>
                  <a:gd name="connsiteX4" fmla="*/ 139325 w 310932"/>
                  <a:gd name="connsiteY4" fmla="*/ 0 h 689828"/>
                  <a:gd name="connsiteX5" fmla="*/ 310932 w 310932"/>
                  <a:gd name="connsiteY5" fmla="*/ 171608 h 689828"/>
                  <a:gd name="connsiteX6" fmla="*/ 310932 w 310932"/>
                  <a:gd name="connsiteY6" fmla="*/ 689828 h 68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0932" h="689828">
                    <a:moveTo>
                      <a:pt x="310932" y="689828"/>
                    </a:moveTo>
                    <a:lnTo>
                      <a:pt x="0" y="689828"/>
                    </a:lnTo>
                    <a:lnTo>
                      <a:pt x="0" y="108741"/>
                    </a:lnTo>
                    <a:cubicBezTo>
                      <a:pt x="0" y="49273"/>
                      <a:pt x="49273" y="0"/>
                      <a:pt x="108741" y="0"/>
                    </a:cubicBezTo>
                    <a:lnTo>
                      <a:pt x="139325" y="0"/>
                    </a:lnTo>
                    <a:cubicBezTo>
                      <a:pt x="234474" y="0"/>
                      <a:pt x="310932" y="76459"/>
                      <a:pt x="310932" y="171608"/>
                    </a:cubicBezTo>
                    <a:lnTo>
                      <a:pt x="310932" y="689828"/>
                    </a:lnTo>
                    <a:close/>
                  </a:path>
                </a:pathLst>
              </a:custGeom>
              <a:solidFill>
                <a:srgbClr val="37CDC2"/>
              </a:solidFill>
              <a:ln w="16966"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25C8D0E7-F2F4-93A1-C4CA-47452015DDA6}"/>
                  </a:ext>
                </a:extLst>
              </p:cNvPr>
              <p:cNvSpPr/>
              <p:nvPr/>
            </p:nvSpPr>
            <p:spPr>
              <a:xfrm>
                <a:off x="9205848" y="1360926"/>
                <a:ext cx="275251" cy="688129"/>
              </a:xfrm>
              <a:custGeom>
                <a:avLst/>
                <a:gdLst>
                  <a:gd name="connsiteX0" fmla="*/ 137626 w 275251"/>
                  <a:gd name="connsiteY0" fmla="*/ 0 h 688129"/>
                  <a:gd name="connsiteX1" fmla="*/ 0 w 275251"/>
                  <a:gd name="connsiteY1" fmla="*/ 152918 h 688129"/>
                  <a:gd name="connsiteX2" fmla="*/ 0 w 275251"/>
                  <a:gd name="connsiteY2" fmla="*/ 688129 h 688129"/>
                  <a:gd name="connsiteX3" fmla="*/ 275252 w 275251"/>
                  <a:gd name="connsiteY3" fmla="*/ 688129 h 688129"/>
                  <a:gd name="connsiteX4" fmla="*/ 275252 w 275251"/>
                  <a:gd name="connsiteY4" fmla="*/ 152918 h 688129"/>
                  <a:gd name="connsiteX5" fmla="*/ 137626 w 275251"/>
                  <a:gd name="connsiteY5" fmla="*/ 0 h 68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251" h="688129">
                    <a:moveTo>
                      <a:pt x="137626" y="0"/>
                    </a:moveTo>
                    <a:cubicBezTo>
                      <a:pt x="59468" y="11894"/>
                      <a:pt x="0" y="76459"/>
                      <a:pt x="0" y="152918"/>
                    </a:cubicBezTo>
                    <a:lnTo>
                      <a:pt x="0" y="688129"/>
                    </a:lnTo>
                    <a:lnTo>
                      <a:pt x="275252" y="688129"/>
                    </a:lnTo>
                    <a:lnTo>
                      <a:pt x="275252" y="152918"/>
                    </a:lnTo>
                    <a:cubicBezTo>
                      <a:pt x="275252" y="76459"/>
                      <a:pt x="215784" y="11894"/>
                      <a:pt x="137626" y="0"/>
                    </a:cubicBezTo>
                    <a:close/>
                  </a:path>
                </a:pathLst>
              </a:custGeom>
              <a:solidFill>
                <a:srgbClr val="6FDBD3"/>
              </a:solidFill>
              <a:ln w="16966"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F60CCCF6-1ABC-0865-661A-CA62887E6DCA}"/>
                  </a:ext>
                </a:extLst>
              </p:cNvPr>
              <p:cNvSpPr/>
              <p:nvPr/>
            </p:nvSpPr>
            <p:spPr>
              <a:xfrm>
                <a:off x="9205848" y="1360926"/>
                <a:ext cx="275251" cy="219181"/>
              </a:xfrm>
              <a:custGeom>
                <a:avLst/>
                <a:gdLst>
                  <a:gd name="connsiteX0" fmla="*/ 275252 w 275251"/>
                  <a:gd name="connsiteY0" fmla="*/ 219182 h 219181"/>
                  <a:gd name="connsiteX1" fmla="*/ 275252 w 275251"/>
                  <a:gd name="connsiteY1" fmla="*/ 152918 h 219181"/>
                  <a:gd name="connsiteX2" fmla="*/ 137626 w 275251"/>
                  <a:gd name="connsiteY2" fmla="*/ 0 h 219181"/>
                  <a:gd name="connsiteX3" fmla="*/ 0 w 275251"/>
                  <a:gd name="connsiteY3" fmla="*/ 152918 h 219181"/>
                  <a:gd name="connsiteX4" fmla="*/ 0 w 275251"/>
                  <a:gd name="connsiteY4" fmla="*/ 219182 h 219181"/>
                  <a:gd name="connsiteX5" fmla="*/ 275252 w 275251"/>
                  <a:gd name="connsiteY5" fmla="*/ 219182 h 21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251" h="219181">
                    <a:moveTo>
                      <a:pt x="275252" y="219182"/>
                    </a:moveTo>
                    <a:lnTo>
                      <a:pt x="275252" y="152918"/>
                    </a:lnTo>
                    <a:cubicBezTo>
                      <a:pt x="275252" y="74760"/>
                      <a:pt x="215784" y="11894"/>
                      <a:pt x="137626" y="0"/>
                    </a:cubicBezTo>
                    <a:cubicBezTo>
                      <a:pt x="59468" y="11894"/>
                      <a:pt x="0" y="76459"/>
                      <a:pt x="0" y="152918"/>
                    </a:cubicBezTo>
                    <a:lnTo>
                      <a:pt x="0" y="219182"/>
                    </a:lnTo>
                    <a:lnTo>
                      <a:pt x="275252" y="219182"/>
                    </a:lnTo>
                    <a:close/>
                  </a:path>
                </a:pathLst>
              </a:custGeom>
              <a:solidFill>
                <a:srgbClr val="2EB8AE"/>
              </a:solidFill>
              <a:ln w="16966"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E676954B-917E-8935-6128-F87650BEFA80}"/>
                  </a:ext>
                </a:extLst>
              </p:cNvPr>
              <p:cNvSpPr/>
              <p:nvPr/>
            </p:nvSpPr>
            <p:spPr>
              <a:xfrm>
                <a:off x="9205848" y="2054152"/>
                <a:ext cx="332654" cy="255712"/>
              </a:xfrm>
              <a:custGeom>
                <a:avLst/>
                <a:gdLst>
                  <a:gd name="connsiteX0" fmla="*/ 324525 w 332654"/>
                  <a:gd name="connsiteY0" fmla="*/ 0 h 255712"/>
                  <a:gd name="connsiteX1" fmla="*/ 0 w 332654"/>
                  <a:gd name="connsiteY1" fmla="*/ 0 h 255712"/>
                  <a:gd name="connsiteX2" fmla="*/ 115538 w 332654"/>
                  <a:gd name="connsiteY2" fmla="*/ 180103 h 255712"/>
                  <a:gd name="connsiteX3" fmla="*/ 151218 w 332654"/>
                  <a:gd name="connsiteY3" fmla="*/ 253164 h 255712"/>
                  <a:gd name="connsiteX4" fmla="*/ 151218 w 332654"/>
                  <a:gd name="connsiteY4" fmla="*/ 253164 h 255712"/>
                  <a:gd name="connsiteX5" fmla="*/ 331321 w 332654"/>
                  <a:gd name="connsiteY5" fmla="*/ 11894 h 255712"/>
                  <a:gd name="connsiteX6" fmla="*/ 324525 w 332654"/>
                  <a:gd name="connsiteY6" fmla="*/ 0 h 25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654" h="255712">
                    <a:moveTo>
                      <a:pt x="324525" y="0"/>
                    </a:moveTo>
                    <a:lnTo>
                      <a:pt x="0" y="0"/>
                    </a:lnTo>
                    <a:lnTo>
                      <a:pt x="115538" y="180103"/>
                    </a:lnTo>
                    <a:lnTo>
                      <a:pt x="151218" y="253164"/>
                    </a:lnTo>
                    <a:cubicBezTo>
                      <a:pt x="154617" y="256562"/>
                      <a:pt x="147820" y="256562"/>
                      <a:pt x="151218" y="253164"/>
                    </a:cubicBezTo>
                    <a:lnTo>
                      <a:pt x="331321" y="11894"/>
                    </a:lnTo>
                    <a:cubicBezTo>
                      <a:pt x="334720" y="6796"/>
                      <a:pt x="331321" y="0"/>
                      <a:pt x="324525" y="0"/>
                    </a:cubicBezTo>
                    <a:close/>
                  </a:path>
                </a:pathLst>
              </a:custGeom>
              <a:solidFill>
                <a:srgbClr val="FDF0CD"/>
              </a:solidFill>
              <a:ln w="16966"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FA5BFB9D-BA36-57B4-EC07-A8DA88049F31}"/>
                  </a:ext>
                </a:extLst>
              </p:cNvPr>
              <p:cNvSpPr/>
              <p:nvPr/>
            </p:nvSpPr>
            <p:spPr>
              <a:xfrm>
                <a:off x="9289103" y="2234255"/>
                <a:ext cx="120634" cy="75609"/>
              </a:xfrm>
              <a:custGeom>
                <a:avLst/>
                <a:gdLst>
                  <a:gd name="connsiteX0" fmla="*/ 0 w 120634"/>
                  <a:gd name="connsiteY0" fmla="*/ 0 h 75609"/>
                  <a:gd name="connsiteX1" fmla="*/ 54371 w 120634"/>
                  <a:gd name="connsiteY1" fmla="*/ 73061 h 75609"/>
                  <a:gd name="connsiteX2" fmla="*/ 66264 w 120634"/>
                  <a:gd name="connsiteY2" fmla="*/ 73061 h 75609"/>
                  <a:gd name="connsiteX3" fmla="*/ 120635 w 120634"/>
                  <a:gd name="connsiteY3" fmla="*/ 0 h 75609"/>
                  <a:gd name="connsiteX4" fmla="*/ 0 w 120634"/>
                  <a:gd name="connsiteY4" fmla="*/ 0 h 75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634" h="75609">
                    <a:moveTo>
                      <a:pt x="0" y="0"/>
                    </a:moveTo>
                    <a:lnTo>
                      <a:pt x="54371" y="73061"/>
                    </a:lnTo>
                    <a:cubicBezTo>
                      <a:pt x="57769" y="76459"/>
                      <a:pt x="62866" y="76459"/>
                      <a:pt x="66264" y="73061"/>
                    </a:cubicBezTo>
                    <a:lnTo>
                      <a:pt x="120635" y="0"/>
                    </a:lnTo>
                    <a:lnTo>
                      <a:pt x="0" y="0"/>
                    </a:lnTo>
                    <a:close/>
                  </a:path>
                </a:pathLst>
              </a:custGeom>
              <a:solidFill>
                <a:srgbClr val="6FDBD3"/>
              </a:solidFill>
              <a:ln w="16966"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5E4FB2B1-846C-E9BA-0F4B-961A6146843D}"/>
                  </a:ext>
                </a:extLst>
              </p:cNvPr>
              <p:cNvSpPr/>
              <p:nvPr/>
            </p:nvSpPr>
            <p:spPr>
              <a:xfrm>
                <a:off x="9392747" y="2054152"/>
                <a:ext cx="135926" cy="180102"/>
              </a:xfrm>
              <a:custGeom>
                <a:avLst/>
                <a:gdLst>
                  <a:gd name="connsiteX0" fmla="*/ 88352 w 135926"/>
                  <a:gd name="connsiteY0" fmla="*/ 0 h 180102"/>
                  <a:gd name="connsiteX1" fmla="*/ 0 w 135926"/>
                  <a:gd name="connsiteY1" fmla="*/ 180103 h 180102"/>
                  <a:gd name="connsiteX2" fmla="*/ 23787 w 135926"/>
                  <a:gd name="connsiteY2" fmla="*/ 180103 h 180102"/>
                  <a:gd name="connsiteX3" fmla="*/ 135927 w 135926"/>
                  <a:gd name="connsiteY3" fmla="*/ 20389 h 180102"/>
                  <a:gd name="connsiteX4" fmla="*/ 135927 w 135926"/>
                  <a:gd name="connsiteY4" fmla="*/ 0 h 1801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6" h="180102">
                    <a:moveTo>
                      <a:pt x="88352" y="0"/>
                    </a:moveTo>
                    <a:lnTo>
                      <a:pt x="0" y="180103"/>
                    </a:lnTo>
                    <a:lnTo>
                      <a:pt x="23787" y="180103"/>
                    </a:lnTo>
                    <a:lnTo>
                      <a:pt x="135927" y="20389"/>
                    </a:lnTo>
                    <a:lnTo>
                      <a:pt x="135927" y="0"/>
                    </a:lnTo>
                    <a:close/>
                  </a:path>
                </a:pathLst>
              </a:custGeom>
              <a:solidFill>
                <a:srgbClr val="E7D0A8"/>
              </a:solidFill>
              <a:ln w="16966"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E8C78427-5F3D-7C87-C12A-44173D0827D4}"/>
                  </a:ext>
                </a:extLst>
              </p:cNvPr>
              <p:cNvSpPr/>
              <p:nvPr/>
            </p:nvSpPr>
            <p:spPr>
              <a:xfrm>
                <a:off x="9165069" y="1359227"/>
                <a:ext cx="370400" cy="525017"/>
              </a:xfrm>
              <a:custGeom>
                <a:avLst/>
                <a:gdLst>
                  <a:gd name="connsiteX0" fmla="*/ 370400 w 370400"/>
                  <a:gd name="connsiteY0" fmla="*/ 525017 h 525017"/>
                  <a:gd name="connsiteX1" fmla="*/ 370400 w 370400"/>
                  <a:gd name="connsiteY1" fmla="*/ 185200 h 525017"/>
                  <a:gd name="connsiteX2" fmla="*/ 185200 w 370400"/>
                  <a:gd name="connsiteY2" fmla="*/ 0 h 525017"/>
                  <a:gd name="connsiteX3" fmla="*/ 0 w 370400"/>
                  <a:gd name="connsiteY3" fmla="*/ 185200 h 525017"/>
                  <a:gd name="connsiteX4" fmla="*/ 0 w 370400"/>
                  <a:gd name="connsiteY4" fmla="*/ 293942 h 525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400" h="525017">
                    <a:moveTo>
                      <a:pt x="370400" y="525017"/>
                    </a:moveTo>
                    <a:lnTo>
                      <a:pt x="370400" y="185200"/>
                    </a:lnTo>
                    <a:cubicBezTo>
                      <a:pt x="370400" y="83255"/>
                      <a:pt x="287145" y="0"/>
                      <a:pt x="185200" y="0"/>
                    </a:cubicBezTo>
                    <a:cubicBezTo>
                      <a:pt x="83255" y="0"/>
                      <a:pt x="0" y="83255"/>
                      <a:pt x="0" y="185200"/>
                    </a:cubicBezTo>
                    <a:lnTo>
                      <a:pt x="0" y="293942"/>
                    </a:lnTo>
                  </a:path>
                </a:pathLst>
              </a:custGeom>
              <a:noFill/>
              <a:ln w="25450" cap="rnd">
                <a:solidFill>
                  <a:srgbClr val="231F20"/>
                </a:solid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CB9F3870-7056-1606-FF24-7F43E7FEF1C5}"/>
                  </a:ext>
                </a:extLst>
              </p:cNvPr>
              <p:cNvSpPr/>
              <p:nvPr/>
            </p:nvSpPr>
            <p:spPr>
              <a:xfrm>
                <a:off x="9238130" y="1430588"/>
                <a:ext cx="57768" cy="57768"/>
              </a:xfrm>
              <a:custGeom>
                <a:avLst/>
                <a:gdLst>
                  <a:gd name="connsiteX0" fmla="*/ 57769 w 57768"/>
                  <a:gd name="connsiteY0" fmla="*/ 0 h 57768"/>
                  <a:gd name="connsiteX1" fmla="*/ 0 w 57768"/>
                  <a:gd name="connsiteY1" fmla="*/ 57769 h 57768"/>
                </a:gdLst>
                <a:ahLst/>
                <a:cxnLst>
                  <a:cxn ang="0">
                    <a:pos x="connsiteX0" y="connsiteY0"/>
                  </a:cxn>
                  <a:cxn ang="0">
                    <a:pos x="connsiteX1" y="connsiteY1"/>
                  </a:cxn>
                </a:cxnLst>
                <a:rect l="l" t="t" r="r" b="b"/>
                <a:pathLst>
                  <a:path w="57768" h="57768">
                    <a:moveTo>
                      <a:pt x="57769" y="0"/>
                    </a:moveTo>
                    <a:cubicBezTo>
                      <a:pt x="25486" y="0"/>
                      <a:pt x="0" y="25486"/>
                      <a:pt x="0" y="57769"/>
                    </a:cubicBezTo>
                  </a:path>
                </a:pathLst>
              </a:custGeom>
              <a:noFill/>
              <a:ln w="25450" cap="rnd">
                <a:solidFill>
                  <a:srgbClr val="FFFFFF"/>
                </a:solidFill>
                <a:prstDash val="solid"/>
                <a:miter/>
              </a:ln>
            </p:spPr>
            <p:txBody>
              <a:bodyPr rtlCol="0" anchor="ctr"/>
              <a:lstStyle/>
              <a:p>
                <a:endParaRPr lang="zh-CN" altLang="en-US"/>
              </a:p>
            </p:txBody>
          </p:sp>
          <p:sp>
            <p:nvSpPr>
              <p:cNvPr id="107" name="任意多边形: 形状 106">
                <a:extLst>
                  <a:ext uri="{FF2B5EF4-FFF2-40B4-BE49-F238E27FC236}">
                    <a16:creationId xmlns:a16="http://schemas.microsoft.com/office/drawing/2014/main" id="{509D0D85-3094-3EB3-0044-26416CCF784E}"/>
                  </a:ext>
                </a:extLst>
              </p:cNvPr>
              <p:cNvSpPr/>
              <p:nvPr/>
            </p:nvSpPr>
            <p:spPr>
              <a:xfrm>
                <a:off x="9163370" y="1581807"/>
                <a:ext cx="373798" cy="729332"/>
              </a:xfrm>
              <a:custGeom>
                <a:avLst/>
                <a:gdLst>
                  <a:gd name="connsiteX0" fmla="*/ 0 w 373798"/>
                  <a:gd name="connsiteY0" fmla="*/ 190297 h 729332"/>
                  <a:gd name="connsiteX1" fmla="*/ 0 w 373798"/>
                  <a:gd name="connsiteY1" fmla="*/ 468947 h 729332"/>
                  <a:gd name="connsiteX2" fmla="*/ 15292 w 373798"/>
                  <a:gd name="connsiteY2" fmla="*/ 513124 h 729332"/>
                  <a:gd name="connsiteX3" fmla="*/ 169908 w 373798"/>
                  <a:gd name="connsiteY3" fmla="*/ 720412 h 729332"/>
                  <a:gd name="connsiteX4" fmla="*/ 203890 w 373798"/>
                  <a:gd name="connsiteY4" fmla="*/ 720412 h 729332"/>
                  <a:gd name="connsiteX5" fmla="*/ 358507 w 373798"/>
                  <a:gd name="connsiteY5" fmla="*/ 513124 h 729332"/>
                  <a:gd name="connsiteX6" fmla="*/ 373799 w 373798"/>
                  <a:gd name="connsiteY6" fmla="*/ 468947 h 729332"/>
                  <a:gd name="connsiteX7" fmla="*/ 373799 w 373798"/>
                  <a:gd name="connsiteY7" fmla="*/ 336419 h 729332"/>
                  <a:gd name="connsiteX8" fmla="*/ 0 w 373798"/>
                  <a:gd name="connsiteY8" fmla="*/ 103644 h 729332"/>
                  <a:gd name="connsiteX9" fmla="*/ 0 w 373798"/>
                  <a:gd name="connsiteY9" fmla="*/ 158015 h 729332"/>
                  <a:gd name="connsiteX10" fmla="*/ 372099 w 373798"/>
                  <a:gd name="connsiteY10" fmla="*/ 467248 h 729332"/>
                  <a:gd name="connsiteX11" fmla="*/ 42477 w 373798"/>
                  <a:gd name="connsiteY11" fmla="*/ 467248 h 729332"/>
                  <a:gd name="connsiteX12" fmla="*/ 6796 w 373798"/>
                  <a:gd name="connsiteY12" fmla="*/ 0 h 729332"/>
                  <a:gd name="connsiteX13" fmla="*/ 331321 w 373798"/>
                  <a:gd name="connsiteY13" fmla="*/ 0 h 72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3798" h="729332">
                    <a:moveTo>
                      <a:pt x="0" y="190297"/>
                    </a:moveTo>
                    <a:lnTo>
                      <a:pt x="0" y="468947"/>
                    </a:lnTo>
                    <a:cubicBezTo>
                      <a:pt x="0" y="484239"/>
                      <a:pt x="5097" y="501230"/>
                      <a:pt x="15292" y="513124"/>
                    </a:cubicBezTo>
                    <a:lnTo>
                      <a:pt x="169908" y="720412"/>
                    </a:lnTo>
                    <a:cubicBezTo>
                      <a:pt x="178404" y="732306"/>
                      <a:pt x="195395" y="732306"/>
                      <a:pt x="203890" y="720412"/>
                    </a:cubicBezTo>
                    <a:lnTo>
                      <a:pt x="358507" y="513124"/>
                    </a:lnTo>
                    <a:cubicBezTo>
                      <a:pt x="368701" y="499531"/>
                      <a:pt x="373799" y="484239"/>
                      <a:pt x="373799" y="468947"/>
                    </a:cubicBezTo>
                    <a:lnTo>
                      <a:pt x="373799" y="336419"/>
                    </a:lnTo>
                    <a:moveTo>
                      <a:pt x="0" y="103644"/>
                    </a:moveTo>
                    <a:lnTo>
                      <a:pt x="0" y="158015"/>
                    </a:lnTo>
                    <a:moveTo>
                      <a:pt x="372099" y="467248"/>
                    </a:moveTo>
                    <a:lnTo>
                      <a:pt x="42477" y="467248"/>
                    </a:lnTo>
                    <a:moveTo>
                      <a:pt x="6796" y="0"/>
                    </a:moveTo>
                    <a:lnTo>
                      <a:pt x="331321" y="0"/>
                    </a:lnTo>
                  </a:path>
                </a:pathLst>
              </a:custGeom>
              <a:noFill/>
              <a:ln w="25450" cap="rnd">
                <a:solidFill>
                  <a:srgbClr val="231F20"/>
                </a:solid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54BF32CD-D592-639B-94D4-45A0AC951F20}"/>
                  </a:ext>
                </a:extLst>
              </p:cNvPr>
              <p:cNvSpPr/>
              <p:nvPr/>
            </p:nvSpPr>
            <p:spPr>
              <a:xfrm>
                <a:off x="9238130" y="1520640"/>
                <a:ext cx="16990" cy="477442"/>
              </a:xfrm>
              <a:custGeom>
                <a:avLst/>
                <a:gdLst>
                  <a:gd name="connsiteX0" fmla="*/ 0 w 16990"/>
                  <a:gd name="connsiteY0" fmla="*/ 0 h 477442"/>
                  <a:gd name="connsiteX1" fmla="*/ 0 w 16990"/>
                  <a:gd name="connsiteY1" fmla="*/ 11894 h 477442"/>
                  <a:gd name="connsiteX2" fmla="*/ 0 w 16990"/>
                  <a:gd name="connsiteY2" fmla="*/ 399285 h 477442"/>
                  <a:gd name="connsiteX3" fmla="*/ 0 w 16990"/>
                  <a:gd name="connsiteY3" fmla="*/ 477443 h 477442"/>
                </a:gdLst>
                <a:ahLst/>
                <a:cxnLst>
                  <a:cxn ang="0">
                    <a:pos x="connsiteX0" y="connsiteY0"/>
                  </a:cxn>
                  <a:cxn ang="0">
                    <a:pos x="connsiteX1" y="connsiteY1"/>
                  </a:cxn>
                  <a:cxn ang="0">
                    <a:pos x="connsiteX2" y="connsiteY2"/>
                  </a:cxn>
                  <a:cxn ang="0">
                    <a:pos x="connsiteX3" y="connsiteY3"/>
                  </a:cxn>
                </a:cxnLst>
                <a:rect l="l" t="t" r="r" b="b"/>
                <a:pathLst>
                  <a:path w="16990" h="477442">
                    <a:moveTo>
                      <a:pt x="0" y="0"/>
                    </a:moveTo>
                    <a:lnTo>
                      <a:pt x="0" y="11894"/>
                    </a:lnTo>
                    <a:moveTo>
                      <a:pt x="0" y="399285"/>
                    </a:moveTo>
                    <a:lnTo>
                      <a:pt x="0" y="477443"/>
                    </a:lnTo>
                  </a:path>
                </a:pathLst>
              </a:custGeom>
              <a:noFill/>
              <a:ln w="25450" cap="rnd">
                <a:solidFill>
                  <a:srgbClr val="FFFFFF"/>
                </a:solidFill>
                <a:prstDash val="solid"/>
                <a:miter/>
              </a:ln>
            </p:spPr>
            <p:txBody>
              <a:bodyPr rtlCol="0" anchor="ctr"/>
              <a:lstStyle/>
              <a:p>
                <a:endParaRPr lang="zh-CN" altLang="en-US"/>
              </a:p>
            </p:txBody>
          </p:sp>
        </p:grpSp>
        <p:sp>
          <p:nvSpPr>
            <p:cNvPr id="109" name="任意多边形: 形状 108">
              <a:extLst>
                <a:ext uri="{FF2B5EF4-FFF2-40B4-BE49-F238E27FC236}">
                  <a16:creationId xmlns:a16="http://schemas.microsoft.com/office/drawing/2014/main" id="{0701A20A-8508-FEFB-FC5F-F0A2B891E95B}"/>
                </a:ext>
              </a:extLst>
            </p:cNvPr>
            <p:cNvSpPr/>
            <p:nvPr/>
          </p:nvSpPr>
          <p:spPr>
            <a:xfrm>
              <a:off x="9591540" y="1383014"/>
              <a:ext cx="32282" cy="32282"/>
            </a:xfrm>
            <a:custGeom>
              <a:avLst/>
              <a:gdLst>
                <a:gd name="connsiteX0" fmla="*/ 0 w 32282"/>
                <a:gd name="connsiteY0" fmla="*/ 16991 h 32282"/>
                <a:gd name="connsiteX1" fmla="*/ 32283 w 32282"/>
                <a:gd name="connsiteY1" fmla="*/ 16991 h 32282"/>
                <a:gd name="connsiteX2" fmla="*/ 16991 w 32282"/>
                <a:gd name="connsiteY2" fmla="*/ 32283 h 32282"/>
                <a:gd name="connsiteX3" fmla="*/ 16991 w 32282"/>
                <a:gd name="connsiteY3" fmla="*/ 0 h 32282"/>
              </a:gdLst>
              <a:ahLst/>
              <a:cxnLst>
                <a:cxn ang="0">
                  <a:pos x="connsiteX0" y="connsiteY0"/>
                </a:cxn>
                <a:cxn ang="0">
                  <a:pos x="connsiteX1" y="connsiteY1"/>
                </a:cxn>
                <a:cxn ang="0">
                  <a:pos x="connsiteX2" y="connsiteY2"/>
                </a:cxn>
                <a:cxn ang="0">
                  <a:pos x="connsiteX3" y="connsiteY3"/>
                </a:cxn>
              </a:cxnLst>
              <a:rect l="l" t="t" r="r" b="b"/>
              <a:pathLst>
                <a:path w="32282" h="32282">
                  <a:moveTo>
                    <a:pt x="0" y="16991"/>
                  </a:moveTo>
                  <a:lnTo>
                    <a:pt x="32283" y="16991"/>
                  </a:lnTo>
                  <a:moveTo>
                    <a:pt x="16991" y="32283"/>
                  </a:moveTo>
                  <a:lnTo>
                    <a:pt x="16991" y="0"/>
                  </a:lnTo>
                </a:path>
              </a:pathLst>
            </a:custGeom>
            <a:noFill/>
            <a:ln w="16966" cap="rnd">
              <a:solidFill>
                <a:srgbClr val="F8E167"/>
              </a:solidFill>
              <a:prstDash val="solid"/>
              <a:round/>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41FAF034-7BF2-9ECA-D473-6724B499E65C}"/>
                </a:ext>
              </a:extLst>
            </p:cNvPr>
            <p:cNvSpPr/>
            <p:nvPr/>
          </p:nvSpPr>
          <p:spPr>
            <a:xfrm>
              <a:off x="8860933" y="1969198"/>
              <a:ext cx="33981" cy="33981"/>
            </a:xfrm>
            <a:custGeom>
              <a:avLst/>
              <a:gdLst>
                <a:gd name="connsiteX0" fmla="*/ 0 w 33981"/>
                <a:gd name="connsiteY0" fmla="*/ 16991 h 33981"/>
                <a:gd name="connsiteX1" fmla="*/ 33982 w 33981"/>
                <a:gd name="connsiteY1" fmla="*/ 16991 h 33981"/>
                <a:gd name="connsiteX2" fmla="*/ 16991 w 33981"/>
                <a:gd name="connsiteY2" fmla="*/ 33982 h 33981"/>
                <a:gd name="connsiteX3" fmla="*/ 16991 w 33981"/>
                <a:gd name="connsiteY3" fmla="*/ 0 h 33981"/>
              </a:gdLst>
              <a:ahLst/>
              <a:cxnLst>
                <a:cxn ang="0">
                  <a:pos x="connsiteX0" y="connsiteY0"/>
                </a:cxn>
                <a:cxn ang="0">
                  <a:pos x="connsiteX1" y="connsiteY1"/>
                </a:cxn>
                <a:cxn ang="0">
                  <a:pos x="connsiteX2" y="connsiteY2"/>
                </a:cxn>
                <a:cxn ang="0">
                  <a:pos x="connsiteX3" y="connsiteY3"/>
                </a:cxn>
              </a:cxnLst>
              <a:rect l="l" t="t" r="r" b="b"/>
              <a:pathLst>
                <a:path w="33981" h="33981">
                  <a:moveTo>
                    <a:pt x="0" y="16991"/>
                  </a:moveTo>
                  <a:lnTo>
                    <a:pt x="33982" y="16991"/>
                  </a:lnTo>
                  <a:moveTo>
                    <a:pt x="16991" y="33982"/>
                  </a:moveTo>
                  <a:lnTo>
                    <a:pt x="16991" y="0"/>
                  </a:lnTo>
                </a:path>
              </a:pathLst>
            </a:custGeom>
            <a:noFill/>
            <a:ln w="16966" cap="rnd">
              <a:solidFill>
                <a:schemeClr val="bg1"/>
              </a:solidFill>
              <a:prstDash val="solid"/>
              <a:round/>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AA6CEC0C-6181-A2E2-3020-D37D63F3CCDD}"/>
                </a:ext>
              </a:extLst>
            </p:cNvPr>
            <p:cNvSpPr/>
            <p:nvPr/>
          </p:nvSpPr>
          <p:spPr>
            <a:xfrm>
              <a:off x="9734263" y="2193477"/>
              <a:ext cx="32282" cy="33981"/>
            </a:xfrm>
            <a:custGeom>
              <a:avLst/>
              <a:gdLst>
                <a:gd name="connsiteX0" fmla="*/ 0 w 32282"/>
                <a:gd name="connsiteY0" fmla="*/ 16991 h 33981"/>
                <a:gd name="connsiteX1" fmla="*/ 32283 w 32282"/>
                <a:gd name="connsiteY1" fmla="*/ 16991 h 33981"/>
                <a:gd name="connsiteX2" fmla="*/ 16991 w 32282"/>
                <a:gd name="connsiteY2" fmla="*/ 33982 h 33981"/>
                <a:gd name="connsiteX3" fmla="*/ 16991 w 32282"/>
                <a:gd name="connsiteY3" fmla="*/ 0 h 33981"/>
              </a:gdLst>
              <a:ahLst/>
              <a:cxnLst>
                <a:cxn ang="0">
                  <a:pos x="connsiteX0" y="connsiteY0"/>
                </a:cxn>
                <a:cxn ang="0">
                  <a:pos x="connsiteX1" y="connsiteY1"/>
                </a:cxn>
                <a:cxn ang="0">
                  <a:pos x="connsiteX2" y="connsiteY2"/>
                </a:cxn>
                <a:cxn ang="0">
                  <a:pos x="connsiteX3" y="connsiteY3"/>
                </a:cxn>
              </a:cxnLst>
              <a:rect l="l" t="t" r="r" b="b"/>
              <a:pathLst>
                <a:path w="32282" h="33981">
                  <a:moveTo>
                    <a:pt x="0" y="16991"/>
                  </a:moveTo>
                  <a:lnTo>
                    <a:pt x="32283" y="16991"/>
                  </a:lnTo>
                  <a:moveTo>
                    <a:pt x="16991" y="33982"/>
                  </a:moveTo>
                  <a:lnTo>
                    <a:pt x="16991" y="0"/>
                  </a:lnTo>
                </a:path>
              </a:pathLst>
            </a:custGeom>
            <a:noFill/>
            <a:ln w="16966" cap="rnd">
              <a:solidFill>
                <a:srgbClr val="6FDBD3"/>
              </a:solidFill>
              <a:prstDash val="solid"/>
              <a:round/>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C299ABD2-74C1-7F55-BAA7-1C541605C3E2}"/>
                </a:ext>
              </a:extLst>
            </p:cNvPr>
            <p:cNvSpPr/>
            <p:nvPr/>
          </p:nvSpPr>
          <p:spPr>
            <a:xfrm>
              <a:off x="9798828" y="1894438"/>
              <a:ext cx="33981" cy="33981"/>
            </a:xfrm>
            <a:custGeom>
              <a:avLst/>
              <a:gdLst>
                <a:gd name="connsiteX0" fmla="*/ 33982 w 33981"/>
                <a:gd name="connsiteY0" fmla="*/ 16991 h 33981"/>
                <a:gd name="connsiteX1" fmla="*/ 16991 w 33981"/>
                <a:gd name="connsiteY1" fmla="*/ 33982 h 33981"/>
                <a:gd name="connsiteX2" fmla="*/ 0 w 33981"/>
                <a:gd name="connsiteY2" fmla="*/ 16991 h 33981"/>
                <a:gd name="connsiteX3" fmla="*/ 16991 w 33981"/>
                <a:gd name="connsiteY3" fmla="*/ 0 h 33981"/>
                <a:gd name="connsiteX4" fmla="*/ 33982 w 33981"/>
                <a:gd name="connsiteY4" fmla="*/ 16991 h 33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81" h="33981">
                  <a:moveTo>
                    <a:pt x="33982" y="16991"/>
                  </a:moveTo>
                  <a:cubicBezTo>
                    <a:pt x="33982" y="26375"/>
                    <a:pt x="26375" y="33982"/>
                    <a:pt x="16991" y="33982"/>
                  </a:cubicBezTo>
                  <a:cubicBezTo>
                    <a:pt x="7607" y="33982"/>
                    <a:pt x="0" y="26375"/>
                    <a:pt x="0" y="16991"/>
                  </a:cubicBezTo>
                  <a:cubicBezTo>
                    <a:pt x="0" y="7607"/>
                    <a:pt x="7607" y="0"/>
                    <a:pt x="16991" y="0"/>
                  </a:cubicBezTo>
                  <a:cubicBezTo>
                    <a:pt x="26375" y="0"/>
                    <a:pt x="33982" y="7607"/>
                    <a:pt x="33982" y="16991"/>
                  </a:cubicBezTo>
                  <a:close/>
                </a:path>
              </a:pathLst>
            </a:custGeom>
            <a:noFill/>
            <a:ln w="16966" cap="rnd">
              <a:solidFill>
                <a:schemeClr val="bg1"/>
              </a:solidFill>
              <a:prstDash val="solid"/>
              <a:round/>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8AA7104F-9E99-778F-8166-EDB307D0F25F}"/>
                </a:ext>
              </a:extLst>
            </p:cNvPr>
            <p:cNvSpPr/>
            <p:nvPr/>
          </p:nvSpPr>
          <p:spPr>
            <a:xfrm>
              <a:off x="9800527" y="1975994"/>
              <a:ext cx="10194" cy="10194"/>
            </a:xfrm>
            <a:custGeom>
              <a:avLst/>
              <a:gdLst>
                <a:gd name="connsiteX0" fmla="*/ 10194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4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4" y="5097"/>
                  </a:moveTo>
                  <a:cubicBezTo>
                    <a:pt x="10194" y="7912"/>
                    <a:pt x="7912" y="10194"/>
                    <a:pt x="5097" y="10194"/>
                  </a:cubicBezTo>
                  <a:cubicBezTo>
                    <a:pt x="2282" y="10194"/>
                    <a:pt x="0" y="7912"/>
                    <a:pt x="0" y="5097"/>
                  </a:cubicBezTo>
                  <a:cubicBezTo>
                    <a:pt x="0" y="2282"/>
                    <a:pt x="2282" y="0"/>
                    <a:pt x="5097" y="0"/>
                  </a:cubicBezTo>
                  <a:cubicBezTo>
                    <a:pt x="7912" y="0"/>
                    <a:pt x="10194" y="2282"/>
                    <a:pt x="10194" y="5097"/>
                  </a:cubicBezTo>
                  <a:close/>
                </a:path>
              </a:pathLst>
            </a:custGeom>
            <a:solidFill>
              <a:srgbClr val="231F20"/>
            </a:solidFill>
            <a:ln w="16966"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B640673F-770D-1F1C-A601-228E0E42ED41}"/>
                </a:ext>
              </a:extLst>
            </p:cNvPr>
            <p:cNvSpPr/>
            <p:nvPr/>
          </p:nvSpPr>
          <p:spPr>
            <a:xfrm>
              <a:off x="9666299" y="1394908"/>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231F20"/>
            </a:solidFill>
            <a:ln w="16966"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7F9CD0B8-BFF0-E6ED-3385-EA9BD3154A71}"/>
                </a:ext>
              </a:extLst>
            </p:cNvPr>
            <p:cNvSpPr/>
            <p:nvPr/>
          </p:nvSpPr>
          <p:spPr>
            <a:xfrm>
              <a:off x="9054629" y="1369421"/>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231F20"/>
            </a:solidFill>
            <a:ln w="16966"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7E4E1260-DFF4-2CE6-0DFB-47386E7896BC}"/>
                </a:ext>
              </a:extLst>
            </p:cNvPr>
            <p:cNvSpPr/>
            <p:nvPr/>
          </p:nvSpPr>
          <p:spPr>
            <a:xfrm>
              <a:off x="8901711" y="2074541"/>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231F20"/>
            </a:solidFill>
            <a:ln w="16966"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FA841557-C037-3C8C-1274-BF5AB4F92780}"/>
                </a:ext>
              </a:extLst>
            </p:cNvPr>
            <p:cNvSpPr/>
            <p:nvPr/>
          </p:nvSpPr>
          <p:spPr>
            <a:xfrm>
              <a:off x="9013851" y="1366023"/>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231F20"/>
            </a:solidFill>
            <a:ln w="16966"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6D101B89-CAB7-373B-1D1A-446BAA61DC31}"/>
                </a:ext>
              </a:extLst>
            </p:cNvPr>
            <p:cNvSpPr/>
            <p:nvPr/>
          </p:nvSpPr>
          <p:spPr>
            <a:xfrm>
              <a:off x="9068222" y="1411898"/>
              <a:ext cx="40778" cy="40778"/>
            </a:xfrm>
            <a:custGeom>
              <a:avLst/>
              <a:gdLst>
                <a:gd name="connsiteX0" fmla="*/ 40778 w 40778"/>
                <a:gd name="connsiteY0" fmla="*/ 20389 h 40778"/>
                <a:gd name="connsiteX1" fmla="*/ 20389 w 40778"/>
                <a:gd name="connsiteY1" fmla="*/ 40778 h 40778"/>
                <a:gd name="connsiteX2" fmla="*/ 0 w 40778"/>
                <a:gd name="connsiteY2" fmla="*/ 20389 h 40778"/>
                <a:gd name="connsiteX3" fmla="*/ 20389 w 40778"/>
                <a:gd name="connsiteY3" fmla="*/ 0 h 40778"/>
                <a:gd name="connsiteX4" fmla="*/ 40778 w 40778"/>
                <a:gd name="connsiteY4" fmla="*/ 20389 h 40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78" h="40778">
                  <a:moveTo>
                    <a:pt x="40778" y="20389"/>
                  </a:moveTo>
                  <a:cubicBezTo>
                    <a:pt x="40778" y="31650"/>
                    <a:pt x="31650" y="40778"/>
                    <a:pt x="20389" y="40778"/>
                  </a:cubicBezTo>
                  <a:cubicBezTo>
                    <a:pt x="9128" y="40778"/>
                    <a:pt x="0" y="31650"/>
                    <a:pt x="0" y="20389"/>
                  </a:cubicBezTo>
                  <a:cubicBezTo>
                    <a:pt x="0" y="9128"/>
                    <a:pt x="9128" y="0"/>
                    <a:pt x="20389" y="0"/>
                  </a:cubicBezTo>
                  <a:cubicBezTo>
                    <a:pt x="31650" y="0"/>
                    <a:pt x="40778" y="9128"/>
                    <a:pt x="40778" y="20389"/>
                  </a:cubicBezTo>
                  <a:close/>
                </a:path>
              </a:pathLst>
            </a:custGeom>
            <a:noFill/>
            <a:ln w="16966" cap="rnd">
              <a:solidFill>
                <a:srgbClr val="F8E167"/>
              </a:solidFill>
              <a:prstDash val="solid"/>
              <a:round/>
            </a:ln>
          </p:spPr>
          <p:txBody>
            <a:bodyPr rtlCol="0" anchor="ctr"/>
            <a:lstStyle/>
            <a:p>
              <a:endParaRPr lang="zh-CN" altLang="en-US"/>
            </a:p>
          </p:txBody>
        </p:sp>
        <p:sp>
          <p:nvSpPr>
            <p:cNvPr id="119" name="任意多边形: 形状 118">
              <a:extLst>
                <a:ext uri="{FF2B5EF4-FFF2-40B4-BE49-F238E27FC236}">
                  <a16:creationId xmlns:a16="http://schemas.microsoft.com/office/drawing/2014/main" id="{73B3D30A-CD7E-4C8C-AA1D-3175716FFF4E}"/>
                </a:ext>
              </a:extLst>
            </p:cNvPr>
            <p:cNvSpPr/>
            <p:nvPr/>
          </p:nvSpPr>
          <p:spPr>
            <a:xfrm>
              <a:off x="8956082" y="2203672"/>
              <a:ext cx="23787" cy="23787"/>
            </a:xfrm>
            <a:custGeom>
              <a:avLst/>
              <a:gdLst>
                <a:gd name="connsiteX0" fmla="*/ 23787 w 23787"/>
                <a:gd name="connsiteY0" fmla="*/ 11894 h 23787"/>
                <a:gd name="connsiteX1" fmla="*/ 11894 w 23787"/>
                <a:gd name="connsiteY1" fmla="*/ 23787 h 23787"/>
                <a:gd name="connsiteX2" fmla="*/ 0 w 23787"/>
                <a:gd name="connsiteY2" fmla="*/ 11894 h 23787"/>
                <a:gd name="connsiteX3" fmla="*/ 11894 w 23787"/>
                <a:gd name="connsiteY3" fmla="*/ 0 h 23787"/>
                <a:gd name="connsiteX4" fmla="*/ 23787 w 23787"/>
                <a:gd name="connsiteY4" fmla="*/ 11894 h 23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87" h="23787">
                  <a:moveTo>
                    <a:pt x="23787" y="11894"/>
                  </a:moveTo>
                  <a:cubicBezTo>
                    <a:pt x="23787" y="18462"/>
                    <a:pt x="18462" y="23787"/>
                    <a:pt x="11894" y="23787"/>
                  </a:cubicBezTo>
                  <a:cubicBezTo>
                    <a:pt x="5325" y="23787"/>
                    <a:pt x="0" y="18462"/>
                    <a:pt x="0" y="11894"/>
                  </a:cubicBezTo>
                  <a:cubicBezTo>
                    <a:pt x="0" y="5325"/>
                    <a:pt x="5325" y="0"/>
                    <a:pt x="11894" y="0"/>
                  </a:cubicBezTo>
                  <a:cubicBezTo>
                    <a:pt x="18462" y="0"/>
                    <a:pt x="23787" y="5325"/>
                    <a:pt x="23787" y="11894"/>
                  </a:cubicBezTo>
                  <a:close/>
                </a:path>
              </a:pathLst>
            </a:custGeom>
            <a:noFill/>
            <a:ln w="16966" cap="rnd">
              <a:solidFill>
                <a:srgbClr val="6FDBD3"/>
              </a:solidFill>
              <a:prstDash val="solid"/>
              <a:round/>
            </a:ln>
          </p:spPr>
          <p:txBody>
            <a:bodyPr rtlCol="0" anchor="ctr"/>
            <a:lstStyle/>
            <a:p>
              <a:endParaRPr lang="zh-CN" altLang="en-US"/>
            </a:p>
          </p:txBody>
        </p:sp>
      </p:grpSp>
    </p:spTree>
    <p:extLst>
      <p:ext uri="{BB962C8B-B14F-4D97-AF65-F5344CB8AC3E}">
        <p14:creationId xmlns:p14="http://schemas.microsoft.com/office/powerpoint/2010/main" val="721722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E45C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0AF882E-5880-52D5-FCFD-A9C556EEC4E2}"/>
              </a:ext>
            </a:extLst>
          </p:cNvPr>
          <p:cNvSpPr/>
          <p:nvPr/>
        </p:nvSpPr>
        <p:spPr>
          <a:xfrm>
            <a:off x="0" y="0"/>
            <a:ext cx="12192000" cy="6858000"/>
          </a:xfrm>
          <a:prstGeom prst="rect">
            <a:avLst/>
          </a:prstGeom>
          <a:solidFill>
            <a:srgbClr val="7E45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312585D5-8FF5-0E73-1FFA-CE0128FCC36D}"/>
              </a:ext>
            </a:extLst>
          </p:cNvPr>
          <p:cNvSpPr txBox="1"/>
          <p:nvPr/>
        </p:nvSpPr>
        <p:spPr>
          <a:xfrm>
            <a:off x="2359231" y="3044280"/>
            <a:ext cx="7473538" cy="1015663"/>
          </a:xfrm>
          <a:prstGeom prst="rect">
            <a:avLst/>
          </a:prstGeom>
          <a:noFill/>
        </p:spPr>
        <p:txBody>
          <a:bodyPr wrap="square" rtlCol="0">
            <a:spAutoFit/>
          </a:bodyPr>
          <a:lstStyle/>
          <a:p>
            <a:pPr algn="ctr"/>
            <a:r>
              <a:rPr lang="en-US" altLang="zh-CN" sz="6000">
                <a:solidFill>
                  <a:srgbClr val="F8E167"/>
                </a:solidFill>
                <a:latin typeface="Jumble" panose="02000503000000020004" pitchFamily="2" charset="0"/>
              </a:rPr>
              <a:t>Power Your Point</a:t>
            </a:r>
            <a:endParaRPr lang="zh-CN" altLang="en-US" sz="6000">
              <a:solidFill>
                <a:srgbClr val="F8E167"/>
              </a:solidFill>
              <a:latin typeface="Jumble" panose="02000503000000020004" pitchFamily="2" charset="0"/>
            </a:endParaRPr>
          </a:p>
        </p:txBody>
      </p:sp>
      <p:sp>
        <p:nvSpPr>
          <p:cNvPr id="5" name="心形 4">
            <a:extLst>
              <a:ext uri="{FF2B5EF4-FFF2-40B4-BE49-F238E27FC236}">
                <a16:creationId xmlns:a16="http://schemas.microsoft.com/office/drawing/2014/main" id="{341F415A-56A9-1555-F392-496CB1B45C07}"/>
              </a:ext>
            </a:extLst>
          </p:cNvPr>
          <p:cNvSpPr/>
          <p:nvPr/>
        </p:nvSpPr>
        <p:spPr>
          <a:xfrm>
            <a:off x="3455508" y="3397483"/>
            <a:ext cx="281284" cy="281284"/>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心形 5">
            <a:extLst>
              <a:ext uri="{FF2B5EF4-FFF2-40B4-BE49-F238E27FC236}">
                <a16:creationId xmlns:a16="http://schemas.microsoft.com/office/drawing/2014/main" id="{F9AFFF87-D8EB-22BE-E08C-84B9FA9DBBE0}"/>
              </a:ext>
            </a:extLst>
          </p:cNvPr>
          <p:cNvSpPr/>
          <p:nvPr/>
        </p:nvSpPr>
        <p:spPr>
          <a:xfrm>
            <a:off x="5934216" y="3397483"/>
            <a:ext cx="281284" cy="281284"/>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心形 6">
            <a:extLst>
              <a:ext uri="{FF2B5EF4-FFF2-40B4-BE49-F238E27FC236}">
                <a16:creationId xmlns:a16="http://schemas.microsoft.com/office/drawing/2014/main" id="{B07008A7-72A8-1D83-B58E-8CBFD9634042}"/>
              </a:ext>
            </a:extLst>
          </p:cNvPr>
          <p:cNvSpPr/>
          <p:nvPr/>
        </p:nvSpPr>
        <p:spPr>
          <a:xfrm>
            <a:off x="7877141" y="3397483"/>
            <a:ext cx="281284" cy="281284"/>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a:extLst>
              <a:ext uri="{FF2B5EF4-FFF2-40B4-BE49-F238E27FC236}">
                <a16:creationId xmlns:a16="http://schemas.microsoft.com/office/drawing/2014/main" id="{6BA8A5C6-A188-3D20-802C-12C650D1B660}"/>
              </a:ext>
            </a:extLst>
          </p:cNvPr>
          <p:cNvCxnSpPr>
            <a:cxnSpLocks/>
          </p:cNvCxnSpPr>
          <p:nvPr/>
        </p:nvCxnSpPr>
        <p:spPr>
          <a:xfrm rot="5400000">
            <a:off x="3519950" y="2334525"/>
            <a:ext cx="95045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1" name="文本框 10">
            <a:extLst>
              <a:ext uri="{FF2B5EF4-FFF2-40B4-BE49-F238E27FC236}">
                <a16:creationId xmlns:a16="http://schemas.microsoft.com/office/drawing/2014/main" id="{F61E07A7-B02B-FC6C-8320-A6EB0C69AA43}"/>
              </a:ext>
            </a:extLst>
          </p:cNvPr>
          <p:cNvSpPr txBox="1"/>
          <p:nvPr/>
        </p:nvSpPr>
        <p:spPr>
          <a:xfrm>
            <a:off x="3906275" y="886107"/>
            <a:ext cx="3326246" cy="738664"/>
          </a:xfrm>
          <a:prstGeom prst="rect">
            <a:avLst/>
          </a:prstGeom>
          <a:noFill/>
        </p:spPr>
        <p:txBody>
          <a:bodyPr wrap="square" rtlCol="0">
            <a:spAutoFit/>
          </a:bodyPr>
          <a:lstStyle/>
          <a:p>
            <a:r>
              <a:rPr lang="fr-FR" altLang="zh-CN" sz="1400" b="1">
                <a:solidFill>
                  <a:srgbClr val="6FDBD3"/>
                </a:solidFill>
              </a:rPr>
              <a:t>Pellentesque Habitant Morbi Tristique </a:t>
            </a:r>
            <a:r>
              <a:rPr lang="fr-FR" altLang="zh-CN" sz="1400">
                <a:solidFill>
                  <a:schemeClr val="bg1"/>
                </a:solidFill>
              </a:rPr>
              <a:t>Senectus Et Netus Et Malesuada Fames Ac Turpis Egestas</a:t>
            </a:r>
            <a:endParaRPr lang="zh-CN" altLang="en-US" sz="1400">
              <a:solidFill>
                <a:schemeClr val="bg1"/>
              </a:solidFill>
            </a:endParaRPr>
          </a:p>
        </p:txBody>
      </p:sp>
      <p:cxnSp>
        <p:nvCxnSpPr>
          <p:cNvPr id="12" name="直接连接符 11">
            <a:extLst>
              <a:ext uri="{FF2B5EF4-FFF2-40B4-BE49-F238E27FC236}">
                <a16:creationId xmlns:a16="http://schemas.microsoft.com/office/drawing/2014/main" id="{C4AF218D-9AA8-DBC5-02AA-66EBE186AAB9}"/>
              </a:ext>
            </a:extLst>
          </p:cNvPr>
          <p:cNvCxnSpPr>
            <a:cxnSpLocks/>
          </p:cNvCxnSpPr>
          <p:nvPr/>
        </p:nvCxnSpPr>
        <p:spPr>
          <a:xfrm rot="5400000">
            <a:off x="5620775" y="4725756"/>
            <a:ext cx="95045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3" name="文本框 12">
            <a:extLst>
              <a:ext uri="{FF2B5EF4-FFF2-40B4-BE49-F238E27FC236}">
                <a16:creationId xmlns:a16="http://schemas.microsoft.com/office/drawing/2014/main" id="{8D61486D-26CF-8261-EB8C-732C3311CF67}"/>
              </a:ext>
            </a:extLst>
          </p:cNvPr>
          <p:cNvSpPr txBox="1"/>
          <p:nvPr/>
        </p:nvSpPr>
        <p:spPr>
          <a:xfrm>
            <a:off x="5978608" y="5391568"/>
            <a:ext cx="2620644" cy="954107"/>
          </a:xfrm>
          <a:prstGeom prst="rect">
            <a:avLst/>
          </a:prstGeom>
          <a:noFill/>
        </p:spPr>
        <p:txBody>
          <a:bodyPr wrap="square" rtlCol="0">
            <a:spAutoFit/>
          </a:bodyPr>
          <a:lstStyle/>
          <a:p>
            <a:r>
              <a:rPr lang="fr-FR" altLang="zh-CN" sz="1400" b="1">
                <a:solidFill>
                  <a:srgbClr val="6FDBD3"/>
                </a:solidFill>
              </a:rPr>
              <a:t>Pellentesque Habitant Morbi Tristique </a:t>
            </a:r>
            <a:r>
              <a:rPr lang="fr-FR" altLang="zh-CN" sz="1400">
                <a:solidFill>
                  <a:schemeClr val="bg1"/>
                </a:solidFill>
              </a:rPr>
              <a:t>Senectus Et Netus Et Malesuada Fames Ac Turpis Egestas</a:t>
            </a:r>
            <a:endParaRPr lang="zh-CN" altLang="en-US" sz="1400">
              <a:solidFill>
                <a:schemeClr val="bg1"/>
              </a:solidFill>
            </a:endParaRPr>
          </a:p>
        </p:txBody>
      </p:sp>
      <p:cxnSp>
        <p:nvCxnSpPr>
          <p:cNvPr id="14" name="直接连接符 13">
            <a:extLst>
              <a:ext uri="{FF2B5EF4-FFF2-40B4-BE49-F238E27FC236}">
                <a16:creationId xmlns:a16="http://schemas.microsoft.com/office/drawing/2014/main" id="{191A7030-879D-A3BF-25FE-74314DBEE041}"/>
              </a:ext>
            </a:extLst>
          </p:cNvPr>
          <p:cNvCxnSpPr>
            <a:cxnSpLocks/>
          </p:cNvCxnSpPr>
          <p:nvPr/>
        </p:nvCxnSpPr>
        <p:spPr>
          <a:xfrm rot="10800000">
            <a:off x="1612454" y="3815825"/>
            <a:ext cx="95045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5" name="文本框 14">
            <a:extLst>
              <a:ext uri="{FF2B5EF4-FFF2-40B4-BE49-F238E27FC236}">
                <a16:creationId xmlns:a16="http://schemas.microsoft.com/office/drawing/2014/main" id="{7655EAAA-818C-D64C-E573-8CDF83EC2D4D}"/>
              </a:ext>
            </a:extLst>
          </p:cNvPr>
          <p:cNvSpPr txBox="1"/>
          <p:nvPr/>
        </p:nvSpPr>
        <p:spPr>
          <a:xfrm>
            <a:off x="877008" y="4375906"/>
            <a:ext cx="1685896" cy="1384995"/>
          </a:xfrm>
          <a:prstGeom prst="rect">
            <a:avLst/>
          </a:prstGeom>
          <a:noFill/>
        </p:spPr>
        <p:txBody>
          <a:bodyPr wrap="square" rtlCol="0">
            <a:spAutoFit/>
          </a:bodyPr>
          <a:lstStyle/>
          <a:p>
            <a:pPr algn="r"/>
            <a:r>
              <a:rPr lang="fr-FR" altLang="zh-CN" sz="1400" b="1">
                <a:solidFill>
                  <a:srgbClr val="6FDBD3"/>
                </a:solidFill>
              </a:rPr>
              <a:t>Pellentesque Habitant Morbi Tristique </a:t>
            </a:r>
            <a:r>
              <a:rPr lang="fr-FR" altLang="zh-CN" sz="1400">
                <a:solidFill>
                  <a:schemeClr val="bg1"/>
                </a:solidFill>
              </a:rPr>
              <a:t>Senectus Et Netus Et Malesuada Fames Ac Turpis Egestas</a:t>
            </a:r>
            <a:endParaRPr lang="zh-CN" altLang="en-US" sz="1400">
              <a:solidFill>
                <a:schemeClr val="bg1"/>
              </a:solidFill>
            </a:endParaRPr>
          </a:p>
        </p:txBody>
      </p:sp>
      <p:cxnSp>
        <p:nvCxnSpPr>
          <p:cNvPr id="16" name="直接连接符 15">
            <a:extLst>
              <a:ext uri="{FF2B5EF4-FFF2-40B4-BE49-F238E27FC236}">
                <a16:creationId xmlns:a16="http://schemas.microsoft.com/office/drawing/2014/main" id="{0BF4C926-DF9B-B752-1456-36797E037A83}"/>
              </a:ext>
            </a:extLst>
          </p:cNvPr>
          <p:cNvCxnSpPr>
            <a:cxnSpLocks/>
          </p:cNvCxnSpPr>
          <p:nvPr/>
        </p:nvCxnSpPr>
        <p:spPr>
          <a:xfrm rot="10800000">
            <a:off x="9085992" y="2809750"/>
            <a:ext cx="95045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7" name="文本框 16">
            <a:extLst>
              <a:ext uri="{FF2B5EF4-FFF2-40B4-BE49-F238E27FC236}">
                <a16:creationId xmlns:a16="http://schemas.microsoft.com/office/drawing/2014/main" id="{8DEC32AE-A465-034F-9451-7B74B06218C6}"/>
              </a:ext>
            </a:extLst>
          </p:cNvPr>
          <p:cNvSpPr txBox="1"/>
          <p:nvPr/>
        </p:nvSpPr>
        <p:spPr>
          <a:xfrm>
            <a:off x="9026892" y="1255439"/>
            <a:ext cx="1685896" cy="954107"/>
          </a:xfrm>
          <a:prstGeom prst="rect">
            <a:avLst/>
          </a:prstGeom>
          <a:noFill/>
        </p:spPr>
        <p:txBody>
          <a:bodyPr wrap="square" rtlCol="0">
            <a:spAutoFit/>
          </a:bodyPr>
          <a:lstStyle/>
          <a:p>
            <a:r>
              <a:rPr lang="fr-FR" altLang="zh-CN" sz="1400" b="1">
                <a:solidFill>
                  <a:srgbClr val="6FDBD3"/>
                </a:solidFill>
              </a:rPr>
              <a:t>Habitant Morbi Tristique </a:t>
            </a:r>
            <a:r>
              <a:rPr lang="fr-FR" altLang="zh-CN" sz="1400">
                <a:solidFill>
                  <a:schemeClr val="bg1"/>
                </a:solidFill>
              </a:rPr>
              <a:t>Senectus Et Netus Et Malesuada Fames </a:t>
            </a:r>
            <a:endParaRPr lang="zh-CN" altLang="en-US" sz="1400">
              <a:solidFill>
                <a:schemeClr val="bg1"/>
              </a:solidFill>
            </a:endParaRPr>
          </a:p>
        </p:txBody>
      </p:sp>
      <p:grpSp>
        <p:nvGrpSpPr>
          <p:cNvPr id="72" name="组合 71">
            <a:extLst>
              <a:ext uri="{FF2B5EF4-FFF2-40B4-BE49-F238E27FC236}">
                <a16:creationId xmlns:a16="http://schemas.microsoft.com/office/drawing/2014/main" id="{13E103BA-3FEF-873B-331E-0FF999FAD03F}"/>
              </a:ext>
            </a:extLst>
          </p:cNvPr>
          <p:cNvGrpSpPr/>
          <p:nvPr/>
        </p:nvGrpSpPr>
        <p:grpSpPr>
          <a:xfrm>
            <a:off x="9252043" y="4304326"/>
            <a:ext cx="1019450" cy="659245"/>
            <a:chOff x="8406807" y="1488357"/>
            <a:chExt cx="1019450" cy="659245"/>
          </a:xfrm>
        </p:grpSpPr>
        <p:sp>
          <p:nvSpPr>
            <p:cNvPr id="54" name="任意多边形: 形状 53">
              <a:extLst>
                <a:ext uri="{FF2B5EF4-FFF2-40B4-BE49-F238E27FC236}">
                  <a16:creationId xmlns:a16="http://schemas.microsoft.com/office/drawing/2014/main" id="{F4C9D80D-D24D-2BC1-54B1-C65C592F52CE}"/>
                </a:ext>
              </a:extLst>
            </p:cNvPr>
            <p:cNvSpPr/>
            <p:nvPr/>
          </p:nvSpPr>
          <p:spPr>
            <a:xfrm>
              <a:off x="8406807" y="1812882"/>
              <a:ext cx="1019450" cy="161413"/>
            </a:xfrm>
            <a:custGeom>
              <a:avLst/>
              <a:gdLst>
                <a:gd name="connsiteX0" fmla="*/ 42477 w 1019450"/>
                <a:gd name="connsiteY0" fmla="*/ 16991 h 161413"/>
                <a:gd name="connsiteX1" fmla="*/ 33982 w 1019450"/>
                <a:gd name="connsiteY1" fmla="*/ 16991 h 161413"/>
                <a:gd name="connsiteX2" fmla="*/ 33982 w 1019450"/>
                <a:gd name="connsiteY2" fmla="*/ 8495 h 161413"/>
                <a:gd name="connsiteX3" fmla="*/ 25486 w 1019450"/>
                <a:gd name="connsiteY3" fmla="*/ 0 h 161413"/>
                <a:gd name="connsiteX4" fmla="*/ 16991 w 1019450"/>
                <a:gd name="connsiteY4" fmla="*/ 8495 h 161413"/>
                <a:gd name="connsiteX5" fmla="*/ 16991 w 1019450"/>
                <a:gd name="connsiteY5" fmla="*/ 16991 h 161413"/>
                <a:gd name="connsiteX6" fmla="*/ 8495 w 1019450"/>
                <a:gd name="connsiteY6" fmla="*/ 16991 h 161413"/>
                <a:gd name="connsiteX7" fmla="*/ 0 w 1019450"/>
                <a:gd name="connsiteY7" fmla="*/ 25486 h 161413"/>
                <a:gd name="connsiteX8" fmla="*/ 8495 w 1019450"/>
                <a:gd name="connsiteY8" fmla="*/ 33982 h 161413"/>
                <a:gd name="connsiteX9" fmla="*/ 16991 w 1019450"/>
                <a:gd name="connsiteY9" fmla="*/ 33982 h 161413"/>
                <a:gd name="connsiteX10" fmla="*/ 16991 w 1019450"/>
                <a:gd name="connsiteY10" fmla="*/ 42477 h 161413"/>
                <a:gd name="connsiteX11" fmla="*/ 25486 w 1019450"/>
                <a:gd name="connsiteY11" fmla="*/ 50973 h 161413"/>
                <a:gd name="connsiteX12" fmla="*/ 33982 w 1019450"/>
                <a:gd name="connsiteY12" fmla="*/ 42477 h 161413"/>
                <a:gd name="connsiteX13" fmla="*/ 33982 w 1019450"/>
                <a:gd name="connsiteY13" fmla="*/ 33982 h 161413"/>
                <a:gd name="connsiteX14" fmla="*/ 42477 w 1019450"/>
                <a:gd name="connsiteY14" fmla="*/ 33982 h 161413"/>
                <a:gd name="connsiteX15" fmla="*/ 50973 w 1019450"/>
                <a:gd name="connsiteY15" fmla="*/ 25486 h 161413"/>
                <a:gd name="connsiteX16" fmla="*/ 42477 w 1019450"/>
                <a:gd name="connsiteY16" fmla="*/ 16991 h 161413"/>
                <a:gd name="connsiteX17" fmla="*/ 993964 w 1019450"/>
                <a:gd name="connsiteY17" fmla="*/ 161413 h 161413"/>
                <a:gd name="connsiteX18" fmla="*/ 968478 w 1019450"/>
                <a:gd name="connsiteY18" fmla="*/ 135927 h 161413"/>
                <a:gd name="connsiteX19" fmla="*/ 993964 w 1019450"/>
                <a:gd name="connsiteY19" fmla="*/ 110441 h 161413"/>
                <a:gd name="connsiteX20" fmla="*/ 1019451 w 1019450"/>
                <a:gd name="connsiteY20" fmla="*/ 135927 h 161413"/>
                <a:gd name="connsiteX21" fmla="*/ 993964 w 1019450"/>
                <a:gd name="connsiteY21" fmla="*/ 161413 h 161413"/>
                <a:gd name="connsiteX22" fmla="*/ 993964 w 1019450"/>
                <a:gd name="connsiteY22" fmla="*/ 127431 h 161413"/>
                <a:gd name="connsiteX23" fmla="*/ 985469 w 1019450"/>
                <a:gd name="connsiteY23" fmla="*/ 135927 h 161413"/>
                <a:gd name="connsiteX24" fmla="*/ 993964 w 1019450"/>
                <a:gd name="connsiteY24" fmla="*/ 144422 h 161413"/>
                <a:gd name="connsiteX25" fmla="*/ 1002460 w 1019450"/>
                <a:gd name="connsiteY25" fmla="*/ 135927 h 161413"/>
                <a:gd name="connsiteX26" fmla="*/ 993964 w 1019450"/>
                <a:gd name="connsiteY26" fmla="*/ 127431 h 16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19450" h="161413">
                  <a:moveTo>
                    <a:pt x="42477" y="16991"/>
                  </a:moveTo>
                  <a:lnTo>
                    <a:pt x="33982" y="16991"/>
                  </a:lnTo>
                  <a:lnTo>
                    <a:pt x="33982" y="8495"/>
                  </a:lnTo>
                  <a:cubicBezTo>
                    <a:pt x="33982" y="3398"/>
                    <a:pt x="30584" y="0"/>
                    <a:pt x="25486" y="0"/>
                  </a:cubicBezTo>
                  <a:cubicBezTo>
                    <a:pt x="20389" y="0"/>
                    <a:pt x="16991" y="5097"/>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7574" y="16991"/>
                    <a:pt x="42477" y="16991"/>
                  </a:cubicBezTo>
                  <a:close/>
                  <a:moveTo>
                    <a:pt x="993964" y="161413"/>
                  </a:moveTo>
                  <a:cubicBezTo>
                    <a:pt x="980372" y="161413"/>
                    <a:pt x="968478" y="149519"/>
                    <a:pt x="968478" y="135927"/>
                  </a:cubicBezTo>
                  <a:cubicBezTo>
                    <a:pt x="968478" y="122334"/>
                    <a:pt x="980372" y="110441"/>
                    <a:pt x="993964" y="110441"/>
                  </a:cubicBezTo>
                  <a:cubicBezTo>
                    <a:pt x="1007557" y="110441"/>
                    <a:pt x="1019451" y="122334"/>
                    <a:pt x="1019451" y="135927"/>
                  </a:cubicBezTo>
                  <a:cubicBezTo>
                    <a:pt x="1019451" y="149519"/>
                    <a:pt x="1007557" y="161413"/>
                    <a:pt x="993964" y="161413"/>
                  </a:cubicBezTo>
                  <a:close/>
                  <a:moveTo>
                    <a:pt x="993964" y="127431"/>
                  </a:moveTo>
                  <a:cubicBezTo>
                    <a:pt x="988867" y="127431"/>
                    <a:pt x="985469" y="130830"/>
                    <a:pt x="985469" y="135927"/>
                  </a:cubicBezTo>
                  <a:cubicBezTo>
                    <a:pt x="985469" y="141024"/>
                    <a:pt x="988867" y="144422"/>
                    <a:pt x="993964" y="144422"/>
                  </a:cubicBezTo>
                  <a:cubicBezTo>
                    <a:pt x="999062" y="144422"/>
                    <a:pt x="1002460" y="141024"/>
                    <a:pt x="1002460" y="135927"/>
                  </a:cubicBezTo>
                  <a:cubicBezTo>
                    <a:pt x="1002460" y="130830"/>
                    <a:pt x="999062" y="127431"/>
                    <a:pt x="993964" y="127431"/>
                  </a:cubicBezTo>
                  <a:close/>
                </a:path>
              </a:pathLst>
            </a:custGeom>
            <a:solidFill>
              <a:srgbClr val="F8E167"/>
            </a:solidFill>
            <a:ln w="16966"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0168ED6B-AB0D-0AAB-8F66-31BA2A26B763}"/>
                </a:ext>
              </a:extLst>
            </p:cNvPr>
            <p:cNvSpPr/>
            <p:nvPr/>
          </p:nvSpPr>
          <p:spPr>
            <a:xfrm>
              <a:off x="8585211" y="1551223"/>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000000"/>
            </a:solidFill>
            <a:ln w="16966"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3E6A2E2A-EFC5-6A59-05A9-2F8C524FC5BE}"/>
                </a:ext>
              </a:extLst>
            </p:cNvPr>
            <p:cNvSpPr/>
            <p:nvPr/>
          </p:nvSpPr>
          <p:spPr>
            <a:xfrm>
              <a:off x="9062654" y="1780600"/>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000000"/>
            </a:solidFill>
            <a:ln w="16966"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7A57E655-4398-DE92-E012-EC97CB3EFF31}"/>
                </a:ext>
              </a:extLst>
            </p:cNvPr>
            <p:cNvSpPr/>
            <p:nvPr/>
          </p:nvSpPr>
          <p:spPr>
            <a:xfrm>
              <a:off x="8537637" y="1524038"/>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000000"/>
            </a:solidFill>
            <a:ln w="16966"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5C9E8F46-223B-0F1B-1E2E-8966DFFBA8F6}"/>
                </a:ext>
              </a:extLst>
            </p:cNvPr>
            <p:cNvSpPr/>
            <p:nvPr/>
          </p:nvSpPr>
          <p:spPr>
            <a:xfrm>
              <a:off x="9045663" y="1488357"/>
              <a:ext cx="57768" cy="57768"/>
            </a:xfrm>
            <a:custGeom>
              <a:avLst/>
              <a:gdLst>
                <a:gd name="connsiteX0" fmla="*/ 28884 w 57768"/>
                <a:gd name="connsiteY0" fmla="*/ 57769 h 57768"/>
                <a:gd name="connsiteX1" fmla="*/ 0 w 57768"/>
                <a:gd name="connsiteY1" fmla="*/ 28884 h 57768"/>
                <a:gd name="connsiteX2" fmla="*/ 28884 w 57768"/>
                <a:gd name="connsiteY2" fmla="*/ 0 h 57768"/>
                <a:gd name="connsiteX3" fmla="*/ 57769 w 57768"/>
                <a:gd name="connsiteY3" fmla="*/ 28884 h 57768"/>
                <a:gd name="connsiteX4" fmla="*/ 28884 w 57768"/>
                <a:gd name="connsiteY4" fmla="*/ 57769 h 57768"/>
                <a:gd name="connsiteX5" fmla="*/ 28884 w 57768"/>
                <a:gd name="connsiteY5" fmla="*/ 16991 h 57768"/>
                <a:gd name="connsiteX6" fmla="*/ 16991 w 57768"/>
                <a:gd name="connsiteY6" fmla="*/ 28884 h 57768"/>
                <a:gd name="connsiteX7" fmla="*/ 28884 w 57768"/>
                <a:gd name="connsiteY7" fmla="*/ 40778 h 57768"/>
                <a:gd name="connsiteX8" fmla="*/ 40778 w 57768"/>
                <a:gd name="connsiteY8" fmla="*/ 28884 h 57768"/>
                <a:gd name="connsiteX9" fmla="*/ 28884 w 57768"/>
                <a:gd name="connsiteY9" fmla="*/ 16991 h 5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68" h="57768">
                  <a:moveTo>
                    <a:pt x="28884" y="57769"/>
                  </a:moveTo>
                  <a:cubicBezTo>
                    <a:pt x="13593" y="57769"/>
                    <a:pt x="0" y="44176"/>
                    <a:pt x="0" y="28884"/>
                  </a:cubicBezTo>
                  <a:cubicBezTo>
                    <a:pt x="0" y="13593"/>
                    <a:pt x="13593" y="0"/>
                    <a:pt x="28884" y="0"/>
                  </a:cubicBezTo>
                  <a:cubicBezTo>
                    <a:pt x="44176" y="0"/>
                    <a:pt x="57769" y="13593"/>
                    <a:pt x="57769" y="28884"/>
                  </a:cubicBezTo>
                  <a:cubicBezTo>
                    <a:pt x="57769" y="44176"/>
                    <a:pt x="45875" y="57769"/>
                    <a:pt x="28884" y="57769"/>
                  </a:cubicBezTo>
                  <a:close/>
                  <a:moveTo>
                    <a:pt x="28884" y="16991"/>
                  </a:moveTo>
                  <a:cubicBezTo>
                    <a:pt x="22088" y="16991"/>
                    <a:pt x="16991" y="22088"/>
                    <a:pt x="16991" y="28884"/>
                  </a:cubicBezTo>
                  <a:cubicBezTo>
                    <a:pt x="16991" y="35681"/>
                    <a:pt x="22088" y="40778"/>
                    <a:pt x="28884" y="40778"/>
                  </a:cubicBezTo>
                  <a:cubicBezTo>
                    <a:pt x="35681" y="40778"/>
                    <a:pt x="40778" y="35681"/>
                    <a:pt x="40778" y="28884"/>
                  </a:cubicBezTo>
                  <a:cubicBezTo>
                    <a:pt x="40778" y="22088"/>
                    <a:pt x="35681" y="16991"/>
                    <a:pt x="28884" y="16991"/>
                  </a:cubicBezTo>
                  <a:close/>
                </a:path>
              </a:pathLst>
            </a:custGeom>
            <a:solidFill>
              <a:srgbClr val="F8E167"/>
            </a:solidFill>
            <a:ln w="16966"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8F707A77-440D-0662-5EDD-437C0402D592}"/>
                </a:ext>
              </a:extLst>
            </p:cNvPr>
            <p:cNvSpPr/>
            <p:nvPr/>
          </p:nvSpPr>
          <p:spPr>
            <a:xfrm>
              <a:off x="8653174" y="1867253"/>
              <a:ext cx="40778" cy="40777"/>
            </a:xfrm>
            <a:custGeom>
              <a:avLst/>
              <a:gdLst>
                <a:gd name="connsiteX0" fmla="*/ 20389 w 40778"/>
                <a:gd name="connsiteY0" fmla="*/ 40778 h 40777"/>
                <a:gd name="connsiteX1" fmla="*/ 0 w 40778"/>
                <a:gd name="connsiteY1" fmla="*/ 20389 h 40777"/>
                <a:gd name="connsiteX2" fmla="*/ 20389 w 40778"/>
                <a:gd name="connsiteY2" fmla="*/ 0 h 40777"/>
                <a:gd name="connsiteX3" fmla="*/ 40778 w 40778"/>
                <a:gd name="connsiteY3" fmla="*/ 20389 h 40777"/>
                <a:gd name="connsiteX4" fmla="*/ 20389 w 40778"/>
                <a:gd name="connsiteY4" fmla="*/ 40778 h 40777"/>
                <a:gd name="connsiteX5" fmla="*/ 20389 w 40778"/>
                <a:gd name="connsiteY5" fmla="*/ 16991 h 40777"/>
                <a:gd name="connsiteX6" fmla="*/ 16991 w 40778"/>
                <a:gd name="connsiteY6" fmla="*/ 20389 h 40777"/>
                <a:gd name="connsiteX7" fmla="*/ 20389 w 40778"/>
                <a:gd name="connsiteY7" fmla="*/ 23787 h 40777"/>
                <a:gd name="connsiteX8" fmla="*/ 23787 w 40778"/>
                <a:gd name="connsiteY8" fmla="*/ 20389 h 40777"/>
                <a:gd name="connsiteX9" fmla="*/ 20389 w 40778"/>
                <a:gd name="connsiteY9" fmla="*/ 16991 h 40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78" h="40777">
                  <a:moveTo>
                    <a:pt x="20389" y="40778"/>
                  </a:moveTo>
                  <a:cubicBezTo>
                    <a:pt x="8495" y="40778"/>
                    <a:pt x="0" y="32283"/>
                    <a:pt x="0" y="20389"/>
                  </a:cubicBezTo>
                  <a:cubicBezTo>
                    <a:pt x="0" y="8495"/>
                    <a:pt x="8495" y="0"/>
                    <a:pt x="20389" y="0"/>
                  </a:cubicBezTo>
                  <a:cubicBezTo>
                    <a:pt x="32283" y="0"/>
                    <a:pt x="40778" y="8495"/>
                    <a:pt x="40778" y="20389"/>
                  </a:cubicBezTo>
                  <a:cubicBezTo>
                    <a:pt x="40778" y="32283"/>
                    <a:pt x="32283" y="40778"/>
                    <a:pt x="20389" y="40778"/>
                  </a:cubicBezTo>
                  <a:close/>
                  <a:moveTo>
                    <a:pt x="20389" y="16991"/>
                  </a:moveTo>
                  <a:cubicBezTo>
                    <a:pt x="18690" y="16991"/>
                    <a:pt x="16991" y="18690"/>
                    <a:pt x="16991" y="20389"/>
                  </a:cubicBezTo>
                  <a:cubicBezTo>
                    <a:pt x="16991" y="22088"/>
                    <a:pt x="18690" y="23787"/>
                    <a:pt x="20389" y="23787"/>
                  </a:cubicBezTo>
                  <a:cubicBezTo>
                    <a:pt x="22088" y="23787"/>
                    <a:pt x="23787" y="22088"/>
                    <a:pt x="23787" y="20389"/>
                  </a:cubicBezTo>
                  <a:cubicBezTo>
                    <a:pt x="23787" y="18690"/>
                    <a:pt x="23787" y="16991"/>
                    <a:pt x="20389" y="16991"/>
                  </a:cubicBezTo>
                  <a:close/>
                </a:path>
              </a:pathLst>
            </a:custGeom>
            <a:solidFill>
              <a:srgbClr val="6FDBD3"/>
            </a:solidFill>
            <a:ln w="16966"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3B268B73-F333-BFE5-D69F-4B36EB321B8C}"/>
                </a:ext>
              </a:extLst>
            </p:cNvPr>
            <p:cNvSpPr/>
            <p:nvPr/>
          </p:nvSpPr>
          <p:spPr>
            <a:xfrm>
              <a:off x="8450983" y="1632779"/>
              <a:ext cx="909272" cy="472345"/>
            </a:xfrm>
            <a:custGeom>
              <a:avLst/>
              <a:gdLst>
                <a:gd name="connsiteX0" fmla="*/ 890320 w 909272"/>
                <a:gd name="connsiteY0" fmla="*/ 30584 h 472345"/>
                <a:gd name="connsiteX1" fmla="*/ 15292 w 909272"/>
                <a:gd name="connsiteY1" fmla="*/ 30584 h 472345"/>
                <a:gd name="connsiteX2" fmla="*/ 0 w 909272"/>
                <a:gd name="connsiteY2" fmla="*/ 15292 h 472345"/>
                <a:gd name="connsiteX3" fmla="*/ 15292 w 909272"/>
                <a:gd name="connsiteY3" fmla="*/ 0 h 472345"/>
                <a:gd name="connsiteX4" fmla="*/ 892019 w 909272"/>
                <a:gd name="connsiteY4" fmla="*/ 0 h 472345"/>
                <a:gd name="connsiteX5" fmla="*/ 907311 w 909272"/>
                <a:gd name="connsiteY5" fmla="*/ 15292 h 472345"/>
                <a:gd name="connsiteX6" fmla="*/ 890320 w 909272"/>
                <a:gd name="connsiteY6" fmla="*/ 30584 h 472345"/>
                <a:gd name="connsiteX7" fmla="*/ 895418 w 909272"/>
                <a:gd name="connsiteY7" fmla="*/ 472346 h 472345"/>
                <a:gd name="connsiteX8" fmla="*/ 880126 w 909272"/>
                <a:gd name="connsiteY8" fmla="*/ 457054 h 472345"/>
                <a:gd name="connsiteX9" fmla="*/ 858038 w 909272"/>
                <a:gd name="connsiteY9" fmla="*/ 319428 h 472345"/>
                <a:gd name="connsiteX10" fmla="*/ 866533 w 909272"/>
                <a:gd name="connsiteY10" fmla="*/ 300738 h 472345"/>
                <a:gd name="connsiteX11" fmla="*/ 885223 w 909272"/>
                <a:gd name="connsiteY11" fmla="*/ 309233 h 472345"/>
                <a:gd name="connsiteX12" fmla="*/ 909010 w 909272"/>
                <a:gd name="connsiteY12" fmla="*/ 457054 h 472345"/>
                <a:gd name="connsiteX13" fmla="*/ 895418 w 909272"/>
                <a:gd name="connsiteY13" fmla="*/ 472346 h 472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09272" h="472345">
                  <a:moveTo>
                    <a:pt x="890320" y="30584"/>
                  </a:moveTo>
                  <a:lnTo>
                    <a:pt x="15292" y="30584"/>
                  </a:lnTo>
                  <a:cubicBezTo>
                    <a:pt x="6796" y="30584"/>
                    <a:pt x="0" y="23787"/>
                    <a:pt x="0" y="15292"/>
                  </a:cubicBezTo>
                  <a:cubicBezTo>
                    <a:pt x="0" y="6796"/>
                    <a:pt x="6796" y="0"/>
                    <a:pt x="15292" y="0"/>
                  </a:cubicBezTo>
                  <a:lnTo>
                    <a:pt x="892019" y="0"/>
                  </a:lnTo>
                  <a:cubicBezTo>
                    <a:pt x="900515" y="0"/>
                    <a:pt x="907311" y="6796"/>
                    <a:pt x="907311" y="15292"/>
                  </a:cubicBezTo>
                  <a:cubicBezTo>
                    <a:pt x="905612" y="23787"/>
                    <a:pt x="898816" y="30584"/>
                    <a:pt x="890320" y="30584"/>
                  </a:cubicBezTo>
                  <a:close/>
                  <a:moveTo>
                    <a:pt x="895418" y="472346"/>
                  </a:moveTo>
                  <a:cubicBezTo>
                    <a:pt x="886922" y="472346"/>
                    <a:pt x="880126" y="465549"/>
                    <a:pt x="880126" y="457054"/>
                  </a:cubicBezTo>
                  <a:cubicBezTo>
                    <a:pt x="880126" y="409479"/>
                    <a:pt x="873329" y="363604"/>
                    <a:pt x="858038" y="319428"/>
                  </a:cubicBezTo>
                  <a:cubicBezTo>
                    <a:pt x="854639" y="312632"/>
                    <a:pt x="859737" y="304136"/>
                    <a:pt x="866533" y="300738"/>
                  </a:cubicBezTo>
                  <a:cubicBezTo>
                    <a:pt x="873329" y="297340"/>
                    <a:pt x="881825" y="302437"/>
                    <a:pt x="885223" y="309233"/>
                  </a:cubicBezTo>
                  <a:cubicBezTo>
                    <a:pt x="900515" y="356808"/>
                    <a:pt x="909010" y="406081"/>
                    <a:pt x="909010" y="457054"/>
                  </a:cubicBezTo>
                  <a:cubicBezTo>
                    <a:pt x="910709" y="465549"/>
                    <a:pt x="903913" y="472346"/>
                    <a:pt x="895418" y="472346"/>
                  </a:cubicBezTo>
                  <a:close/>
                </a:path>
              </a:pathLst>
            </a:custGeom>
            <a:solidFill>
              <a:schemeClr val="bg1"/>
            </a:solidFill>
            <a:ln w="16966"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D124D85C-68D9-09FF-B27E-6D55603B113F}"/>
                </a:ext>
              </a:extLst>
            </p:cNvPr>
            <p:cNvSpPr/>
            <p:nvPr/>
          </p:nvSpPr>
          <p:spPr>
            <a:xfrm>
              <a:off x="8445886" y="1634478"/>
              <a:ext cx="883126" cy="470646"/>
            </a:xfrm>
            <a:custGeom>
              <a:avLst/>
              <a:gdLst>
                <a:gd name="connsiteX0" fmla="*/ 866533 w 883126"/>
                <a:gd name="connsiteY0" fmla="*/ 299039 h 470646"/>
                <a:gd name="connsiteX1" fmla="*/ 852940 w 883126"/>
                <a:gd name="connsiteY1" fmla="*/ 290543 h 470646"/>
                <a:gd name="connsiteX2" fmla="*/ 458753 w 883126"/>
                <a:gd name="connsiteY2" fmla="*/ 28884 h 470646"/>
                <a:gd name="connsiteX3" fmla="*/ 144422 w 883126"/>
                <a:gd name="connsiteY3" fmla="*/ 166510 h 470646"/>
                <a:gd name="connsiteX4" fmla="*/ 124033 w 883126"/>
                <a:gd name="connsiteY4" fmla="*/ 166510 h 470646"/>
                <a:gd name="connsiteX5" fmla="*/ 124033 w 883126"/>
                <a:gd name="connsiteY5" fmla="*/ 146121 h 470646"/>
                <a:gd name="connsiteX6" fmla="*/ 273553 w 883126"/>
                <a:gd name="connsiteY6" fmla="*/ 39079 h 470646"/>
                <a:gd name="connsiteX7" fmla="*/ 460452 w 883126"/>
                <a:gd name="connsiteY7" fmla="*/ 0 h 470646"/>
                <a:gd name="connsiteX8" fmla="*/ 881825 w 883126"/>
                <a:gd name="connsiteY8" fmla="*/ 278650 h 470646"/>
                <a:gd name="connsiteX9" fmla="*/ 873329 w 883126"/>
                <a:gd name="connsiteY9" fmla="*/ 297340 h 470646"/>
                <a:gd name="connsiteX10" fmla="*/ 866533 w 883126"/>
                <a:gd name="connsiteY10" fmla="*/ 299039 h 470646"/>
                <a:gd name="connsiteX11" fmla="*/ 15292 w 883126"/>
                <a:gd name="connsiteY11" fmla="*/ 470646 h 470646"/>
                <a:gd name="connsiteX12" fmla="*/ 0 w 883126"/>
                <a:gd name="connsiteY12" fmla="*/ 455355 h 470646"/>
                <a:gd name="connsiteX13" fmla="*/ 93450 w 883126"/>
                <a:gd name="connsiteY13" fmla="*/ 176705 h 470646"/>
                <a:gd name="connsiteX14" fmla="*/ 113839 w 883126"/>
                <a:gd name="connsiteY14" fmla="*/ 173307 h 470646"/>
                <a:gd name="connsiteX15" fmla="*/ 117237 w 883126"/>
                <a:gd name="connsiteY15" fmla="*/ 193696 h 470646"/>
                <a:gd name="connsiteX16" fmla="*/ 30584 w 883126"/>
                <a:gd name="connsiteY16" fmla="*/ 457054 h 470646"/>
                <a:gd name="connsiteX17" fmla="*/ 15292 w 883126"/>
                <a:gd name="connsiteY17" fmla="*/ 470646 h 470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83126" h="470646">
                  <a:moveTo>
                    <a:pt x="866533" y="299039"/>
                  </a:moveTo>
                  <a:cubicBezTo>
                    <a:pt x="861436" y="299039"/>
                    <a:pt x="854639" y="295641"/>
                    <a:pt x="852940" y="290543"/>
                  </a:cubicBezTo>
                  <a:cubicBezTo>
                    <a:pt x="784977" y="132529"/>
                    <a:pt x="630360" y="28884"/>
                    <a:pt x="458753" y="28884"/>
                  </a:cubicBezTo>
                  <a:cubicBezTo>
                    <a:pt x="339817" y="28884"/>
                    <a:pt x="224279" y="79857"/>
                    <a:pt x="144422" y="166510"/>
                  </a:cubicBezTo>
                  <a:cubicBezTo>
                    <a:pt x="139325" y="171608"/>
                    <a:pt x="129130" y="173307"/>
                    <a:pt x="124033" y="166510"/>
                  </a:cubicBezTo>
                  <a:cubicBezTo>
                    <a:pt x="118936" y="161413"/>
                    <a:pt x="117237" y="151219"/>
                    <a:pt x="124033" y="146121"/>
                  </a:cubicBezTo>
                  <a:cubicBezTo>
                    <a:pt x="166510" y="100246"/>
                    <a:pt x="217483" y="64565"/>
                    <a:pt x="273553" y="39079"/>
                  </a:cubicBezTo>
                  <a:cubicBezTo>
                    <a:pt x="333021" y="13593"/>
                    <a:pt x="395887" y="0"/>
                    <a:pt x="460452" y="0"/>
                  </a:cubicBezTo>
                  <a:cubicBezTo>
                    <a:pt x="643953" y="0"/>
                    <a:pt x="810463" y="108741"/>
                    <a:pt x="881825" y="278650"/>
                  </a:cubicBezTo>
                  <a:cubicBezTo>
                    <a:pt x="885223" y="285446"/>
                    <a:pt x="881825" y="293942"/>
                    <a:pt x="873329" y="297340"/>
                  </a:cubicBezTo>
                  <a:cubicBezTo>
                    <a:pt x="869931" y="299039"/>
                    <a:pt x="868232" y="299039"/>
                    <a:pt x="866533" y="299039"/>
                  </a:cubicBezTo>
                  <a:close/>
                  <a:moveTo>
                    <a:pt x="15292" y="470646"/>
                  </a:moveTo>
                  <a:cubicBezTo>
                    <a:pt x="6796" y="470646"/>
                    <a:pt x="0" y="463850"/>
                    <a:pt x="0" y="455355"/>
                  </a:cubicBezTo>
                  <a:cubicBezTo>
                    <a:pt x="0" y="353410"/>
                    <a:pt x="32283" y="258261"/>
                    <a:pt x="93450" y="176705"/>
                  </a:cubicBezTo>
                  <a:cubicBezTo>
                    <a:pt x="98547" y="169908"/>
                    <a:pt x="107042" y="169908"/>
                    <a:pt x="113839" y="173307"/>
                  </a:cubicBezTo>
                  <a:cubicBezTo>
                    <a:pt x="120635" y="178404"/>
                    <a:pt x="120635" y="186899"/>
                    <a:pt x="117237" y="193696"/>
                  </a:cubicBezTo>
                  <a:cubicBezTo>
                    <a:pt x="61167" y="271854"/>
                    <a:pt x="30584" y="361905"/>
                    <a:pt x="30584" y="457054"/>
                  </a:cubicBezTo>
                  <a:cubicBezTo>
                    <a:pt x="30584" y="463850"/>
                    <a:pt x="23787" y="470646"/>
                    <a:pt x="15292" y="470646"/>
                  </a:cubicBezTo>
                  <a:close/>
                </a:path>
              </a:pathLst>
            </a:custGeom>
            <a:solidFill>
              <a:schemeClr val="bg1"/>
            </a:solidFill>
            <a:ln w="16966"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8AF622D8-B813-D66E-2F7B-10985F19F8CF}"/>
                </a:ext>
              </a:extLst>
            </p:cNvPr>
            <p:cNvSpPr/>
            <p:nvPr/>
          </p:nvSpPr>
          <p:spPr>
            <a:xfrm>
              <a:off x="9309021" y="2057550"/>
              <a:ext cx="74759" cy="74759"/>
            </a:xfrm>
            <a:custGeom>
              <a:avLst/>
              <a:gdLst>
                <a:gd name="connsiteX0" fmla="*/ 0 w 74759"/>
                <a:gd name="connsiteY0" fmla="*/ 0 h 74759"/>
                <a:gd name="connsiteX1" fmla="*/ 74760 w 74759"/>
                <a:gd name="connsiteY1" fmla="*/ 0 h 74759"/>
                <a:gd name="connsiteX2" fmla="*/ 74760 w 74759"/>
                <a:gd name="connsiteY2" fmla="*/ 74760 h 74759"/>
                <a:gd name="connsiteX3" fmla="*/ 0 w 74759"/>
                <a:gd name="connsiteY3" fmla="*/ 74760 h 74759"/>
              </a:gdLst>
              <a:ahLst/>
              <a:cxnLst>
                <a:cxn ang="0">
                  <a:pos x="connsiteX0" y="connsiteY0"/>
                </a:cxn>
                <a:cxn ang="0">
                  <a:pos x="connsiteX1" y="connsiteY1"/>
                </a:cxn>
                <a:cxn ang="0">
                  <a:pos x="connsiteX2" y="connsiteY2"/>
                </a:cxn>
                <a:cxn ang="0">
                  <a:pos x="connsiteX3" y="connsiteY3"/>
                </a:cxn>
              </a:cxnLst>
              <a:rect l="l" t="t" r="r" b="b"/>
              <a:pathLst>
                <a:path w="74759" h="74759">
                  <a:moveTo>
                    <a:pt x="0" y="0"/>
                  </a:moveTo>
                  <a:lnTo>
                    <a:pt x="74760" y="0"/>
                  </a:lnTo>
                  <a:lnTo>
                    <a:pt x="74760" y="74760"/>
                  </a:lnTo>
                  <a:lnTo>
                    <a:pt x="0" y="74760"/>
                  </a:lnTo>
                  <a:close/>
                </a:path>
              </a:pathLst>
            </a:custGeom>
            <a:solidFill>
              <a:srgbClr val="6FDBD3"/>
            </a:solidFill>
            <a:ln w="16966"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FA63810F-EA19-23DB-630C-D0AE488D5219}"/>
                </a:ext>
              </a:extLst>
            </p:cNvPr>
            <p:cNvSpPr/>
            <p:nvPr/>
          </p:nvSpPr>
          <p:spPr>
            <a:xfrm>
              <a:off x="9293729" y="2042259"/>
              <a:ext cx="105343" cy="105343"/>
            </a:xfrm>
            <a:custGeom>
              <a:avLst/>
              <a:gdLst>
                <a:gd name="connsiteX0" fmla="*/ 90052 w 105343"/>
                <a:gd name="connsiteY0" fmla="*/ 105343 h 105343"/>
                <a:gd name="connsiteX1" fmla="*/ 15292 w 105343"/>
                <a:gd name="connsiteY1" fmla="*/ 105343 h 105343"/>
                <a:gd name="connsiteX2" fmla="*/ 0 w 105343"/>
                <a:gd name="connsiteY2" fmla="*/ 90051 h 105343"/>
                <a:gd name="connsiteX3" fmla="*/ 0 w 105343"/>
                <a:gd name="connsiteY3" fmla="*/ 15292 h 105343"/>
                <a:gd name="connsiteX4" fmla="*/ 15292 w 105343"/>
                <a:gd name="connsiteY4" fmla="*/ 0 h 105343"/>
                <a:gd name="connsiteX5" fmla="*/ 90052 w 105343"/>
                <a:gd name="connsiteY5" fmla="*/ 0 h 105343"/>
                <a:gd name="connsiteX6" fmla="*/ 105343 w 105343"/>
                <a:gd name="connsiteY6" fmla="*/ 15292 h 105343"/>
                <a:gd name="connsiteX7" fmla="*/ 105343 w 105343"/>
                <a:gd name="connsiteY7" fmla="*/ 90051 h 105343"/>
                <a:gd name="connsiteX8" fmla="*/ 90052 w 105343"/>
                <a:gd name="connsiteY8" fmla="*/ 105343 h 105343"/>
                <a:gd name="connsiteX9" fmla="*/ 30584 w 105343"/>
                <a:gd name="connsiteY9" fmla="*/ 76459 h 105343"/>
                <a:gd name="connsiteX10" fmla="*/ 76459 w 105343"/>
                <a:gd name="connsiteY10" fmla="*/ 76459 h 105343"/>
                <a:gd name="connsiteX11" fmla="*/ 76459 w 105343"/>
                <a:gd name="connsiteY11" fmla="*/ 30584 h 105343"/>
                <a:gd name="connsiteX12" fmla="*/ 30584 w 105343"/>
                <a:gd name="connsiteY12" fmla="*/ 30584 h 105343"/>
                <a:gd name="connsiteX13" fmla="*/ 30584 w 105343"/>
                <a:gd name="connsiteY13" fmla="*/ 76459 h 10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343" h="105343">
                  <a:moveTo>
                    <a:pt x="90052" y="105343"/>
                  </a:moveTo>
                  <a:lnTo>
                    <a:pt x="15292" y="105343"/>
                  </a:lnTo>
                  <a:cubicBezTo>
                    <a:pt x="6796" y="105343"/>
                    <a:pt x="0" y="98547"/>
                    <a:pt x="0" y="90051"/>
                  </a:cubicBezTo>
                  <a:lnTo>
                    <a:pt x="0" y="15292"/>
                  </a:lnTo>
                  <a:cubicBezTo>
                    <a:pt x="0" y="6796"/>
                    <a:pt x="6796" y="0"/>
                    <a:pt x="15292" y="0"/>
                  </a:cubicBezTo>
                  <a:lnTo>
                    <a:pt x="90052" y="0"/>
                  </a:lnTo>
                  <a:cubicBezTo>
                    <a:pt x="98547" y="0"/>
                    <a:pt x="105343" y="6796"/>
                    <a:pt x="105343" y="15292"/>
                  </a:cubicBezTo>
                  <a:lnTo>
                    <a:pt x="105343" y="90051"/>
                  </a:lnTo>
                  <a:cubicBezTo>
                    <a:pt x="105343" y="98547"/>
                    <a:pt x="98547" y="105343"/>
                    <a:pt x="90052" y="105343"/>
                  </a:cubicBezTo>
                  <a:close/>
                  <a:moveTo>
                    <a:pt x="30584" y="76459"/>
                  </a:moveTo>
                  <a:lnTo>
                    <a:pt x="76459" y="76459"/>
                  </a:lnTo>
                  <a:lnTo>
                    <a:pt x="76459" y="30584"/>
                  </a:lnTo>
                  <a:lnTo>
                    <a:pt x="30584" y="30584"/>
                  </a:lnTo>
                  <a:lnTo>
                    <a:pt x="30584" y="76459"/>
                  </a:lnTo>
                  <a:close/>
                </a:path>
              </a:pathLst>
            </a:custGeom>
            <a:solidFill>
              <a:schemeClr val="bg1"/>
            </a:solidFill>
            <a:ln w="16966"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9DE16806-D48D-377A-4C4E-7A42536948CB}"/>
                </a:ext>
              </a:extLst>
            </p:cNvPr>
            <p:cNvSpPr/>
            <p:nvPr/>
          </p:nvSpPr>
          <p:spPr>
            <a:xfrm>
              <a:off x="8867259" y="1610691"/>
              <a:ext cx="74759" cy="74759"/>
            </a:xfrm>
            <a:custGeom>
              <a:avLst/>
              <a:gdLst>
                <a:gd name="connsiteX0" fmla="*/ 0 w 74759"/>
                <a:gd name="connsiteY0" fmla="*/ 0 h 74759"/>
                <a:gd name="connsiteX1" fmla="*/ 74760 w 74759"/>
                <a:gd name="connsiteY1" fmla="*/ 0 h 74759"/>
                <a:gd name="connsiteX2" fmla="*/ 74760 w 74759"/>
                <a:gd name="connsiteY2" fmla="*/ 74760 h 74759"/>
                <a:gd name="connsiteX3" fmla="*/ 0 w 74759"/>
                <a:gd name="connsiteY3" fmla="*/ 74760 h 74759"/>
              </a:gdLst>
              <a:ahLst/>
              <a:cxnLst>
                <a:cxn ang="0">
                  <a:pos x="connsiteX0" y="connsiteY0"/>
                </a:cxn>
                <a:cxn ang="0">
                  <a:pos x="connsiteX1" y="connsiteY1"/>
                </a:cxn>
                <a:cxn ang="0">
                  <a:pos x="connsiteX2" y="connsiteY2"/>
                </a:cxn>
                <a:cxn ang="0">
                  <a:pos x="connsiteX3" y="connsiteY3"/>
                </a:cxn>
              </a:cxnLst>
              <a:rect l="l" t="t" r="r" b="b"/>
              <a:pathLst>
                <a:path w="74759" h="74759">
                  <a:moveTo>
                    <a:pt x="0" y="0"/>
                  </a:moveTo>
                  <a:lnTo>
                    <a:pt x="74760" y="0"/>
                  </a:lnTo>
                  <a:lnTo>
                    <a:pt x="74760" y="74760"/>
                  </a:lnTo>
                  <a:lnTo>
                    <a:pt x="0" y="74760"/>
                  </a:lnTo>
                  <a:close/>
                </a:path>
              </a:pathLst>
            </a:custGeom>
            <a:solidFill>
              <a:srgbClr val="6FDBD3"/>
            </a:solidFill>
            <a:ln w="16966"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9E9BCE2F-C251-E9F5-C2F2-13CA3B07A244}"/>
                </a:ext>
              </a:extLst>
            </p:cNvPr>
            <p:cNvSpPr/>
            <p:nvPr/>
          </p:nvSpPr>
          <p:spPr>
            <a:xfrm>
              <a:off x="8851967" y="1595399"/>
              <a:ext cx="105343" cy="105343"/>
            </a:xfrm>
            <a:custGeom>
              <a:avLst/>
              <a:gdLst>
                <a:gd name="connsiteX0" fmla="*/ 90051 w 105343"/>
                <a:gd name="connsiteY0" fmla="*/ 105343 h 105343"/>
                <a:gd name="connsiteX1" fmla="*/ 15292 w 105343"/>
                <a:gd name="connsiteY1" fmla="*/ 105343 h 105343"/>
                <a:gd name="connsiteX2" fmla="*/ 0 w 105343"/>
                <a:gd name="connsiteY2" fmla="*/ 90052 h 105343"/>
                <a:gd name="connsiteX3" fmla="*/ 0 w 105343"/>
                <a:gd name="connsiteY3" fmla="*/ 15292 h 105343"/>
                <a:gd name="connsiteX4" fmla="*/ 15292 w 105343"/>
                <a:gd name="connsiteY4" fmla="*/ 0 h 105343"/>
                <a:gd name="connsiteX5" fmla="*/ 90051 w 105343"/>
                <a:gd name="connsiteY5" fmla="*/ 0 h 105343"/>
                <a:gd name="connsiteX6" fmla="*/ 105343 w 105343"/>
                <a:gd name="connsiteY6" fmla="*/ 15292 h 105343"/>
                <a:gd name="connsiteX7" fmla="*/ 105343 w 105343"/>
                <a:gd name="connsiteY7" fmla="*/ 90052 h 105343"/>
                <a:gd name="connsiteX8" fmla="*/ 90051 w 105343"/>
                <a:gd name="connsiteY8" fmla="*/ 105343 h 105343"/>
                <a:gd name="connsiteX9" fmla="*/ 28884 w 105343"/>
                <a:gd name="connsiteY9" fmla="*/ 76459 h 105343"/>
                <a:gd name="connsiteX10" fmla="*/ 74760 w 105343"/>
                <a:gd name="connsiteY10" fmla="*/ 76459 h 105343"/>
                <a:gd name="connsiteX11" fmla="*/ 74760 w 105343"/>
                <a:gd name="connsiteY11" fmla="*/ 30584 h 105343"/>
                <a:gd name="connsiteX12" fmla="*/ 28884 w 105343"/>
                <a:gd name="connsiteY12" fmla="*/ 30584 h 105343"/>
                <a:gd name="connsiteX13" fmla="*/ 28884 w 105343"/>
                <a:gd name="connsiteY13" fmla="*/ 76459 h 10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343" h="105343">
                  <a:moveTo>
                    <a:pt x="90051" y="105343"/>
                  </a:moveTo>
                  <a:lnTo>
                    <a:pt x="15292" y="105343"/>
                  </a:lnTo>
                  <a:cubicBezTo>
                    <a:pt x="6796" y="105343"/>
                    <a:pt x="0" y="98547"/>
                    <a:pt x="0" y="90052"/>
                  </a:cubicBezTo>
                  <a:lnTo>
                    <a:pt x="0" y="15292"/>
                  </a:lnTo>
                  <a:cubicBezTo>
                    <a:pt x="0" y="6796"/>
                    <a:pt x="6796" y="0"/>
                    <a:pt x="15292" y="0"/>
                  </a:cubicBezTo>
                  <a:lnTo>
                    <a:pt x="90051" y="0"/>
                  </a:lnTo>
                  <a:cubicBezTo>
                    <a:pt x="98547" y="0"/>
                    <a:pt x="105343" y="6796"/>
                    <a:pt x="105343" y="15292"/>
                  </a:cubicBezTo>
                  <a:lnTo>
                    <a:pt x="105343" y="90052"/>
                  </a:lnTo>
                  <a:cubicBezTo>
                    <a:pt x="103644" y="98547"/>
                    <a:pt x="98547" y="105343"/>
                    <a:pt x="90051" y="105343"/>
                  </a:cubicBezTo>
                  <a:close/>
                  <a:moveTo>
                    <a:pt x="28884" y="76459"/>
                  </a:moveTo>
                  <a:lnTo>
                    <a:pt x="74760" y="76459"/>
                  </a:lnTo>
                  <a:lnTo>
                    <a:pt x="74760" y="30584"/>
                  </a:lnTo>
                  <a:lnTo>
                    <a:pt x="28884" y="30584"/>
                  </a:lnTo>
                  <a:lnTo>
                    <a:pt x="28884" y="76459"/>
                  </a:lnTo>
                  <a:close/>
                </a:path>
              </a:pathLst>
            </a:custGeom>
            <a:solidFill>
              <a:schemeClr val="bg1"/>
            </a:solidFill>
            <a:ln w="16966"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E13040C1-5A9A-8BD2-2418-B1CAD0AEADDB}"/>
                </a:ext>
              </a:extLst>
            </p:cNvPr>
            <p:cNvSpPr/>
            <p:nvPr/>
          </p:nvSpPr>
          <p:spPr>
            <a:xfrm rot="16204860">
              <a:off x="8424222" y="2058145"/>
              <a:ext cx="74759" cy="74759"/>
            </a:xfrm>
            <a:custGeom>
              <a:avLst/>
              <a:gdLst>
                <a:gd name="connsiteX0" fmla="*/ 0 w 74759"/>
                <a:gd name="connsiteY0" fmla="*/ 0 h 74759"/>
                <a:gd name="connsiteX1" fmla="*/ 74760 w 74759"/>
                <a:gd name="connsiteY1" fmla="*/ 0 h 74759"/>
                <a:gd name="connsiteX2" fmla="*/ 74760 w 74759"/>
                <a:gd name="connsiteY2" fmla="*/ 74760 h 74759"/>
                <a:gd name="connsiteX3" fmla="*/ 0 w 74759"/>
                <a:gd name="connsiteY3" fmla="*/ 74760 h 74759"/>
              </a:gdLst>
              <a:ahLst/>
              <a:cxnLst>
                <a:cxn ang="0">
                  <a:pos x="connsiteX0" y="connsiteY0"/>
                </a:cxn>
                <a:cxn ang="0">
                  <a:pos x="connsiteX1" y="connsiteY1"/>
                </a:cxn>
                <a:cxn ang="0">
                  <a:pos x="connsiteX2" y="connsiteY2"/>
                </a:cxn>
                <a:cxn ang="0">
                  <a:pos x="connsiteX3" y="connsiteY3"/>
                </a:cxn>
              </a:cxnLst>
              <a:rect l="l" t="t" r="r" b="b"/>
              <a:pathLst>
                <a:path w="74759" h="74759">
                  <a:moveTo>
                    <a:pt x="0" y="0"/>
                  </a:moveTo>
                  <a:lnTo>
                    <a:pt x="74760" y="0"/>
                  </a:lnTo>
                  <a:lnTo>
                    <a:pt x="74760" y="74760"/>
                  </a:lnTo>
                  <a:lnTo>
                    <a:pt x="0" y="74760"/>
                  </a:lnTo>
                  <a:close/>
                </a:path>
              </a:pathLst>
            </a:custGeom>
            <a:solidFill>
              <a:srgbClr val="6FDBD3"/>
            </a:solidFill>
            <a:ln w="16966"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9FE5C306-3074-BDA3-A7D6-0B716B748892}"/>
                </a:ext>
              </a:extLst>
            </p:cNvPr>
            <p:cNvSpPr/>
            <p:nvPr/>
          </p:nvSpPr>
          <p:spPr>
            <a:xfrm>
              <a:off x="8408506" y="2042259"/>
              <a:ext cx="105343" cy="105343"/>
            </a:xfrm>
            <a:custGeom>
              <a:avLst/>
              <a:gdLst>
                <a:gd name="connsiteX0" fmla="*/ 90051 w 105343"/>
                <a:gd name="connsiteY0" fmla="*/ 105343 h 105343"/>
                <a:gd name="connsiteX1" fmla="*/ 15292 w 105343"/>
                <a:gd name="connsiteY1" fmla="*/ 105343 h 105343"/>
                <a:gd name="connsiteX2" fmla="*/ 0 w 105343"/>
                <a:gd name="connsiteY2" fmla="*/ 90051 h 105343"/>
                <a:gd name="connsiteX3" fmla="*/ 0 w 105343"/>
                <a:gd name="connsiteY3" fmla="*/ 15292 h 105343"/>
                <a:gd name="connsiteX4" fmla="*/ 15292 w 105343"/>
                <a:gd name="connsiteY4" fmla="*/ 0 h 105343"/>
                <a:gd name="connsiteX5" fmla="*/ 90051 w 105343"/>
                <a:gd name="connsiteY5" fmla="*/ 0 h 105343"/>
                <a:gd name="connsiteX6" fmla="*/ 105343 w 105343"/>
                <a:gd name="connsiteY6" fmla="*/ 15292 h 105343"/>
                <a:gd name="connsiteX7" fmla="*/ 105343 w 105343"/>
                <a:gd name="connsiteY7" fmla="*/ 90051 h 105343"/>
                <a:gd name="connsiteX8" fmla="*/ 90051 w 105343"/>
                <a:gd name="connsiteY8" fmla="*/ 105343 h 105343"/>
                <a:gd name="connsiteX9" fmla="*/ 30584 w 105343"/>
                <a:gd name="connsiteY9" fmla="*/ 76459 h 105343"/>
                <a:gd name="connsiteX10" fmla="*/ 76459 w 105343"/>
                <a:gd name="connsiteY10" fmla="*/ 76459 h 105343"/>
                <a:gd name="connsiteX11" fmla="*/ 76459 w 105343"/>
                <a:gd name="connsiteY11" fmla="*/ 30584 h 105343"/>
                <a:gd name="connsiteX12" fmla="*/ 30584 w 105343"/>
                <a:gd name="connsiteY12" fmla="*/ 30584 h 105343"/>
                <a:gd name="connsiteX13" fmla="*/ 30584 w 105343"/>
                <a:gd name="connsiteY13" fmla="*/ 76459 h 10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343" h="105343">
                  <a:moveTo>
                    <a:pt x="90051" y="105343"/>
                  </a:moveTo>
                  <a:lnTo>
                    <a:pt x="15292" y="105343"/>
                  </a:lnTo>
                  <a:cubicBezTo>
                    <a:pt x="6796" y="105343"/>
                    <a:pt x="0" y="98547"/>
                    <a:pt x="0" y="90051"/>
                  </a:cubicBezTo>
                  <a:lnTo>
                    <a:pt x="0" y="15292"/>
                  </a:lnTo>
                  <a:cubicBezTo>
                    <a:pt x="0" y="6796"/>
                    <a:pt x="6796" y="0"/>
                    <a:pt x="15292" y="0"/>
                  </a:cubicBezTo>
                  <a:lnTo>
                    <a:pt x="90051" y="0"/>
                  </a:lnTo>
                  <a:cubicBezTo>
                    <a:pt x="98547" y="0"/>
                    <a:pt x="105343" y="6796"/>
                    <a:pt x="105343" y="15292"/>
                  </a:cubicBezTo>
                  <a:lnTo>
                    <a:pt x="105343" y="90051"/>
                  </a:lnTo>
                  <a:cubicBezTo>
                    <a:pt x="105343" y="98547"/>
                    <a:pt x="98547" y="105343"/>
                    <a:pt x="90051" y="105343"/>
                  </a:cubicBezTo>
                  <a:close/>
                  <a:moveTo>
                    <a:pt x="30584" y="76459"/>
                  </a:moveTo>
                  <a:lnTo>
                    <a:pt x="76459" y="76459"/>
                  </a:lnTo>
                  <a:lnTo>
                    <a:pt x="76459" y="30584"/>
                  </a:lnTo>
                  <a:lnTo>
                    <a:pt x="30584" y="30584"/>
                  </a:lnTo>
                  <a:lnTo>
                    <a:pt x="30584" y="76459"/>
                  </a:lnTo>
                  <a:close/>
                </a:path>
              </a:pathLst>
            </a:custGeom>
            <a:solidFill>
              <a:schemeClr val="bg1"/>
            </a:solidFill>
            <a:ln w="16966"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9243199E-7E6D-6BAD-F53C-91036EDC77E8}"/>
                </a:ext>
              </a:extLst>
            </p:cNvPr>
            <p:cNvSpPr/>
            <p:nvPr/>
          </p:nvSpPr>
          <p:spPr>
            <a:xfrm>
              <a:off x="9307322" y="1614089"/>
              <a:ext cx="67963" cy="67963"/>
            </a:xfrm>
            <a:custGeom>
              <a:avLst/>
              <a:gdLst>
                <a:gd name="connsiteX0" fmla="*/ 67963 w 67963"/>
                <a:gd name="connsiteY0" fmla="*/ 33982 h 67963"/>
                <a:gd name="connsiteX1" fmla="*/ 33982 w 67963"/>
                <a:gd name="connsiteY1" fmla="*/ 67963 h 67963"/>
                <a:gd name="connsiteX2" fmla="*/ 0 w 67963"/>
                <a:gd name="connsiteY2" fmla="*/ 33982 h 67963"/>
                <a:gd name="connsiteX3" fmla="*/ 33982 w 67963"/>
                <a:gd name="connsiteY3" fmla="*/ 0 h 67963"/>
                <a:gd name="connsiteX4" fmla="*/ 67963 w 67963"/>
                <a:gd name="connsiteY4" fmla="*/ 33982 h 67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63" h="67963">
                  <a:moveTo>
                    <a:pt x="67963" y="33982"/>
                  </a:moveTo>
                  <a:cubicBezTo>
                    <a:pt x="67963" y="52749"/>
                    <a:pt x="52749" y="67963"/>
                    <a:pt x="33982" y="67963"/>
                  </a:cubicBezTo>
                  <a:cubicBezTo>
                    <a:pt x="15214" y="67963"/>
                    <a:pt x="0" y="52749"/>
                    <a:pt x="0" y="33982"/>
                  </a:cubicBezTo>
                  <a:cubicBezTo>
                    <a:pt x="0" y="15214"/>
                    <a:pt x="15214" y="0"/>
                    <a:pt x="33982" y="0"/>
                  </a:cubicBezTo>
                  <a:cubicBezTo>
                    <a:pt x="52749" y="0"/>
                    <a:pt x="67963" y="15214"/>
                    <a:pt x="67963" y="33982"/>
                  </a:cubicBezTo>
                  <a:close/>
                </a:path>
              </a:pathLst>
            </a:custGeom>
            <a:solidFill>
              <a:srgbClr val="F8E167"/>
            </a:solidFill>
            <a:ln w="16966"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DFDFECA8-F2EE-7A50-EB12-20C03BBE3E08}"/>
                </a:ext>
              </a:extLst>
            </p:cNvPr>
            <p:cNvSpPr/>
            <p:nvPr/>
          </p:nvSpPr>
          <p:spPr>
            <a:xfrm>
              <a:off x="9292030" y="1598798"/>
              <a:ext cx="98546" cy="98546"/>
            </a:xfrm>
            <a:custGeom>
              <a:avLst/>
              <a:gdLst>
                <a:gd name="connsiteX0" fmla="*/ 49273 w 98546"/>
                <a:gd name="connsiteY0" fmla="*/ 98547 h 98546"/>
                <a:gd name="connsiteX1" fmla="*/ 0 w 98546"/>
                <a:gd name="connsiteY1" fmla="*/ 49273 h 98546"/>
                <a:gd name="connsiteX2" fmla="*/ 49273 w 98546"/>
                <a:gd name="connsiteY2" fmla="*/ 0 h 98546"/>
                <a:gd name="connsiteX3" fmla="*/ 98547 w 98546"/>
                <a:gd name="connsiteY3" fmla="*/ 49273 h 98546"/>
                <a:gd name="connsiteX4" fmla="*/ 49273 w 98546"/>
                <a:gd name="connsiteY4" fmla="*/ 98547 h 98546"/>
                <a:gd name="connsiteX5" fmla="*/ 49273 w 98546"/>
                <a:gd name="connsiteY5" fmla="*/ 30584 h 98546"/>
                <a:gd name="connsiteX6" fmla="*/ 30584 w 98546"/>
                <a:gd name="connsiteY6" fmla="*/ 49273 h 98546"/>
                <a:gd name="connsiteX7" fmla="*/ 49273 w 98546"/>
                <a:gd name="connsiteY7" fmla="*/ 67963 h 98546"/>
                <a:gd name="connsiteX8" fmla="*/ 67963 w 98546"/>
                <a:gd name="connsiteY8" fmla="*/ 49273 h 98546"/>
                <a:gd name="connsiteX9" fmla="*/ 49273 w 98546"/>
                <a:gd name="connsiteY9" fmla="*/ 30584 h 9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546" h="98546">
                  <a:moveTo>
                    <a:pt x="49273" y="98547"/>
                  </a:moveTo>
                  <a:cubicBezTo>
                    <a:pt x="22088" y="98547"/>
                    <a:pt x="0" y="76459"/>
                    <a:pt x="0" y="49273"/>
                  </a:cubicBezTo>
                  <a:cubicBezTo>
                    <a:pt x="0" y="22088"/>
                    <a:pt x="22088" y="0"/>
                    <a:pt x="49273" y="0"/>
                  </a:cubicBezTo>
                  <a:cubicBezTo>
                    <a:pt x="76459" y="0"/>
                    <a:pt x="98547" y="22088"/>
                    <a:pt x="98547" y="49273"/>
                  </a:cubicBezTo>
                  <a:cubicBezTo>
                    <a:pt x="98547" y="76459"/>
                    <a:pt x="76459" y="98547"/>
                    <a:pt x="49273" y="98547"/>
                  </a:cubicBezTo>
                  <a:close/>
                  <a:moveTo>
                    <a:pt x="49273" y="30584"/>
                  </a:moveTo>
                  <a:cubicBezTo>
                    <a:pt x="39079" y="30584"/>
                    <a:pt x="30584" y="39079"/>
                    <a:pt x="30584" y="49273"/>
                  </a:cubicBezTo>
                  <a:cubicBezTo>
                    <a:pt x="30584" y="59468"/>
                    <a:pt x="39079" y="67963"/>
                    <a:pt x="49273" y="67963"/>
                  </a:cubicBezTo>
                  <a:cubicBezTo>
                    <a:pt x="59468" y="67963"/>
                    <a:pt x="67963" y="59468"/>
                    <a:pt x="67963" y="49273"/>
                  </a:cubicBezTo>
                  <a:cubicBezTo>
                    <a:pt x="69662" y="39079"/>
                    <a:pt x="61167" y="30584"/>
                    <a:pt x="49273" y="30584"/>
                  </a:cubicBezTo>
                  <a:close/>
                </a:path>
              </a:pathLst>
            </a:custGeom>
            <a:solidFill>
              <a:schemeClr val="bg1"/>
            </a:solidFill>
            <a:ln w="16966"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4908C33E-4A26-A9C3-EAF6-B79B7E61E0B7}"/>
                </a:ext>
              </a:extLst>
            </p:cNvPr>
            <p:cNvSpPr/>
            <p:nvPr/>
          </p:nvSpPr>
          <p:spPr>
            <a:xfrm>
              <a:off x="8432293" y="1614089"/>
              <a:ext cx="67963" cy="67963"/>
            </a:xfrm>
            <a:custGeom>
              <a:avLst/>
              <a:gdLst>
                <a:gd name="connsiteX0" fmla="*/ 67963 w 67963"/>
                <a:gd name="connsiteY0" fmla="*/ 33982 h 67963"/>
                <a:gd name="connsiteX1" fmla="*/ 33982 w 67963"/>
                <a:gd name="connsiteY1" fmla="*/ 67963 h 67963"/>
                <a:gd name="connsiteX2" fmla="*/ 0 w 67963"/>
                <a:gd name="connsiteY2" fmla="*/ 33982 h 67963"/>
                <a:gd name="connsiteX3" fmla="*/ 33982 w 67963"/>
                <a:gd name="connsiteY3" fmla="*/ 0 h 67963"/>
                <a:gd name="connsiteX4" fmla="*/ 67963 w 67963"/>
                <a:gd name="connsiteY4" fmla="*/ 33982 h 67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63" h="67963">
                  <a:moveTo>
                    <a:pt x="67963" y="33982"/>
                  </a:moveTo>
                  <a:cubicBezTo>
                    <a:pt x="67963" y="52749"/>
                    <a:pt x="52749" y="67963"/>
                    <a:pt x="33982" y="67963"/>
                  </a:cubicBezTo>
                  <a:cubicBezTo>
                    <a:pt x="15214" y="67963"/>
                    <a:pt x="0" y="52749"/>
                    <a:pt x="0" y="33982"/>
                  </a:cubicBezTo>
                  <a:cubicBezTo>
                    <a:pt x="0" y="15214"/>
                    <a:pt x="15214" y="0"/>
                    <a:pt x="33982" y="0"/>
                  </a:cubicBezTo>
                  <a:cubicBezTo>
                    <a:pt x="52749" y="0"/>
                    <a:pt x="67963" y="15214"/>
                    <a:pt x="67963" y="33982"/>
                  </a:cubicBezTo>
                  <a:close/>
                </a:path>
              </a:pathLst>
            </a:custGeom>
            <a:solidFill>
              <a:srgbClr val="F8E167"/>
            </a:solidFill>
            <a:ln w="16966"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583692C5-ECD4-0441-3FF7-A5C9D96DB040}"/>
                </a:ext>
              </a:extLst>
            </p:cNvPr>
            <p:cNvSpPr/>
            <p:nvPr/>
          </p:nvSpPr>
          <p:spPr>
            <a:xfrm>
              <a:off x="8417002" y="1598798"/>
              <a:ext cx="98546" cy="98546"/>
            </a:xfrm>
            <a:custGeom>
              <a:avLst/>
              <a:gdLst>
                <a:gd name="connsiteX0" fmla="*/ 49273 w 98546"/>
                <a:gd name="connsiteY0" fmla="*/ 98547 h 98546"/>
                <a:gd name="connsiteX1" fmla="*/ 0 w 98546"/>
                <a:gd name="connsiteY1" fmla="*/ 49273 h 98546"/>
                <a:gd name="connsiteX2" fmla="*/ 49273 w 98546"/>
                <a:gd name="connsiteY2" fmla="*/ 0 h 98546"/>
                <a:gd name="connsiteX3" fmla="*/ 98547 w 98546"/>
                <a:gd name="connsiteY3" fmla="*/ 49273 h 98546"/>
                <a:gd name="connsiteX4" fmla="*/ 49273 w 98546"/>
                <a:gd name="connsiteY4" fmla="*/ 98547 h 98546"/>
                <a:gd name="connsiteX5" fmla="*/ 49273 w 98546"/>
                <a:gd name="connsiteY5" fmla="*/ 30584 h 98546"/>
                <a:gd name="connsiteX6" fmla="*/ 30584 w 98546"/>
                <a:gd name="connsiteY6" fmla="*/ 49273 h 98546"/>
                <a:gd name="connsiteX7" fmla="*/ 49273 w 98546"/>
                <a:gd name="connsiteY7" fmla="*/ 67963 h 98546"/>
                <a:gd name="connsiteX8" fmla="*/ 67963 w 98546"/>
                <a:gd name="connsiteY8" fmla="*/ 49273 h 98546"/>
                <a:gd name="connsiteX9" fmla="*/ 49273 w 98546"/>
                <a:gd name="connsiteY9" fmla="*/ 30584 h 9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546" h="98546">
                  <a:moveTo>
                    <a:pt x="49273" y="98547"/>
                  </a:moveTo>
                  <a:cubicBezTo>
                    <a:pt x="22088" y="98547"/>
                    <a:pt x="0" y="76459"/>
                    <a:pt x="0" y="49273"/>
                  </a:cubicBezTo>
                  <a:cubicBezTo>
                    <a:pt x="0" y="22088"/>
                    <a:pt x="22088" y="0"/>
                    <a:pt x="49273" y="0"/>
                  </a:cubicBezTo>
                  <a:cubicBezTo>
                    <a:pt x="76459" y="0"/>
                    <a:pt x="98547" y="22088"/>
                    <a:pt x="98547" y="49273"/>
                  </a:cubicBezTo>
                  <a:cubicBezTo>
                    <a:pt x="96848" y="76459"/>
                    <a:pt x="76459" y="98547"/>
                    <a:pt x="49273" y="98547"/>
                  </a:cubicBezTo>
                  <a:close/>
                  <a:moveTo>
                    <a:pt x="49273" y="30584"/>
                  </a:moveTo>
                  <a:cubicBezTo>
                    <a:pt x="39079" y="30584"/>
                    <a:pt x="30584" y="39079"/>
                    <a:pt x="30584" y="49273"/>
                  </a:cubicBezTo>
                  <a:cubicBezTo>
                    <a:pt x="30584" y="59468"/>
                    <a:pt x="39079" y="67963"/>
                    <a:pt x="49273" y="67963"/>
                  </a:cubicBezTo>
                  <a:cubicBezTo>
                    <a:pt x="59468" y="67963"/>
                    <a:pt x="67963" y="59468"/>
                    <a:pt x="67963" y="49273"/>
                  </a:cubicBezTo>
                  <a:cubicBezTo>
                    <a:pt x="67963" y="39079"/>
                    <a:pt x="59468" y="30584"/>
                    <a:pt x="49273" y="30584"/>
                  </a:cubicBezTo>
                  <a:close/>
                </a:path>
              </a:pathLst>
            </a:custGeom>
            <a:solidFill>
              <a:schemeClr val="bg1"/>
            </a:solidFill>
            <a:ln w="16966" cap="flat">
              <a:noFill/>
              <a:prstDash val="solid"/>
              <a:miter/>
            </a:ln>
          </p:spPr>
          <p:txBody>
            <a:bodyPr rtlCol="0" anchor="ctr"/>
            <a:lstStyle/>
            <a:p>
              <a:endParaRPr lang="zh-CN" altLang="en-US"/>
            </a:p>
          </p:txBody>
        </p:sp>
      </p:grpSp>
      <p:grpSp>
        <p:nvGrpSpPr>
          <p:cNvPr id="18" name="组合 17">
            <a:extLst>
              <a:ext uri="{FF2B5EF4-FFF2-40B4-BE49-F238E27FC236}">
                <a16:creationId xmlns:a16="http://schemas.microsoft.com/office/drawing/2014/main" id="{84305D91-E2D0-6F9B-FC38-CABA55E7A1A5}"/>
              </a:ext>
            </a:extLst>
          </p:cNvPr>
          <p:cNvGrpSpPr/>
          <p:nvPr/>
        </p:nvGrpSpPr>
        <p:grpSpPr>
          <a:xfrm>
            <a:off x="1920507" y="1894430"/>
            <a:ext cx="1019450" cy="659245"/>
            <a:chOff x="8406807" y="1488357"/>
            <a:chExt cx="1019450" cy="659245"/>
          </a:xfrm>
        </p:grpSpPr>
        <p:sp>
          <p:nvSpPr>
            <p:cNvPr id="19" name="任意多边形: 形状 18">
              <a:extLst>
                <a:ext uri="{FF2B5EF4-FFF2-40B4-BE49-F238E27FC236}">
                  <a16:creationId xmlns:a16="http://schemas.microsoft.com/office/drawing/2014/main" id="{B350E093-C8B4-2727-228A-02059C94572B}"/>
                </a:ext>
              </a:extLst>
            </p:cNvPr>
            <p:cNvSpPr/>
            <p:nvPr/>
          </p:nvSpPr>
          <p:spPr>
            <a:xfrm>
              <a:off x="8406807" y="1812882"/>
              <a:ext cx="1019450" cy="161413"/>
            </a:xfrm>
            <a:custGeom>
              <a:avLst/>
              <a:gdLst>
                <a:gd name="connsiteX0" fmla="*/ 42477 w 1019450"/>
                <a:gd name="connsiteY0" fmla="*/ 16991 h 161413"/>
                <a:gd name="connsiteX1" fmla="*/ 33982 w 1019450"/>
                <a:gd name="connsiteY1" fmla="*/ 16991 h 161413"/>
                <a:gd name="connsiteX2" fmla="*/ 33982 w 1019450"/>
                <a:gd name="connsiteY2" fmla="*/ 8495 h 161413"/>
                <a:gd name="connsiteX3" fmla="*/ 25486 w 1019450"/>
                <a:gd name="connsiteY3" fmla="*/ 0 h 161413"/>
                <a:gd name="connsiteX4" fmla="*/ 16991 w 1019450"/>
                <a:gd name="connsiteY4" fmla="*/ 8495 h 161413"/>
                <a:gd name="connsiteX5" fmla="*/ 16991 w 1019450"/>
                <a:gd name="connsiteY5" fmla="*/ 16991 h 161413"/>
                <a:gd name="connsiteX6" fmla="*/ 8495 w 1019450"/>
                <a:gd name="connsiteY6" fmla="*/ 16991 h 161413"/>
                <a:gd name="connsiteX7" fmla="*/ 0 w 1019450"/>
                <a:gd name="connsiteY7" fmla="*/ 25486 h 161413"/>
                <a:gd name="connsiteX8" fmla="*/ 8495 w 1019450"/>
                <a:gd name="connsiteY8" fmla="*/ 33982 h 161413"/>
                <a:gd name="connsiteX9" fmla="*/ 16991 w 1019450"/>
                <a:gd name="connsiteY9" fmla="*/ 33982 h 161413"/>
                <a:gd name="connsiteX10" fmla="*/ 16991 w 1019450"/>
                <a:gd name="connsiteY10" fmla="*/ 42477 h 161413"/>
                <a:gd name="connsiteX11" fmla="*/ 25486 w 1019450"/>
                <a:gd name="connsiteY11" fmla="*/ 50973 h 161413"/>
                <a:gd name="connsiteX12" fmla="*/ 33982 w 1019450"/>
                <a:gd name="connsiteY12" fmla="*/ 42477 h 161413"/>
                <a:gd name="connsiteX13" fmla="*/ 33982 w 1019450"/>
                <a:gd name="connsiteY13" fmla="*/ 33982 h 161413"/>
                <a:gd name="connsiteX14" fmla="*/ 42477 w 1019450"/>
                <a:gd name="connsiteY14" fmla="*/ 33982 h 161413"/>
                <a:gd name="connsiteX15" fmla="*/ 50973 w 1019450"/>
                <a:gd name="connsiteY15" fmla="*/ 25486 h 161413"/>
                <a:gd name="connsiteX16" fmla="*/ 42477 w 1019450"/>
                <a:gd name="connsiteY16" fmla="*/ 16991 h 161413"/>
                <a:gd name="connsiteX17" fmla="*/ 993964 w 1019450"/>
                <a:gd name="connsiteY17" fmla="*/ 161413 h 161413"/>
                <a:gd name="connsiteX18" fmla="*/ 968478 w 1019450"/>
                <a:gd name="connsiteY18" fmla="*/ 135927 h 161413"/>
                <a:gd name="connsiteX19" fmla="*/ 993964 w 1019450"/>
                <a:gd name="connsiteY19" fmla="*/ 110441 h 161413"/>
                <a:gd name="connsiteX20" fmla="*/ 1019451 w 1019450"/>
                <a:gd name="connsiteY20" fmla="*/ 135927 h 161413"/>
                <a:gd name="connsiteX21" fmla="*/ 993964 w 1019450"/>
                <a:gd name="connsiteY21" fmla="*/ 161413 h 161413"/>
                <a:gd name="connsiteX22" fmla="*/ 993964 w 1019450"/>
                <a:gd name="connsiteY22" fmla="*/ 127431 h 161413"/>
                <a:gd name="connsiteX23" fmla="*/ 985469 w 1019450"/>
                <a:gd name="connsiteY23" fmla="*/ 135927 h 161413"/>
                <a:gd name="connsiteX24" fmla="*/ 993964 w 1019450"/>
                <a:gd name="connsiteY24" fmla="*/ 144422 h 161413"/>
                <a:gd name="connsiteX25" fmla="*/ 1002460 w 1019450"/>
                <a:gd name="connsiteY25" fmla="*/ 135927 h 161413"/>
                <a:gd name="connsiteX26" fmla="*/ 993964 w 1019450"/>
                <a:gd name="connsiteY26" fmla="*/ 127431 h 16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19450" h="161413">
                  <a:moveTo>
                    <a:pt x="42477" y="16991"/>
                  </a:moveTo>
                  <a:lnTo>
                    <a:pt x="33982" y="16991"/>
                  </a:lnTo>
                  <a:lnTo>
                    <a:pt x="33982" y="8495"/>
                  </a:lnTo>
                  <a:cubicBezTo>
                    <a:pt x="33982" y="3398"/>
                    <a:pt x="30584" y="0"/>
                    <a:pt x="25486" y="0"/>
                  </a:cubicBezTo>
                  <a:cubicBezTo>
                    <a:pt x="20389" y="0"/>
                    <a:pt x="16991" y="5097"/>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7574" y="16991"/>
                    <a:pt x="42477" y="16991"/>
                  </a:cubicBezTo>
                  <a:close/>
                  <a:moveTo>
                    <a:pt x="993964" y="161413"/>
                  </a:moveTo>
                  <a:cubicBezTo>
                    <a:pt x="980372" y="161413"/>
                    <a:pt x="968478" y="149519"/>
                    <a:pt x="968478" y="135927"/>
                  </a:cubicBezTo>
                  <a:cubicBezTo>
                    <a:pt x="968478" y="122334"/>
                    <a:pt x="980372" y="110441"/>
                    <a:pt x="993964" y="110441"/>
                  </a:cubicBezTo>
                  <a:cubicBezTo>
                    <a:pt x="1007557" y="110441"/>
                    <a:pt x="1019451" y="122334"/>
                    <a:pt x="1019451" y="135927"/>
                  </a:cubicBezTo>
                  <a:cubicBezTo>
                    <a:pt x="1019451" y="149519"/>
                    <a:pt x="1007557" y="161413"/>
                    <a:pt x="993964" y="161413"/>
                  </a:cubicBezTo>
                  <a:close/>
                  <a:moveTo>
                    <a:pt x="993964" y="127431"/>
                  </a:moveTo>
                  <a:cubicBezTo>
                    <a:pt x="988867" y="127431"/>
                    <a:pt x="985469" y="130830"/>
                    <a:pt x="985469" y="135927"/>
                  </a:cubicBezTo>
                  <a:cubicBezTo>
                    <a:pt x="985469" y="141024"/>
                    <a:pt x="988867" y="144422"/>
                    <a:pt x="993964" y="144422"/>
                  </a:cubicBezTo>
                  <a:cubicBezTo>
                    <a:pt x="999062" y="144422"/>
                    <a:pt x="1002460" y="141024"/>
                    <a:pt x="1002460" y="135927"/>
                  </a:cubicBezTo>
                  <a:cubicBezTo>
                    <a:pt x="1002460" y="130830"/>
                    <a:pt x="999062" y="127431"/>
                    <a:pt x="993964" y="127431"/>
                  </a:cubicBezTo>
                  <a:close/>
                </a:path>
              </a:pathLst>
            </a:custGeom>
            <a:solidFill>
              <a:srgbClr val="F8E167"/>
            </a:solidFill>
            <a:ln w="16966"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D5CE1D0A-4C59-83F2-E46A-2C6066613752}"/>
                </a:ext>
              </a:extLst>
            </p:cNvPr>
            <p:cNvSpPr/>
            <p:nvPr/>
          </p:nvSpPr>
          <p:spPr>
            <a:xfrm>
              <a:off x="8585211" y="1551223"/>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000000"/>
            </a:solidFill>
            <a:ln w="16966"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6EA336CE-6DF0-8AC1-0B76-49463C82C53E}"/>
                </a:ext>
              </a:extLst>
            </p:cNvPr>
            <p:cNvSpPr/>
            <p:nvPr/>
          </p:nvSpPr>
          <p:spPr>
            <a:xfrm>
              <a:off x="9062654" y="1780600"/>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000000"/>
            </a:solidFill>
            <a:ln w="16966"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BDD27279-21A2-F373-7FCA-503EE49D4672}"/>
                </a:ext>
              </a:extLst>
            </p:cNvPr>
            <p:cNvSpPr/>
            <p:nvPr/>
          </p:nvSpPr>
          <p:spPr>
            <a:xfrm>
              <a:off x="8537637" y="1524038"/>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000000"/>
            </a:solidFill>
            <a:ln w="16966"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4FA5C176-B219-2435-EFF7-2E70ABF40A93}"/>
                </a:ext>
              </a:extLst>
            </p:cNvPr>
            <p:cNvSpPr/>
            <p:nvPr/>
          </p:nvSpPr>
          <p:spPr>
            <a:xfrm>
              <a:off x="9045663" y="1488357"/>
              <a:ext cx="57768" cy="57768"/>
            </a:xfrm>
            <a:custGeom>
              <a:avLst/>
              <a:gdLst>
                <a:gd name="connsiteX0" fmla="*/ 28884 w 57768"/>
                <a:gd name="connsiteY0" fmla="*/ 57769 h 57768"/>
                <a:gd name="connsiteX1" fmla="*/ 0 w 57768"/>
                <a:gd name="connsiteY1" fmla="*/ 28884 h 57768"/>
                <a:gd name="connsiteX2" fmla="*/ 28884 w 57768"/>
                <a:gd name="connsiteY2" fmla="*/ 0 h 57768"/>
                <a:gd name="connsiteX3" fmla="*/ 57769 w 57768"/>
                <a:gd name="connsiteY3" fmla="*/ 28884 h 57768"/>
                <a:gd name="connsiteX4" fmla="*/ 28884 w 57768"/>
                <a:gd name="connsiteY4" fmla="*/ 57769 h 57768"/>
                <a:gd name="connsiteX5" fmla="*/ 28884 w 57768"/>
                <a:gd name="connsiteY5" fmla="*/ 16991 h 57768"/>
                <a:gd name="connsiteX6" fmla="*/ 16991 w 57768"/>
                <a:gd name="connsiteY6" fmla="*/ 28884 h 57768"/>
                <a:gd name="connsiteX7" fmla="*/ 28884 w 57768"/>
                <a:gd name="connsiteY7" fmla="*/ 40778 h 57768"/>
                <a:gd name="connsiteX8" fmla="*/ 40778 w 57768"/>
                <a:gd name="connsiteY8" fmla="*/ 28884 h 57768"/>
                <a:gd name="connsiteX9" fmla="*/ 28884 w 57768"/>
                <a:gd name="connsiteY9" fmla="*/ 16991 h 5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68" h="57768">
                  <a:moveTo>
                    <a:pt x="28884" y="57769"/>
                  </a:moveTo>
                  <a:cubicBezTo>
                    <a:pt x="13593" y="57769"/>
                    <a:pt x="0" y="44176"/>
                    <a:pt x="0" y="28884"/>
                  </a:cubicBezTo>
                  <a:cubicBezTo>
                    <a:pt x="0" y="13593"/>
                    <a:pt x="13593" y="0"/>
                    <a:pt x="28884" y="0"/>
                  </a:cubicBezTo>
                  <a:cubicBezTo>
                    <a:pt x="44176" y="0"/>
                    <a:pt x="57769" y="13593"/>
                    <a:pt x="57769" y="28884"/>
                  </a:cubicBezTo>
                  <a:cubicBezTo>
                    <a:pt x="57769" y="44176"/>
                    <a:pt x="45875" y="57769"/>
                    <a:pt x="28884" y="57769"/>
                  </a:cubicBezTo>
                  <a:close/>
                  <a:moveTo>
                    <a:pt x="28884" y="16991"/>
                  </a:moveTo>
                  <a:cubicBezTo>
                    <a:pt x="22088" y="16991"/>
                    <a:pt x="16991" y="22088"/>
                    <a:pt x="16991" y="28884"/>
                  </a:cubicBezTo>
                  <a:cubicBezTo>
                    <a:pt x="16991" y="35681"/>
                    <a:pt x="22088" y="40778"/>
                    <a:pt x="28884" y="40778"/>
                  </a:cubicBezTo>
                  <a:cubicBezTo>
                    <a:pt x="35681" y="40778"/>
                    <a:pt x="40778" y="35681"/>
                    <a:pt x="40778" y="28884"/>
                  </a:cubicBezTo>
                  <a:cubicBezTo>
                    <a:pt x="40778" y="22088"/>
                    <a:pt x="35681" y="16991"/>
                    <a:pt x="28884" y="16991"/>
                  </a:cubicBezTo>
                  <a:close/>
                </a:path>
              </a:pathLst>
            </a:custGeom>
            <a:solidFill>
              <a:srgbClr val="F8E167"/>
            </a:solidFill>
            <a:ln w="16966"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9EB729BC-C550-911B-85F4-467D9D9DA610}"/>
                </a:ext>
              </a:extLst>
            </p:cNvPr>
            <p:cNvSpPr/>
            <p:nvPr/>
          </p:nvSpPr>
          <p:spPr>
            <a:xfrm>
              <a:off x="8653174" y="1867253"/>
              <a:ext cx="40778" cy="40777"/>
            </a:xfrm>
            <a:custGeom>
              <a:avLst/>
              <a:gdLst>
                <a:gd name="connsiteX0" fmla="*/ 20389 w 40778"/>
                <a:gd name="connsiteY0" fmla="*/ 40778 h 40777"/>
                <a:gd name="connsiteX1" fmla="*/ 0 w 40778"/>
                <a:gd name="connsiteY1" fmla="*/ 20389 h 40777"/>
                <a:gd name="connsiteX2" fmla="*/ 20389 w 40778"/>
                <a:gd name="connsiteY2" fmla="*/ 0 h 40777"/>
                <a:gd name="connsiteX3" fmla="*/ 40778 w 40778"/>
                <a:gd name="connsiteY3" fmla="*/ 20389 h 40777"/>
                <a:gd name="connsiteX4" fmla="*/ 20389 w 40778"/>
                <a:gd name="connsiteY4" fmla="*/ 40778 h 40777"/>
                <a:gd name="connsiteX5" fmla="*/ 20389 w 40778"/>
                <a:gd name="connsiteY5" fmla="*/ 16991 h 40777"/>
                <a:gd name="connsiteX6" fmla="*/ 16991 w 40778"/>
                <a:gd name="connsiteY6" fmla="*/ 20389 h 40777"/>
                <a:gd name="connsiteX7" fmla="*/ 20389 w 40778"/>
                <a:gd name="connsiteY7" fmla="*/ 23787 h 40777"/>
                <a:gd name="connsiteX8" fmla="*/ 23787 w 40778"/>
                <a:gd name="connsiteY8" fmla="*/ 20389 h 40777"/>
                <a:gd name="connsiteX9" fmla="*/ 20389 w 40778"/>
                <a:gd name="connsiteY9" fmla="*/ 16991 h 40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78" h="40777">
                  <a:moveTo>
                    <a:pt x="20389" y="40778"/>
                  </a:moveTo>
                  <a:cubicBezTo>
                    <a:pt x="8495" y="40778"/>
                    <a:pt x="0" y="32283"/>
                    <a:pt x="0" y="20389"/>
                  </a:cubicBezTo>
                  <a:cubicBezTo>
                    <a:pt x="0" y="8495"/>
                    <a:pt x="8495" y="0"/>
                    <a:pt x="20389" y="0"/>
                  </a:cubicBezTo>
                  <a:cubicBezTo>
                    <a:pt x="32283" y="0"/>
                    <a:pt x="40778" y="8495"/>
                    <a:pt x="40778" y="20389"/>
                  </a:cubicBezTo>
                  <a:cubicBezTo>
                    <a:pt x="40778" y="32283"/>
                    <a:pt x="32283" y="40778"/>
                    <a:pt x="20389" y="40778"/>
                  </a:cubicBezTo>
                  <a:close/>
                  <a:moveTo>
                    <a:pt x="20389" y="16991"/>
                  </a:moveTo>
                  <a:cubicBezTo>
                    <a:pt x="18690" y="16991"/>
                    <a:pt x="16991" y="18690"/>
                    <a:pt x="16991" y="20389"/>
                  </a:cubicBezTo>
                  <a:cubicBezTo>
                    <a:pt x="16991" y="22088"/>
                    <a:pt x="18690" y="23787"/>
                    <a:pt x="20389" y="23787"/>
                  </a:cubicBezTo>
                  <a:cubicBezTo>
                    <a:pt x="22088" y="23787"/>
                    <a:pt x="23787" y="22088"/>
                    <a:pt x="23787" y="20389"/>
                  </a:cubicBezTo>
                  <a:cubicBezTo>
                    <a:pt x="23787" y="18690"/>
                    <a:pt x="23787" y="16991"/>
                    <a:pt x="20389" y="16991"/>
                  </a:cubicBezTo>
                  <a:close/>
                </a:path>
              </a:pathLst>
            </a:custGeom>
            <a:solidFill>
              <a:srgbClr val="6FDBD3"/>
            </a:solidFill>
            <a:ln w="16966"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AD9DACB1-96E7-2C74-17FB-34F483A9AD4F}"/>
                </a:ext>
              </a:extLst>
            </p:cNvPr>
            <p:cNvSpPr/>
            <p:nvPr/>
          </p:nvSpPr>
          <p:spPr>
            <a:xfrm>
              <a:off x="8450983" y="1632779"/>
              <a:ext cx="909272" cy="472345"/>
            </a:xfrm>
            <a:custGeom>
              <a:avLst/>
              <a:gdLst>
                <a:gd name="connsiteX0" fmla="*/ 890320 w 909272"/>
                <a:gd name="connsiteY0" fmla="*/ 30584 h 472345"/>
                <a:gd name="connsiteX1" fmla="*/ 15292 w 909272"/>
                <a:gd name="connsiteY1" fmla="*/ 30584 h 472345"/>
                <a:gd name="connsiteX2" fmla="*/ 0 w 909272"/>
                <a:gd name="connsiteY2" fmla="*/ 15292 h 472345"/>
                <a:gd name="connsiteX3" fmla="*/ 15292 w 909272"/>
                <a:gd name="connsiteY3" fmla="*/ 0 h 472345"/>
                <a:gd name="connsiteX4" fmla="*/ 892019 w 909272"/>
                <a:gd name="connsiteY4" fmla="*/ 0 h 472345"/>
                <a:gd name="connsiteX5" fmla="*/ 907311 w 909272"/>
                <a:gd name="connsiteY5" fmla="*/ 15292 h 472345"/>
                <a:gd name="connsiteX6" fmla="*/ 890320 w 909272"/>
                <a:gd name="connsiteY6" fmla="*/ 30584 h 472345"/>
                <a:gd name="connsiteX7" fmla="*/ 895418 w 909272"/>
                <a:gd name="connsiteY7" fmla="*/ 472346 h 472345"/>
                <a:gd name="connsiteX8" fmla="*/ 880126 w 909272"/>
                <a:gd name="connsiteY8" fmla="*/ 457054 h 472345"/>
                <a:gd name="connsiteX9" fmla="*/ 858038 w 909272"/>
                <a:gd name="connsiteY9" fmla="*/ 319428 h 472345"/>
                <a:gd name="connsiteX10" fmla="*/ 866533 w 909272"/>
                <a:gd name="connsiteY10" fmla="*/ 300738 h 472345"/>
                <a:gd name="connsiteX11" fmla="*/ 885223 w 909272"/>
                <a:gd name="connsiteY11" fmla="*/ 309233 h 472345"/>
                <a:gd name="connsiteX12" fmla="*/ 909010 w 909272"/>
                <a:gd name="connsiteY12" fmla="*/ 457054 h 472345"/>
                <a:gd name="connsiteX13" fmla="*/ 895418 w 909272"/>
                <a:gd name="connsiteY13" fmla="*/ 472346 h 472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09272" h="472345">
                  <a:moveTo>
                    <a:pt x="890320" y="30584"/>
                  </a:moveTo>
                  <a:lnTo>
                    <a:pt x="15292" y="30584"/>
                  </a:lnTo>
                  <a:cubicBezTo>
                    <a:pt x="6796" y="30584"/>
                    <a:pt x="0" y="23787"/>
                    <a:pt x="0" y="15292"/>
                  </a:cubicBezTo>
                  <a:cubicBezTo>
                    <a:pt x="0" y="6796"/>
                    <a:pt x="6796" y="0"/>
                    <a:pt x="15292" y="0"/>
                  </a:cubicBezTo>
                  <a:lnTo>
                    <a:pt x="892019" y="0"/>
                  </a:lnTo>
                  <a:cubicBezTo>
                    <a:pt x="900515" y="0"/>
                    <a:pt x="907311" y="6796"/>
                    <a:pt x="907311" y="15292"/>
                  </a:cubicBezTo>
                  <a:cubicBezTo>
                    <a:pt x="905612" y="23787"/>
                    <a:pt x="898816" y="30584"/>
                    <a:pt x="890320" y="30584"/>
                  </a:cubicBezTo>
                  <a:close/>
                  <a:moveTo>
                    <a:pt x="895418" y="472346"/>
                  </a:moveTo>
                  <a:cubicBezTo>
                    <a:pt x="886922" y="472346"/>
                    <a:pt x="880126" y="465549"/>
                    <a:pt x="880126" y="457054"/>
                  </a:cubicBezTo>
                  <a:cubicBezTo>
                    <a:pt x="880126" y="409479"/>
                    <a:pt x="873329" y="363604"/>
                    <a:pt x="858038" y="319428"/>
                  </a:cubicBezTo>
                  <a:cubicBezTo>
                    <a:pt x="854639" y="312632"/>
                    <a:pt x="859737" y="304136"/>
                    <a:pt x="866533" y="300738"/>
                  </a:cubicBezTo>
                  <a:cubicBezTo>
                    <a:pt x="873329" y="297340"/>
                    <a:pt x="881825" y="302437"/>
                    <a:pt x="885223" y="309233"/>
                  </a:cubicBezTo>
                  <a:cubicBezTo>
                    <a:pt x="900515" y="356808"/>
                    <a:pt x="909010" y="406081"/>
                    <a:pt x="909010" y="457054"/>
                  </a:cubicBezTo>
                  <a:cubicBezTo>
                    <a:pt x="910709" y="465549"/>
                    <a:pt x="903913" y="472346"/>
                    <a:pt x="895418" y="472346"/>
                  </a:cubicBezTo>
                  <a:close/>
                </a:path>
              </a:pathLst>
            </a:custGeom>
            <a:solidFill>
              <a:schemeClr val="bg1"/>
            </a:solidFill>
            <a:ln w="16966"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670F7045-994D-6020-92A6-3EBC4259681D}"/>
                </a:ext>
              </a:extLst>
            </p:cNvPr>
            <p:cNvSpPr/>
            <p:nvPr/>
          </p:nvSpPr>
          <p:spPr>
            <a:xfrm>
              <a:off x="8445886" y="1634478"/>
              <a:ext cx="883126" cy="470646"/>
            </a:xfrm>
            <a:custGeom>
              <a:avLst/>
              <a:gdLst>
                <a:gd name="connsiteX0" fmla="*/ 866533 w 883126"/>
                <a:gd name="connsiteY0" fmla="*/ 299039 h 470646"/>
                <a:gd name="connsiteX1" fmla="*/ 852940 w 883126"/>
                <a:gd name="connsiteY1" fmla="*/ 290543 h 470646"/>
                <a:gd name="connsiteX2" fmla="*/ 458753 w 883126"/>
                <a:gd name="connsiteY2" fmla="*/ 28884 h 470646"/>
                <a:gd name="connsiteX3" fmla="*/ 144422 w 883126"/>
                <a:gd name="connsiteY3" fmla="*/ 166510 h 470646"/>
                <a:gd name="connsiteX4" fmla="*/ 124033 w 883126"/>
                <a:gd name="connsiteY4" fmla="*/ 166510 h 470646"/>
                <a:gd name="connsiteX5" fmla="*/ 124033 w 883126"/>
                <a:gd name="connsiteY5" fmla="*/ 146121 h 470646"/>
                <a:gd name="connsiteX6" fmla="*/ 273553 w 883126"/>
                <a:gd name="connsiteY6" fmla="*/ 39079 h 470646"/>
                <a:gd name="connsiteX7" fmla="*/ 460452 w 883126"/>
                <a:gd name="connsiteY7" fmla="*/ 0 h 470646"/>
                <a:gd name="connsiteX8" fmla="*/ 881825 w 883126"/>
                <a:gd name="connsiteY8" fmla="*/ 278650 h 470646"/>
                <a:gd name="connsiteX9" fmla="*/ 873329 w 883126"/>
                <a:gd name="connsiteY9" fmla="*/ 297340 h 470646"/>
                <a:gd name="connsiteX10" fmla="*/ 866533 w 883126"/>
                <a:gd name="connsiteY10" fmla="*/ 299039 h 470646"/>
                <a:gd name="connsiteX11" fmla="*/ 15292 w 883126"/>
                <a:gd name="connsiteY11" fmla="*/ 470646 h 470646"/>
                <a:gd name="connsiteX12" fmla="*/ 0 w 883126"/>
                <a:gd name="connsiteY12" fmla="*/ 455355 h 470646"/>
                <a:gd name="connsiteX13" fmla="*/ 93450 w 883126"/>
                <a:gd name="connsiteY13" fmla="*/ 176705 h 470646"/>
                <a:gd name="connsiteX14" fmla="*/ 113839 w 883126"/>
                <a:gd name="connsiteY14" fmla="*/ 173307 h 470646"/>
                <a:gd name="connsiteX15" fmla="*/ 117237 w 883126"/>
                <a:gd name="connsiteY15" fmla="*/ 193696 h 470646"/>
                <a:gd name="connsiteX16" fmla="*/ 30584 w 883126"/>
                <a:gd name="connsiteY16" fmla="*/ 457054 h 470646"/>
                <a:gd name="connsiteX17" fmla="*/ 15292 w 883126"/>
                <a:gd name="connsiteY17" fmla="*/ 470646 h 470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83126" h="470646">
                  <a:moveTo>
                    <a:pt x="866533" y="299039"/>
                  </a:moveTo>
                  <a:cubicBezTo>
                    <a:pt x="861436" y="299039"/>
                    <a:pt x="854639" y="295641"/>
                    <a:pt x="852940" y="290543"/>
                  </a:cubicBezTo>
                  <a:cubicBezTo>
                    <a:pt x="784977" y="132529"/>
                    <a:pt x="630360" y="28884"/>
                    <a:pt x="458753" y="28884"/>
                  </a:cubicBezTo>
                  <a:cubicBezTo>
                    <a:pt x="339817" y="28884"/>
                    <a:pt x="224279" y="79857"/>
                    <a:pt x="144422" y="166510"/>
                  </a:cubicBezTo>
                  <a:cubicBezTo>
                    <a:pt x="139325" y="171608"/>
                    <a:pt x="129130" y="173307"/>
                    <a:pt x="124033" y="166510"/>
                  </a:cubicBezTo>
                  <a:cubicBezTo>
                    <a:pt x="118936" y="161413"/>
                    <a:pt x="117237" y="151219"/>
                    <a:pt x="124033" y="146121"/>
                  </a:cubicBezTo>
                  <a:cubicBezTo>
                    <a:pt x="166510" y="100246"/>
                    <a:pt x="217483" y="64565"/>
                    <a:pt x="273553" y="39079"/>
                  </a:cubicBezTo>
                  <a:cubicBezTo>
                    <a:pt x="333021" y="13593"/>
                    <a:pt x="395887" y="0"/>
                    <a:pt x="460452" y="0"/>
                  </a:cubicBezTo>
                  <a:cubicBezTo>
                    <a:pt x="643953" y="0"/>
                    <a:pt x="810463" y="108741"/>
                    <a:pt x="881825" y="278650"/>
                  </a:cubicBezTo>
                  <a:cubicBezTo>
                    <a:pt x="885223" y="285446"/>
                    <a:pt x="881825" y="293942"/>
                    <a:pt x="873329" y="297340"/>
                  </a:cubicBezTo>
                  <a:cubicBezTo>
                    <a:pt x="869931" y="299039"/>
                    <a:pt x="868232" y="299039"/>
                    <a:pt x="866533" y="299039"/>
                  </a:cubicBezTo>
                  <a:close/>
                  <a:moveTo>
                    <a:pt x="15292" y="470646"/>
                  </a:moveTo>
                  <a:cubicBezTo>
                    <a:pt x="6796" y="470646"/>
                    <a:pt x="0" y="463850"/>
                    <a:pt x="0" y="455355"/>
                  </a:cubicBezTo>
                  <a:cubicBezTo>
                    <a:pt x="0" y="353410"/>
                    <a:pt x="32283" y="258261"/>
                    <a:pt x="93450" y="176705"/>
                  </a:cubicBezTo>
                  <a:cubicBezTo>
                    <a:pt x="98547" y="169908"/>
                    <a:pt x="107042" y="169908"/>
                    <a:pt x="113839" y="173307"/>
                  </a:cubicBezTo>
                  <a:cubicBezTo>
                    <a:pt x="120635" y="178404"/>
                    <a:pt x="120635" y="186899"/>
                    <a:pt x="117237" y="193696"/>
                  </a:cubicBezTo>
                  <a:cubicBezTo>
                    <a:pt x="61167" y="271854"/>
                    <a:pt x="30584" y="361905"/>
                    <a:pt x="30584" y="457054"/>
                  </a:cubicBezTo>
                  <a:cubicBezTo>
                    <a:pt x="30584" y="463850"/>
                    <a:pt x="23787" y="470646"/>
                    <a:pt x="15292" y="470646"/>
                  </a:cubicBezTo>
                  <a:close/>
                </a:path>
              </a:pathLst>
            </a:custGeom>
            <a:solidFill>
              <a:schemeClr val="bg1"/>
            </a:solidFill>
            <a:ln w="16966"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1F32F980-3B8F-C5CF-4826-592658224EC4}"/>
                </a:ext>
              </a:extLst>
            </p:cNvPr>
            <p:cNvSpPr/>
            <p:nvPr/>
          </p:nvSpPr>
          <p:spPr>
            <a:xfrm>
              <a:off x="9309021" y="2057550"/>
              <a:ext cx="74759" cy="74759"/>
            </a:xfrm>
            <a:custGeom>
              <a:avLst/>
              <a:gdLst>
                <a:gd name="connsiteX0" fmla="*/ 0 w 74759"/>
                <a:gd name="connsiteY0" fmla="*/ 0 h 74759"/>
                <a:gd name="connsiteX1" fmla="*/ 74760 w 74759"/>
                <a:gd name="connsiteY1" fmla="*/ 0 h 74759"/>
                <a:gd name="connsiteX2" fmla="*/ 74760 w 74759"/>
                <a:gd name="connsiteY2" fmla="*/ 74760 h 74759"/>
                <a:gd name="connsiteX3" fmla="*/ 0 w 74759"/>
                <a:gd name="connsiteY3" fmla="*/ 74760 h 74759"/>
              </a:gdLst>
              <a:ahLst/>
              <a:cxnLst>
                <a:cxn ang="0">
                  <a:pos x="connsiteX0" y="connsiteY0"/>
                </a:cxn>
                <a:cxn ang="0">
                  <a:pos x="connsiteX1" y="connsiteY1"/>
                </a:cxn>
                <a:cxn ang="0">
                  <a:pos x="connsiteX2" y="connsiteY2"/>
                </a:cxn>
                <a:cxn ang="0">
                  <a:pos x="connsiteX3" y="connsiteY3"/>
                </a:cxn>
              </a:cxnLst>
              <a:rect l="l" t="t" r="r" b="b"/>
              <a:pathLst>
                <a:path w="74759" h="74759">
                  <a:moveTo>
                    <a:pt x="0" y="0"/>
                  </a:moveTo>
                  <a:lnTo>
                    <a:pt x="74760" y="0"/>
                  </a:lnTo>
                  <a:lnTo>
                    <a:pt x="74760" y="74760"/>
                  </a:lnTo>
                  <a:lnTo>
                    <a:pt x="0" y="74760"/>
                  </a:lnTo>
                  <a:close/>
                </a:path>
              </a:pathLst>
            </a:custGeom>
            <a:solidFill>
              <a:srgbClr val="6FDBD3"/>
            </a:solidFill>
            <a:ln w="16966"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CDFB152C-16FD-BD0C-1594-84A0DFCD3BEF}"/>
                </a:ext>
              </a:extLst>
            </p:cNvPr>
            <p:cNvSpPr/>
            <p:nvPr/>
          </p:nvSpPr>
          <p:spPr>
            <a:xfrm>
              <a:off x="9293729" y="2042259"/>
              <a:ext cx="105343" cy="105343"/>
            </a:xfrm>
            <a:custGeom>
              <a:avLst/>
              <a:gdLst>
                <a:gd name="connsiteX0" fmla="*/ 90052 w 105343"/>
                <a:gd name="connsiteY0" fmla="*/ 105343 h 105343"/>
                <a:gd name="connsiteX1" fmla="*/ 15292 w 105343"/>
                <a:gd name="connsiteY1" fmla="*/ 105343 h 105343"/>
                <a:gd name="connsiteX2" fmla="*/ 0 w 105343"/>
                <a:gd name="connsiteY2" fmla="*/ 90051 h 105343"/>
                <a:gd name="connsiteX3" fmla="*/ 0 w 105343"/>
                <a:gd name="connsiteY3" fmla="*/ 15292 h 105343"/>
                <a:gd name="connsiteX4" fmla="*/ 15292 w 105343"/>
                <a:gd name="connsiteY4" fmla="*/ 0 h 105343"/>
                <a:gd name="connsiteX5" fmla="*/ 90052 w 105343"/>
                <a:gd name="connsiteY5" fmla="*/ 0 h 105343"/>
                <a:gd name="connsiteX6" fmla="*/ 105343 w 105343"/>
                <a:gd name="connsiteY6" fmla="*/ 15292 h 105343"/>
                <a:gd name="connsiteX7" fmla="*/ 105343 w 105343"/>
                <a:gd name="connsiteY7" fmla="*/ 90051 h 105343"/>
                <a:gd name="connsiteX8" fmla="*/ 90052 w 105343"/>
                <a:gd name="connsiteY8" fmla="*/ 105343 h 105343"/>
                <a:gd name="connsiteX9" fmla="*/ 30584 w 105343"/>
                <a:gd name="connsiteY9" fmla="*/ 76459 h 105343"/>
                <a:gd name="connsiteX10" fmla="*/ 76459 w 105343"/>
                <a:gd name="connsiteY10" fmla="*/ 76459 h 105343"/>
                <a:gd name="connsiteX11" fmla="*/ 76459 w 105343"/>
                <a:gd name="connsiteY11" fmla="*/ 30584 h 105343"/>
                <a:gd name="connsiteX12" fmla="*/ 30584 w 105343"/>
                <a:gd name="connsiteY12" fmla="*/ 30584 h 105343"/>
                <a:gd name="connsiteX13" fmla="*/ 30584 w 105343"/>
                <a:gd name="connsiteY13" fmla="*/ 76459 h 10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343" h="105343">
                  <a:moveTo>
                    <a:pt x="90052" y="105343"/>
                  </a:moveTo>
                  <a:lnTo>
                    <a:pt x="15292" y="105343"/>
                  </a:lnTo>
                  <a:cubicBezTo>
                    <a:pt x="6796" y="105343"/>
                    <a:pt x="0" y="98547"/>
                    <a:pt x="0" y="90051"/>
                  </a:cubicBezTo>
                  <a:lnTo>
                    <a:pt x="0" y="15292"/>
                  </a:lnTo>
                  <a:cubicBezTo>
                    <a:pt x="0" y="6796"/>
                    <a:pt x="6796" y="0"/>
                    <a:pt x="15292" y="0"/>
                  </a:cubicBezTo>
                  <a:lnTo>
                    <a:pt x="90052" y="0"/>
                  </a:lnTo>
                  <a:cubicBezTo>
                    <a:pt x="98547" y="0"/>
                    <a:pt x="105343" y="6796"/>
                    <a:pt x="105343" y="15292"/>
                  </a:cubicBezTo>
                  <a:lnTo>
                    <a:pt x="105343" y="90051"/>
                  </a:lnTo>
                  <a:cubicBezTo>
                    <a:pt x="105343" y="98547"/>
                    <a:pt x="98547" y="105343"/>
                    <a:pt x="90052" y="105343"/>
                  </a:cubicBezTo>
                  <a:close/>
                  <a:moveTo>
                    <a:pt x="30584" y="76459"/>
                  </a:moveTo>
                  <a:lnTo>
                    <a:pt x="76459" y="76459"/>
                  </a:lnTo>
                  <a:lnTo>
                    <a:pt x="76459" y="30584"/>
                  </a:lnTo>
                  <a:lnTo>
                    <a:pt x="30584" y="30584"/>
                  </a:lnTo>
                  <a:lnTo>
                    <a:pt x="30584" y="76459"/>
                  </a:lnTo>
                  <a:close/>
                </a:path>
              </a:pathLst>
            </a:custGeom>
            <a:solidFill>
              <a:schemeClr val="bg1"/>
            </a:solidFill>
            <a:ln w="16966"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9E5AE747-1E24-7AE2-1888-05AD1DA0938C}"/>
                </a:ext>
              </a:extLst>
            </p:cNvPr>
            <p:cNvSpPr/>
            <p:nvPr/>
          </p:nvSpPr>
          <p:spPr>
            <a:xfrm>
              <a:off x="8867259" y="1610691"/>
              <a:ext cx="74759" cy="74759"/>
            </a:xfrm>
            <a:custGeom>
              <a:avLst/>
              <a:gdLst>
                <a:gd name="connsiteX0" fmla="*/ 0 w 74759"/>
                <a:gd name="connsiteY0" fmla="*/ 0 h 74759"/>
                <a:gd name="connsiteX1" fmla="*/ 74760 w 74759"/>
                <a:gd name="connsiteY1" fmla="*/ 0 h 74759"/>
                <a:gd name="connsiteX2" fmla="*/ 74760 w 74759"/>
                <a:gd name="connsiteY2" fmla="*/ 74760 h 74759"/>
                <a:gd name="connsiteX3" fmla="*/ 0 w 74759"/>
                <a:gd name="connsiteY3" fmla="*/ 74760 h 74759"/>
              </a:gdLst>
              <a:ahLst/>
              <a:cxnLst>
                <a:cxn ang="0">
                  <a:pos x="connsiteX0" y="connsiteY0"/>
                </a:cxn>
                <a:cxn ang="0">
                  <a:pos x="connsiteX1" y="connsiteY1"/>
                </a:cxn>
                <a:cxn ang="0">
                  <a:pos x="connsiteX2" y="connsiteY2"/>
                </a:cxn>
                <a:cxn ang="0">
                  <a:pos x="connsiteX3" y="connsiteY3"/>
                </a:cxn>
              </a:cxnLst>
              <a:rect l="l" t="t" r="r" b="b"/>
              <a:pathLst>
                <a:path w="74759" h="74759">
                  <a:moveTo>
                    <a:pt x="0" y="0"/>
                  </a:moveTo>
                  <a:lnTo>
                    <a:pt x="74760" y="0"/>
                  </a:lnTo>
                  <a:lnTo>
                    <a:pt x="74760" y="74760"/>
                  </a:lnTo>
                  <a:lnTo>
                    <a:pt x="0" y="74760"/>
                  </a:lnTo>
                  <a:close/>
                </a:path>
              </a:pathLst>
            </a:custGeom>
            <a:solidFill>
              <a:srgbClr val="6FDBD3"/>
            </a:solidFill>
            <a:ln w="16966"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BBDD9AB8-EC9C-0DE9-F45F-5F95D4A53621}"/>
                </a:ext>
              </a:extLst>
            </p:cNvPr>
            <p:cNvSpPr/>
            <p:nvPr/>
          </p:nvSpPr>
          <p:spPr>
            <a:xfrm>
              <a:off x="8851967" y="1595399"/>
              <a:ext cx="105343" cy="105343"/>
            </a:xfrm>
            <a:custGeom>
              <a:avLst/>
              <a:gdLst>
                <a:gd name="connsiteX0" fmla="*/ 90051 w 105343"/>
                <a:gd name="connsiteY0" fmla="*/ 105343 h 105343"/>
                <a:gd name="connsiteX1" fmla="*/ 15292 w 105343"/>
                <a:gd name="connsiteY1" fmla="*/ 105343 h 105343"/>
                <a:gd name="connsiteX2" fmla="*/ 0 w 105343"/>
                <a:gd name="connsiteY2" fmla="*/ 90052 h 105343"/>
                <a:gd name="connsiteX3" fmla="*/ 0 w 105343"/>
                <a:gd name="connsiteY3" fmla="*/ 15292 h 105343"/>
                <a:gd name="connsiteX4" fmla="*/ 15292 w 105343"/>
                <a:gd name="connsiteY4" fmla="*/ 0 h 105343"/>
                <a:gd name="connsiteX5" fmla="*/ 90051 w 105343"/>
                <a:gd name="connsiteY5" fmla="*/ 0 h 105343"/>
                <a:gd name="connsiteX6" fmla="*/ 105343 w 105343"/>
                <a:gd name="connsiteY6" fmla="*/ 15292 h 105343"/>
                <a:gd name="connsiteX7" fmla="*/ 105343 w 105343"/>
                <a:gd name="connsiteY7" fmla="*/ 90052 h 105343"/>
                <a:gd name="connsiteX8" fmla="*/ 90051 w 105343"/>
                <a:gd name="connsiteY8" fmla="*/ 105343 h 105343"/>
                <a:gd name="connsiteX9" fmla="*/ 28884 w 105343"/>
                <a:gd name="connsiteY9" fmla="*/ 76459 h 105343"/>
                <a:gd name="connsiteX10" fmla="*/ 74760 w 105343"/>
                <a:gd name="connsiteY10" fmla="*/ 76459 h 105343"/>
                <a:gd name="connsiteX11" fmla="*/ 74760 w 105343"/>
                <a:gd name="connsiteY11" fmla="*/ 30584 h 105343"/>
                <a:gd name="connsiteX12" fmla="*/ 28884 w 105343"/>
                <a:gd name="connsiteY12" fmla="*/ 30584 h 105343"/>
                <a:gd name="connsiteX13" fmla="*/ 28884 w 105343"/>
                <a:gd name="connsiteY13" fmla="*/ 76459 h 10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343" h="105343">
                  <a:moveTo>
                    <a:pt x="90051" y="105343"/>
                  </a:moveTo>
                  <a:lnTo>
                    <a:pt x="15292" y="105343"/>
                  </a:lnTo>
                  <a:cubicBezTo>
                    <a:pt x="6796" y="105343"/>
                    <a:pt x="0" y="98547"/>
                    <a:pt x="0" y="90052"/>
                  </a:cubicBezTo>
                  <a:lnTo>
                    <a:pt x="0" y="15292"/>
                  </a:lnTo>
                  <a:cubicBezTo>
                    <a:pt x="0" y="6796"/>
                    <a:pt x="6796" y="0"/>
                    <a:pt x="15292" y="0"/>
                  </a:cubicBezTo>
                  <a:lnTo>
                    <a:pt x="90051" y="0"/>
                  </a:lnTo>
                  <a:cubicBezTo>
                    <a:pt x="98547" y="0"/>
                    <a:pt x="105343" y="6796"/>
                    <a:pt x="105343" y="15292"/>
                  </a:cubicBezTo>
                  <a:lnTo>
                    <a:pt x="105343" y="90052"/>
                  </a:lnTo>
                  <a:cubicBezTo>
                    <a:pt x="103644" y="98547"/>
                    <a:pt x="98547" y="105343"/>
                    <a:pt x="90051" y="105343"/>
                  </a:cubicBezTo>
                  <a:close/>
                  <a:moveTo>
                    <a:pt x="28884" y="76459"/>
                  </a:moveTo>
                  <a:lnTo>
                    <a:pt x="74760" y="76459"/>
                  </a:lnTo>
                  <a:lnTo>
                    <a:pt x="74760" y="30584"/>
                  </a:lnTo>
                  <a:lnTo>
                    <a:pt x="28884" y="30584"/>
                  </a:lnTo>
                  <a:lnTo>
                    <a:pt x="28884" y="76459"/>
                  </a:lnTo>
                  <a:close/>
                </a:path>
              </a:pathLst>
            </a:custGeom>
            <a:solidFill>
              <a:schemeClr val="bg1"/>
            </a:solidFill>
            <a:ln w="16966"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ACA0AEC0-0CF7-D473-C96F-B1BA5792AA4F}"/>
                </a:ext>
              </a:extLst>
            </p:cNvPr>
            <p:cNvSpPr/>
            <p:nvPr/>
          </p:nvSpPr>
          <p:spPr>
            <a:xfrm rot="16204860">
              <a:off x="8424222" y="2058145"/>
              <a:ext cx="74759" cy="74759"/>
            </a:xfrm>
            <a:custGeom>
              <a:avLst/>
              <a:gdLst>
                <a:gd name="connsiteX0" fmla="*/ 0 w 74759"/>
                <a:gd name="connsiteY0" fmla="*/ 0 h 74759"/>
                <a:gd name="connsiteX1" fmla="*/ 74760 w 74759"/>
                <a:gd name="connsiteY1" fmla="*/ 0 h 74759"/>
                <a:gd name="connsiteX2" fmla="*/ 74760 w 74759"/>
                <a:gd name="connsiteY2" fmla="*/ 74760 h 74759"/>
                <a:gd name="connsiteX3" fmla="*/ 0 w 74759"/>
                <a:gd name="connsiteY3" fmla="*/ 74760 h 74759"/>
              </a:gdLst>
              <a:ahLst/>
              <a:cxnLst>
                <a:cxn ang="0">
                  <a:pos x="connsiteX0" y="connsiteY0"/>
                </a:cxn>
                <a:cxn ang="0">
                  <a:pos x="connsiteX1" y="connsiteY1"/>
                </a:cxn>
                <a:cxn ang="0">
                  <a:pos x="connsiteX2" y="connsiteY2"/>
                </a:cxn>
                <a:cxn ang="0">
                  <a:pos x="connsiteX3" y="connsiteY3"/>
                </a:cxn>
              </a:cxnLst>
              <a:rect l="l" t="t" r="r" b="b"/>
              <a:pathLst>
                <a:path w="74759" h="74759">
                  <a:moveTo>
                    <a:pt x="0" y="0"/>
                  </a:moveTo>
                  <a:lnTo>
                    <a:pt x="74760" y="0"/>
                  </a:lnTo>
                  <a:lnTo>
                    <a:pt x="74760" y="74760"/>
                  </a:lnTo>
                  <a:lnTo>
                    <a:pt x="0" y="74760"/>
                  </a:lnTo>
                  <a:close/>
                </a:path>
              </a:pathLst>
            </a:custGeom>
            <a:solidFill>
              <a:srgbClr val="6FDBD3"/>
            </a:solidFill>
            <a:ln w="16966"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BB63D45D-A9DD-3E1E-B38D-F78F18B55DC8}"/>
                </a:ext>
              </a:extLst>
            </p:cNvPr>
            <p:cNvSpPr/>
            <p:nvPr/>
          </p:nvSpPr>
          <p:spPr>
            <a:xfrm>
              <a:off x="8408506" y="2042259"/>
              <a:ext cx="105343" cy="105343"/>
            </a:xfrm>
            <a:custGeom>
              <a:avLst/>
              <a:gdLst>
                <a:gd name="connsiteX0" fmla="*/ 90051 w 105343"/>
                <a:gd name="connsiteY0" fmla="*/ 105343 h 105343"/>
                <a:gd name="connsiteX1" fmla="*/ 15292 w 105343"/>
                <a:gd name="connsiteY1" fmla="*/ 105343 h 105343"/>
                <a:gd name="connsiteX2" fmla="*/ 0 w 105343"/>
                <a:gd name="connsiteY2" fmla="*/ 90051 h 105343"/>
                <a:gd name="connsiteX3" fmla="*/ 0 w 105343"/>
                <a:gd name="connsiteY3" fmla="*/ 15292 h 105343"/>
                <a:gd name="connsiteX4" fmla="*/ 15292 w 105343"/>
                <a:gd name="connsiteY4" fmla="*/ 0 h 105343"/>
                <a:gd name="connsiteX5" fmla="*/ 90051 w 105343"/>
                <a:gd name="connsiteY5" fmla="*/ 0 h 105343"/>
                <a:gd name="connsiteX6" fmla="*/ 105343 w 105343"/>
                <a:gd name="connsiteY6" fmla="*/ 15292 h 105343"/>
                <a:gd name="connsiteX7" fmla="*/ 105343 w 105343"/>
                <a:gd name="connsiteY7" fmla="*/ 90051 h 105343"/>
                <a:gd name="connsiteX8" fmla="*/ 90051 w 105343"/>
                <a:gd name="connsiteY8" fmla="*/ 105343 h 105343"/>
                <a:gd name="connsiteX9" fmla="*/ 30584 w 105343"/>
                <a:gd name="connsiteY9" fmla="*/ 76459 h 105343"/>
                <a:gd name="connsiteX10" fmla="*/ 76459 w 105343"/>
                <a:gd name="connsiteY10" fmla="*/ 76459 h 105343"/>
                <a:gd name="connsiteX11" fmla="*/ 76459 w 105343"/>
                <a:gd name="connsiteY11" fmla="*/ 30584 h 105343"/>
                <a:gd name="connsiteX12" fmla="*/ 30584 w 105343"/>
                <a:gd name="connsiteY12" fmla="*/ 30584 h 105343"/>
                <a:gd name="connsiteX13" fmla="*/ 30584 w 105343"/>
                <a:gd name="connsiteY13" fmla="*/ 76459 h 10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5343" h="105343">
                  <a:moveTo>
                    <a:pt x="90051" y="105343"/>
                  </a:moveTo>
                  <a:lnTo>
                    <a:pt x="15292" y="105343"/>
                  </a:lnTo>
                  <a:cubicBezTo>
                    <a:pt x="6796" y="105343"/>
                    <a:pt x="0" y="98547"/>
                    <a:pt x="0" y="90051"/>
                  </a:cubicBezTo>
                  <a:lnTo>
                    <a:pt x="0" y="15292"/>
                  </a:lnTo>
                  <a:cubicBezTo>
                    <a:pt x="0" y="6796"/>
                    <a:pt x="6796" y="0"/>
                    <a:pt x="15292" y="0"/>
                  </a:cubicBezTo>
                  <a:lnTo>
                    <a:pt x="90051" y="0"/>
                  </a:lnTo>
                  <a:cubicBezTo>
                    <a:pt x="98547" y="0"/>
                    <a:pt x="105343" y="6796"/>
                    <a:pt x="105343" y="15292"/>
                  </a:cubicBezTo>
                  <a:lnTo>
                    <a:pt x="105343" y="90051"/>
                  </a:lnTo>
                  <a:cubicBezTo>
                    <a:pt x="105343" y="98547"/>
                    <a:pt x="98547" y="105343"/>
                    <a:pt x="90051" y="105343"/>
                  </a:cubicBezTo>
                  <a:close/>
                  <a:moveTo>
                    <a:pt x="30584" y="76459"/>
                  </a:moveTo>
                  <a:lnTo>
                    <a:pt x="76459" y="76459"/>
                  </a:lnTo>
                  <a:lnTo>
                    <a:pt x="76459" y="30584"/>
                  </a:lnTo>
                  <a:lnTo>
                    <a:pt x="30584" y="30584"/>
                  </a:lnTo>
                  <a:lnTo>
                    <a:pt x="30584" y="76459"/>
                  </a:lnTo>
                  <a:close/>
                </a:path>
              </a:pathLst>
            </a:custGeom>
            <a:solidFill>
              <a:schemeClr val="bg1"/>
            </a:solidFill>
            <a:ln w="16966"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1F141487-C42C-C776-9B1A-DFB133342376}"/>
                </a:ext>
              </a:extLst>
            </p:cNvPr>
            <p:cNvSpPr/>
            <p:nvPr/>
          </p:nvSpPr>
          <p:spPr>
            <a:xfrm>
              <a:off x="9307322" y="1614089"/>
              <a:ext cx="67963" cy="67963"/>
            </a:xfrm>
            <a:custGeom>
              <a:avLst/>
              <a:gdLst>
                <a:gd name="connsiteX0" fmla="*/ 67963 w 67963"/>
                <a:gd name="connsiteY0" fmla="*/ 33982 h 67963"/>
                <a:gd name="connsiteX1" fmla="*/ 33982 w 67963"/>
                <a:gd name="connsiteY1" fmla="*/ 67963 h 67963"/>
                <a:gd name="connsiteX2" fmla="*/ 0 w 67963"/>
                <a:gd name="connsiteY2" fmla="*/ 33982 h 67963"/>
                <a:gd name="connsiteX3" fmla="*/ 33982 w 67963"/>
                <a:gd name="connsiteY3" fmla="*/ 0 h 67963"/>
                <a:gd name="connsiteX4" fmla="*/ 67963 w 67963"/>
                <a:gd name="connsiteY4" fmla="*/ 33982 h 67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63" h="67963">
                  <a:moveTo>
                    <a:pt x="67963" y="33982"/>
                  </a:moveTo>
                  <a:cubicBezTo>
                    <a:pt x="67963" y="52749"/>
                    <a:pt x="52749" y="67963"/>
                    <a:pt x="33982" y="67963"/>
                  </a:cubicBezTo>
                  <a:cubicBezTo>
                    <a:pt x="15214" y="67963"/>
                    <a:pt x="0" y="52749"/>
                    <a:pt x="0" y="33982"/>
                  </a:cubicBezTo>
                  <a:cubicBezTo>
                    <a:pt x="0" y="15214"/>
                    <a:pt x="15214" y="0"/>
                    <a:pt x="33982" y="0"/>
                  </a:cubicBezTo>
                  <a:cubicBezTo>
                    <a:pt x="52749" y="0"/>
                    <a:pt x="67963" y="15214"/>
                    <a:pt x="67963" y="33982"/>
                  </a:cubicBezTo>
                  <a:close/>
                </a:path>
              </a:pathLst>
            </a:custGeom>
            <a:solidFill>
              <a:srgbClr val="F8E167"/>
            </a:solidFill>
            <a:ln w="16966"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9D5A6C01-C2FB-7922-E1CB-382CE3E78AC2}"/>
                </a:ext>
              </a:extLst>
            </p:cNvPr>
            <p:cNvSpPr/>
            <p:nvPr/>
          </p:nvSpPr>
          <p:spPr>
            <a:xfrm>
              <a:off x="9292030" y="1598798"/>
              <a:ext cx="98546" cy="98546"/>
            </a:xfrm>
            <a:custGeom>
              <a:avLst/>
              <a:gdLst>
                <a:gd name="connsiteX0" fmla="*/ 49273 w 98546"/>
                <a:gd name="connsiteY0" fmla="*/ 98547 h 98546"/>
                <a:gd name="connsiteX1" fmla="*/ 0 w 98546"/>
                <a:gd name="connsiteY1" fmla="*/ 49273 h 98546"/>
                <a:gd name="connsiteX2" fmla="*/ 49273 w 98546"/>
                <a:gd name="connsiteY2" fmla="*/ 0 h 98546"/>
                <a:gd name="connsiteX3" fmla="*/ 98547 w 98546"/>
                <a:gd name="connsiteY3" fmla="*/ 49273 h 98546"/>
                <a:gd name="connsiteX4" fmla="*/ 49273 w 98546"/>
                <a:gd name="connsiteY4" fmla="*/ 98547 h 98546"/>
                <a:gd name="connsiteX5" fmla="*/ 49273 w 98546"/>
                <a:gd name="connsiteY5" fmla="*/ 30584 h 98546"/>
                <a:gd name="connsiteX6" fmla="*/ 30584 w 98546"/>
                <a:gd name="connsiteY6" fmla="*/ 49273 h 98546"/>
                <a:gd name="connsiteX7" fmla="*/ 49273 w 98546"/>
                <a:gd name="connsiteY7" fmla="*/ 67963 h 98546"/>
                <a:gd name="connsiteX8" fmla="*/ 67963 w 98546"/>
                <a:gd name="connsiteY8" fmla="*/ 49273 h 98546"/>
                <a:gd name="connsiteX9" fmla="*/ 49273 w 98546"/>
                <a:gd name="connsiteY9" fmla="*/ 30584 h 9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546" h="98546">
                  <a:moveTo>
                    <a:pt x="49273" y="98547"/>
                  </a:moveTo>
                  <a:cubicBezTo>
                    <a:pt x="22088" y="98547"/>
                    <a:pt x="0" y="76459"/>
                    <a:pt x="0" y="49273"/>
                  </a:cubicBezTo>
                  <a:cubicBezTo>
                    <a:pt x="0" y="22088"/>
                    <a:pt x="22088" y="0"/>
                    <a:pt x="49273" y="0"/>
                  </a:cubicBezTo>
                  <a:cubicBezTo>
                    <a:pt x="76459" y="0"/>
                    <a:pt x="98547" y="22088"/>
                    <a:pt x="98547" y="49273"/>
                  </a:cubicBezTo>
                  <a:cubicBezTo>
                    <a:pt x="98547" y="76459"/>
                    <a:pt x="76459" y="98547"/>
                    <a:pt x="49273" y="98547"/>
                  </a:cubicBezTo>
                  <a:close/>
                  <a:moveTo>
                    <a:pt x="49273" y="30584"/>
                  </a:moveTo>
                  <a:cubicBezTo>
                    <a:pt x="39079" y="30584"/>
                    <a:pt x="30584" y="39079"/>
                    <a:pt x="30584" y="49273"/>
                  </a:cubicBezTo>
                  <a:cubicBezTo>
                    <a:pt x="30584" y="59468"/>
                    <a:pt x="39079" y="67963"/>
                    <a:pt x="49273" y="67963"/>
                  </a:cubicBezTo>
                  <a:cubicBezTo>
                    <a:pt x="59468" y="67963"/>
                    <a:pt x="67963" y="59468"/>
                    <a:pt x="67963" y="49273"/>
                  </a:cubicBezTo>
                  <a:cubicBezTo>
                    <a:pt x="69662" y="39079"/>
                    <a:pt x="61167" y="30584"/>
                    <a:pt x="49273" y="30584"/>
                  </a:cubicBezTo>
                  <a:close/>
                </a:path>
              </a:pathLst>
            </a:custGeom>
            <a:solidFill>
              <a:schemeClr val="bg1"/>
            </a:solidFill>
            <a:ln w="16966"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F1DCA4BB-151C-E13D-E3CC-D3F7CD1F6BAB}"/>
                </a:ext>
              </a:extLst>
            </p:cNvPr>
            <p:cNvSpPr/>
            <p:nvPr/>
          </p:nvSpPr>
          <p:spPr>
            <a:xfrm>
              <a:off x="8432293" y="1614089"/>
              <a:ext cx="67963" cy="67963"/>
            </a:xfrm>
            <a:custGeom>
              <a:avLst/>
              <a:gdLst>
                <a:gd name="connsiteX0" fmla="*/ 67963 w 67963"/>
                <a:gd name="connsiteY0" fmla="*/ 33982 h 67963"/>
                <a:gd name="connsiteX1" fmla="*/ 33982 w 67963"/>
                <a:gd name="connsiteY1" fmla="*/ 67963 h 67963"/>
                <a:gd name="connsiteX2" fmla="*/ 0 w 67963"/>
                <a:gd name="connsiteY2" fmla="*/ 33982 h 67963"/>
                <a:gd name="connsiteX3" fmla="*/ 33982 w 67963"/>
                <a:gd name="connsiteY3" fmla="*/ 0 h 67963"/>
                <a:gd name="connsiteX4" fmla="*/ 67963 w 67963"/>
                <a:gd name="connsiteY4" fmla="*/ 33982 h 67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63" h="67963">
                  <a:moveTo>
                    <a:pt x="67963" y="33982"/>
                  </a:moveTo>
                  <a:cubicBezTo>
                    <a:pt x="67963" y="52749"/>
                    <a:pt x="52749" y="67963"/>
                    <a:pt x="33982" y="67963"/>
                  </a:cubicBezTo>
                  <a:cubicBezTo>
                    <a:pt x="15214" y="67963"/>
                    <a:pt x="0" y="52749"/>
                    <a:pt x="0" y="33982"/>
                  </a:cubicBezTo>
                  <a:cubicBezTo>
                    <a:pt x="0" y="15214"/>
                    <a:pt x="15214" y="0"/>
                    <a:pt x="33982" y="0"/>
                  </a:cubicBezTo>
                  <a:cubicBezTo>
                    <a:pt x="52749" y="0"/>
                    <a:pt x="67963" y="15214"/>
                    <a:pt x="67963" y="33982"/>
                  </a:cubicBezTo>
                  <a:close/>
                </a:path>
              </a:pathLst>
            </a:custGeom>
            <a:solidFill>
              <a:srgbClr val="F8E167"/>
            </a:solidFill>
            <a:ln w="16966"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6A276A7-3848-7498-8B61-3C35BE0FE37A}"/>
                </a:ext>
              </a:extLst>
            </p:cNvPr>
            <p:cNvSpPr/>
            <p:nvPr/>
          </p:nvSpPr>
          <p:spPr>
            <a:xfrm>
              <a:off x="8417002" y="1598798"/>
              <a:ext cx="98546" cy="98546"/>
            </a:xfrm>
            <a:custGeom>
              <a:avLst/>
              <a:gdLst>
                <a:gd name="connsiteX0" fmla="*/ 49273 w 98546"/>
                <a:gd name="connsiteY0" fmla="*/ 98547 h 98546"/>
                <a:gd name="connsiteX1" fmla="*/ 0 w 98546"/>
                <a:gd name="connsiteY1" fmla="*/ 49273 h 98546"/>
                <a:gd name="connsiteX2" fmla="*/ 49273 w 98546"/>
                <a:gd name="connsiteY2" fmla="*/ 0 h 98546"/>
                <a:gd name="connsiteX3" fmla="*/ 98547 w 98546"/>
                <a:gd name="connsiteY3" fmla="*/ 49273 h 98546"/>
                <a:gd name="connsiteX4" fmla="*/ 49273 w 98546"/>
                <a:gd name="connsiteY4" fmla="*/ 98547 h 98546"/>
                <a:gd name="connsiteX5" fmla="*/ 49273 w 98546"/>
                <a:gd name="connsiteY5" fmla="*/ 30584 h 98546"/>
                <a:gd name="connsiteX6" fmla="*/ 30584 w 98546"/>
                <a:gd name="connsiteY6" fmla="*/ 49273 h 98546"/>
                <a:gd name="connsiteX7" fmla="*/ 49273 w 98546"/>
                <a:gd name="connsiteY7" fmla="*/ 67963 h 98546"/>
                <a:gd name="connsiteX8" fmla="*/ 67963 w 98546"/>
                <a:gd name="connsiteY8" fmla="*/ 49273 h 98546"/>
                <a:gd name="connsiteX9" fmla="*/ 49273 w 98546"/>
                <a:gd name="connsiteY9" fmla="*/ 30584 h 98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8546" h="98546">
                  <a:moveTo>
                    <a:pt x="49273" y="98547"/>
                  </a:moveTo>
                  <a:cubicBezTo>
                    <a:pt x="22088" y="98547"/>
                    <a:pt x="0" y="76459"/>
                    <a:pt x="0" y="49273"/>
                  </a:cubicBezTo>
                  <a:cubicBezTo>
                    <a:pt x="0" y="22088"/>
                    <a:pt x="22088" y="0"/>
                    <a:pt x="49273" y="0"/>
                  </a:cubicBezTo>
                  <a:cubicBezTo>
                    <a:pt x="76459" y="0"/>
                    <a:pt x="98547" y="22088"/>
                    <a:pt x="98547" y="49273"/>
                  </a:cubicBezTo>
                  <a:cubicBezTo>
                    <a:pt x="96848" y="76459"/>
                    <a:pt x="76459" y="98547"/>
                    <a:pt x="49273" y="98547"/>
                  </a:cubicBezTo>
                  <a:close/>
                  <a:moveTo>
                    <a:pt x="49273" y="30584"/>
                  </a:moveTo>
                  <a:cubicBezTo>
                    <a:pt x="39079" y="30584"/>
                    <a:pt x="30584" y="39079"/>
                    <a:pt x="30584" y="49273"/>
                  </a:cubicBezTo>
                  <a:cubicBezTo>
                    <a:pt x="30584" y="59468"/>
                    <a:pt x="39079" y="67963"/>
                    <a:pt x="49273" y="67963"/>
                  </a:cubicBezTo>
                  <a:cubicBezTo>
                    <a:pt x="59468" y="67963"/>
                    <a:pt x="67963" y="59468"/>
                    <a:pt x="67963" y="49273"/>
                  </a:cubicBezTo>
                  <a:cubicBezTo>
                    <a:pt x="67963" y="39079"/>
                    <a:pt x="59468" y="30584"/>
                    <a:pt x="49273" y="30584"/>
                  </a:cubicBezTo>
                  <a:close/>
                </a:path>
              </a:pathLst>
            </a:custGeom>
            <a:solidFill>
              <a:schemeClr val="bg1"/>
            </a:solidFill>
            <a:ln w="16966" cap="flat">
              <a:noFill/>
              <a:prstDash val="solid"/>
              <a:miter/>
            </a:ln>
          </p:spPr>
          <p:txBody>
            <a:bodyPr rtlCol="0" anchor="ctr"/>
            <a:lstStyle/>
            <a:p>
              <a:endParaRPr lang="zh-CN" altLang="en-US"/>
            </a:p>
          </p:txBody>
        </p:sp>
      </p:grpSp>
      <p:sp>
        <p:nvSpPr>
          <p:cNvPr id="38" name="文本框 37">
            <a:extLst>
              <a:ext uri="{FF2B5EF4-FFF2-40B4-BE49-F238E27FC236}">
                <a16:creationId xmlns:a16="http://schemas.microsoft.com/office/drawing/2014/main" id="{8C132A62-4BC3-9039-1D17-E5961EF37C5E}"/>
              </a:ext>
            </a:extLst>
          </p:cNvPr>
          <p:cNvSpPr txBox="1"/>
          <p:nvPr/>
        </p:nvSpPr>
        <p:spPr>
          <a:xfrm>
            <a:off x="5156727" y="1442329"/>
            <a:ext cx="819573" cy="830997"/>
          </a:xfrm>
          <a:prstGeom prst="rect">
            <a:avLst/>
          </a:prstGeom>
          <a:noFill/>
        </p:spPr>
        <p:txBody>
          <a:bodyPr wrap="square" rtlCol="0">
            <a:spAutoFit/>
          </a:bodyPr>
          <a:lstStyle/>
          <a:p>
            <a:pPr algn="ctr"/>
            <a:r>
              <a:rPr lang="en-US" altLang="zh-CN" sz="4800">
                <a:solidFill>
                  <a:srgbClr val="6FDBD3"/>
                </a:solidFill>
                <a:latin typeface="Jumble" panose="02000503000000020004" pitchFamily="2" charset="0"/>
              </a:rPr>
              <a:t>1</a:t>
            </a:r>
            <a:endParaRPr lang="zh-CN" altLang="en-US" sz="4800">
              <a:solidFill>
                <a:srgbClr val="6FDBD3"/>
              </a:solidFill>
              <a:latin typeface="Jumble" panose="02000503000000020004" pitchFamily="2" charset="0"/>
            </a:endParaRPr>
          </a:p>
        </p:txBody>
      </p:sp>
      <p:sp>
        <p:nvSpPr>
          <p:cNvPr id="39" name="文本框 38">
            <a:extLst>
              <a:ext uri="{FF2B5EF4-FFF2-40B4-BE49-F238E27FC236}">
                <a16:creationId xmlns:a16="http://schemas.microsoft.com/office/drawing/2014/main" id="{E3CF4152-465C-EEB4-739C-5D0B04EE484C}"/>
              </a:ext>
            </a:extLst>
          </p:cNvPr>
          <p:cNvSpPr txBox="1"/>
          <p:nvPr/>
        </p:nvSpPr>
        <p:spPr>
          <a:xfrm>
            <a:off x="10303001" y="793774"/>
            <a:ext cx="819573" cy="830997"/>
          </a:xfrm>
          <a:prstGeom prst="rect">
            <a:avLst/>
          </a:prstGeom>
          <a:noFill/>
        </p:spPr>
        <p:txBody>
          <a:bodyPr wrap="square" rtlCol="0">
            <a:spAutoFit/>
          </a:bodyPr>
          <a:lstStyle/>
          <a:p>
            <a:pPr algn="ctr"/>
            <a:r>
              <a:rPr lang="en-US" altLang="zh-CN" sz="4800">
                <a:solidFill>
                  <a:srgbClr val="F8E167"/>
                </a:solidFill>
                <a:latin typeface="Jumble" panose="02000503000000020004" pitchFamily="2" charset="0"/>
              </a:rPr>
              <a:t>2</a:t>
            </a:r>
            <a:endParaRPr lang="zh-CN" altLang="en-US" sz="4800">
              <a:solidFill>
                <a:srgbClr val="F8E167"/>
              </a:solidFill>
              <a:latin typeface="Jumble" panose="02000503000000020004" pitchFamily="2" charset="0"/>
            </a:endParaRPr>
          </a:p>
        </p:txBody>
      </p:sp>
      <p:sp>
        <p:nvSpPr>
          <p:cNvPr id="40" name="文本框 39">
            <a:extLst>
              <a:ext uri="{FF2B5EF4-FFF2-40B4-BE49-F238E27FC236}">
                <a16:creationId xmlns:a16="http://schemas.microsoft.com/office/drawing/2014/main" id="{F3CA4520-A822-5225-532E-4A42216FA0CA}"/>
              </a:ext>
            </a:extLst>
          </p:cNvPr>
          <p:cNvSpPr txBox="1"/>
          <p:nvPr/>
        </p:nvSpPr>
        <p:spPr>
          <a:xfrm>
            <a:off x="2464168" y="4033249"/>
            <a:ext cx="819573" cy="830997"/>
          </a:xfrm>
          <a:prstGeom prst="rect">
            <a:avLst/>
          </a:prstGeom>
          <a:noFill/>
        </p:spPr>
        <p:txBody>
          <a:bodyPr wrap="square" rtlCol="0">
            <a:spAutoFit/>
          </a:bodyPr>
          <a:lstStyle/>
          <a:p>
            <a:pPr algn="ctr"/>
            <a:r>
              <a:rPr lang="en-US" altLang="zh-CN" sz="4800">
                <a:solidFill>
                  <a:srgbClr val="6FDBD3"/>
                </a:solidFill>
                <a:latin typeface="Jumble" panose="02000503000000020004" pitchFamily="2" charset="0"/>
              </a:rPr>
              <a:t>3</a:t>
            </a:r>
            <a:endParaRPr lang="zh-CN" altLang="en-US" sz="4800">
              <a:solidFill>
                <a:srgbClr val="6FDBD3"/>
              </a:solidFill>
              <a:latin typeface="Jumble" panose="02000503000000020004" pitchFamily="2" charset="0"/>
            </a:endParaRPr>
          </a:p>
        </p:txBody>
      </p:sp>
      <p:sp>
        <p:nvSpPr>
          <p:cNvPr id="41" name="文本框 40">
            <a:extLst>
              <a:ext uri="{FF2B5EF4-FFF2-40B4-BE49-F238E27FC236}">
                <a16:creationId xmlns:a16="http://schemas.microsoft.com/office/drawing/2014/main" id="{127813B1-DE5A-88FE-F947-D8F1606F06E9}"/>
              </a:ext>
            </a:extLst>
          </p:cNvPr>
          <p:cNvSpPr txBox="1"/>
          <p:nvPr/>
        </p:nvSpPr>
        <p:spPr>
          <a:xfrm>
            <a:off x="8042530" y="4716688"/>
            <a:ext cx="819573" cy="830997"/>
          </a:xfrm>
          <a:prstGeom prst="rect">
            <a:avLst/>
          </a:prstGeom>
          <a:noFill/>
        </p:spPr>
        <p:txBody>
          <a:bodyPr wrap="square" rtlCol="0">
            <a:spAutoFit/>
          </a:bodyPr>
          <a:lstStyle/>
          <a:p>
            <a:pPr algn="ctr"/>
            <a:r>
              <a:rPr lang="en-US" altLang="zh-CN" sz="4800">
                <a:solidFill>
                  <a:srgbClr val="6FDBD3"/>
                </a:solidFill>
                <a:latin typeface="Jumble" panose="02000503000000020004" pitchFamily="2" charset="0"/>
              </a:rPr>
              <a:t>4</a:t>
            </a:r>
            <a:endParaRPr lang="zh-CN" altLang="en-US" sz="4800">
              <a:solidFill>
                <a:srgbClr val="6FDBD3"/>
              </a:solidFill>
              <a:latin typeface="Jumble" panose="02000503000000020004" pitchFamily="2" charset="0"/>
            </a:endParaRPr>
          </a:p>
        </p:txBody>
      </p:sp>
    </p:spTree>
    <p:extLst>
      <p:ext uri="{BB962C8B-B14F-4D97-AF65-F5344CB8AC3E}">
        <p14:creationId xmlns:p14="http://schemas.microsoft.com/office/powerpoint/2010/main" val="2175601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E45C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71C2921-24A8-0AF8-25AC-5EC776BE2DCF}"/>
              </a:ext>
            </a:extLst>
          </p:cNvPr>
          <p:cNvSpPr/>
          <p:nvPr/>
        </p:nvSpPr>
        <p:spPr>
          <a:xfrm>
            <a:off x="0" y="0"/>
            <a:ext cx="12192000" cy="6858000"/>
          </a:xfrm>
          <a:prstGeom prst="rect">
            <a:avLst/>
          </a:prstGeom>
          <a:solidFill>
            <a:srgbClr val="7E45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9157DCFF-D56A-7F2E-FE9B-1B2CCEFAE58F}"/>
              </a:ext>
            </a:extLst>
          </p:cNvPr>
          <p:cNvGrpSpPr/>
          <p:nvPr/>
        </p:nvGrpSpPr>
        <p:grpSpPr>
          <a:xfrm>
            <a:off x="987807" y="63500"/>
            <a:ext cx="6731000" cy="6731000"/>
            <a:chOff x="965201" y="420468"/>
            <a:chExt cx="6731000" cy="6731000"/>
          </a:xfrm>
        </p:grpSpPr>
        <p:grpSp>
          <p:nvGrpSpPr>
            <p:cNvPr id="10" name="组合 9">
              <a:extLst>
                <a:ext uri="{FF2B5EF4-FFF2-40B4-BE49-F238E27FC236}">
                  <a16:creationId xmlns:a16="http://schemas.microsoft.com/office/drawing/2014/main" id="{B6A9229D-F052-3BD5-A02B-138876E76052}"/>
                </a:ext>
              </a:extLst>
            </p:cNvPr>
            <p:cNvGrpSpPr/>
            <p:nvPr/>
          </p:nvGrpSpPr>
          <p:grpSpPr>
            <a:xfrm rot="2717180">
              <a:off x="647701" y="3530599"/>
              <a:ext cx="6731000" cy="510738"/>
              <a:chOff x="2565400" y="5092700"/>
              <a:chExt cx="6731000" cy="510738"/>
            </a:xfrm>
          </p:grpSpPr>
          <p:sp>
            <p:nvSpPr>
              <p:cNvPr id="6" name="矩形 5">
                <a:extLst>
                  <a:ext uri="{FF2B5EF4-FFF2-40B4-BE49-F238E27FC236}">
                    <a16:creationId xmlns:a16="http://schemas.microsoft.com/office/drawing/2014/main" id="{DBDFDCF2-63D4-FDA8-C352-C9FE6B16A843}"/>
                  </a:ext>
                </a:extLst>
              </p:cNvPr>
              <p:cNvSpPr/>
              <p:nvPr/>
            </p:nvSpPr>
            <p:spPr>
              <a:xfrm>
                <a:off x="2565400" y="5092700"/>
                <a:ext cx="6731000" cy="510738"/>
              </a:xfrm>
              <a:prstGeom prst="rect">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93C7DF34-9F32-D823-A3ED-FD3FD5799212}"/>
                  </a:ext>
                </a:extLst>
              </p:cNvPr>
              <p:cNvSpPr txBox="1"/>
              <p:nvPr/>
            </p:nvSpPr>
            <p:spPr>
              <a:xfrm>
                <a:off x="2636120" y="5163402"/>
                <a:ext cx="6152146" cy="371123"/>
              </a:xfrm>
              <a:prstGeom prst="rect">
                <a:avLst/>
              </a:prstGeom>
              <a:noFill/>
            </p:spPr>
            <p:txBody>
              <a:bodyPr wrap="square" rtlCol="0">
                <a:spAutoFit/>
              </a:bodyPr>
              <a:lstStyle/>
              <a:p>
                <a:r>
                  <a:rPr lang="fr-FR" altLang="zh-CN" b="1">
                    <a:solidFill>
                      <a:srgbClr val="6FDBD3"/>
                    </a:solidFill>
                  </a:rPr>
                  <a:t>Habitant Morbi Tristique Senectus Et Netus Et Malesuada</a:t>
                </a:r>
                <a:endParaRPr lang="zh-CN" altLang="en-US" b="1">
                  <a:solidFill>
                    <a:srgbClr val="6FDBD3"/>
                  </a:solidFill>
                </a:endParaRPr>
              </a:p>
            </p:txBody>
          </p:sp>
          <p:sp>
            <p:nvSpPr>
              <p:cNvPr id="9" name="矩形 8">
                <a:extLst>
                  <a:ext uri="{FF2B5EF4-FFF2-40B4-BE49-F238E27FC236}">
                    <a16:creationId xmlns:a16="http://schemas.microsoft.com/office/drawing/2014/main" id="{1E2A1F3B-CB49-49AC-CF65-F6D0D4E74A67}"/>
                  </a:ext>
                </a:extLst>
              </p:cNvPr>
              <p:cNvSpPr/>
              <p:nvPr/>
            </p:nvSpPr>
            <p:spPr>
              <a:xfrm>
                <a:off x="8826366" y="5092700"/>
                <a:ext cx="470034" cy="510738"/>
              </a:xfrm>
              <a:prstGeom prst="rect">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CAA08925-8720-761A-7D50-75212B583EF9}"/>
                </a:ext>
              </a:extLst>
            </p:cNvPr>
            <p:cNvGrpSpPr/>
            <p:nvPr/>
          </p:nvGrpSpPr>
          <p:grpSpPr>
            <a:xfrm rot="858092">
              <a:off x="965201" y="3505199"/>
              <a:ext cx="6731000" cy="510738"/>
              <a:chOff x="2565400" y="5092700"/>
              <a:chExt cx="6731000" cy="510738"/>
            </a:xfrm>
          </p:grpSpPr>
          <p:sp>
            <p:nvSpPr>
              <p:cNvPr id="12" name="矩形 11">
                <a:extLst>
                  <a:ext uri="{FF2B5EF4-FFF2-40B4-BE49-F238E27FC236}">
                    <a16:creationId xmlns:a16="http://schemas.microsoft.com/office/drawing/2014/main" id="{347095D4-944F-4697-9944-2852EE2AB897}"/>
                  </a:ext>
                </a:extLst>
              </p:cNvPr>
              <p:cNvSpPr/>
              <p:nvPr/>
            </p:nvSpPr>
            <p:spPr>
              <a:xfrm>
                <a:off x="2565400" y="5092700"/>
                <a:ext cx="6731000" cy="510738"/>
              </a:xfrm>
              <a:prstGeom prst="rect">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E11AF257-C08A-2E9F-AE2B-2D9FF1B2767F}"/>
                  </a:ext>
                </a:extLst>
              </p:cNvPr>
              <p:cNvSpPr txBox="1"/>
              <p:nvPr/>
            </p:nvSpPr>
            <p:spPr>
              <a:xfrm>
                <a:off x="2636120" y="5163402"/>
                <a:ext cx="6152146" cy="371123"/>
              </a:xfrm>
              <a:prstGeom prst="rect">
                <a:avLst/>
              </a:prstGeom>
              <a:noFill/>
            </p:spPr>
            <p:txBody>
              <a:bodyPr wrap="square" rtlCol="0">
                <a:spAutoFit/>
              </a:bodyPr>
              <a:lstStyle/>
              <a:p>
                <a:r>
                  <a:rPr lang="fr-FR" altLang="zh-CN" b="1">
                    <a:solidFill>
                      <a:srgbClr val="6FDBD3"/>
                    </a:solidFill>
                  </a:rPr>
                  <a:t>Habitant Morbi Tristique Senectus Et Netus Et Malesuada</a:t>
                </a:r>
                <a:endParaRPr lang="zh-CN" altLang="en-US" b="1">
                  <a:solidFill>
                    <a:srgbClr val="6FDBD3"/>
                  </a:solidFill>
                </a:endParaRPr>
              </a:p>
            </p:txBody>
          </p:sp>
          <p:sp>
            <p:nvSpPr>
              <p:cNvPr id="14" name="矩形 13">
                <a:extLst>
                  <a:ext uri="{FF2B5EF4-FFF2-40B4-BE49-F238E27FC236}">
                    <a16:creationId xmlns:a16="http://schemas.microsoft.com/office/drawing/2014/main" id="{799B7568-C7C2-DDD5-A8C5-F4EF6C0AE2B1}"/>
                  </a:ext>
                </a:extLst>
              </p:cNvPr>
              <p:cNvSpPr/>
              <p:nvPr/>
            </p:nvSpPr>
            <p:spPr>
              <a:xfrm>
                <a:off x="8826366" y="5092700"/>
                <a:ext cx="470034" cy="510738"/>
              </a:xfrm>
              <a:prstGeom prst="rect">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a:extLst>
              <a:ext uri="{FF2B5EF4-FFF2-40B4-BE49-F238E27FC236}">
                <a16:creationId xmlns:a16="http://schemas.microsoft.com/office/drawing/2014/main" id="{B10C7B36-F9B0-5EA8-D915-50D266AE76D7}"/>
              </a:ext>
            </a:extLst>
          </p:cNvPr>
          <p:cNvGrpSpPr/>
          <p:nvPr/>
        </p:nvGrpSpPr>
        <p:grpSpPr>
          <a:xfrm>
            <a:off x="8119383" y="2455333"/>
            <a:ext cx="642253" cy="1017750"/>
            <a:chOff x="10253796" y="3409397"/>
            <a:chExt cx="642253" cy="1017750"/>
          </a:xfrm>
        </p:grpSpPr>
        <p:sp>
          <p:nvSpPr>
            <p:cNvPr id="17" name="任意多边形: 形状 16">
              <a:extLst>
                <a:ext uri="{FF2B5EF4-FFF2-40B4-BE49-F238E27FC236}">
                  <a16:creationId xmlns:a16="http://schemas.microsoft.com/office/drawing/2014/main" id="{35370B06-BB19-E103-767F-C2F3088A5780}"/>
                </a:ext>
              </a:extLst>
            </p:cNvPr>
            <p:cNvSpPr/>
            <p:nvPr/>
          </p:nvSpPr>
          <p:spPr>
            <a:xfrm>
              <a:off x="10371032" y="3450145"/>
              <a:ext cx="317728" cy="964260"/>
            </a:xfrm>
            <a:custGeom>
              <a:avLst/>
              <a:gdLst>
                <a:gd name="connsiteX0" fmla="*/ 186899 w 317728"/>
                <a:gd name="connsiteY0" fmla="*/ 961712 h 964260"/>
                <a:gd name="connsiteX1" fmla="*/ 186899 w 317728"/>
                <a:gd name="connsiteY1" fmla="*/ 961712 h 964260"/>
                <a:gd name="connsiteX2" fmla="*/ 317729 w 317728"/>
                <a:gd name="connsiteY2" fmla="*/ 701752 h 964260"/>
                <a:gd name="connsiteX3" fmla="*/ 317729 w 317728"/>
                <a:gd name="connsiteY3" fmla="*/ 158045 h 964260"/>
                <a:gd name="connsiteX4" fmla="*/ 159714 w 317728"/>
                <a:gd name="connsiteY4" fmla="*/ 30 h 964260"/>
                <a:gd name="connsiteX5" fmla="*/ 0 w 317728"/>
                <a:gd name="connsiteY5" fmla="*/ 156346 h 964260"/>
                <a:gd name="connsiteX6" fmla="*/ 0 w 317728"/>
                <a:gd name="connsiteY6" fmla="*/ 703451 h 964260"/>
                <a:gd name="connsiteX7" fmla="*/ 1699 w 317728"/>
                <a:gd name="connsiteY7" fmla="*/ 703451 h 964260"/>
                <a:gd name="connsiteX8" fmla="*/ 1699 w 317728"/>
                <a:gd name="connsiteY8" fmla="*/ 711946 h 964260"/>
                <a:gd name="connsiteX9" fmla="*/ 186899 w 317728"/>
                <a:gd name="connsiteY9" fmla="*/ 961712 h 964260"/>
                <a:gd name="connsiteX10" fmla="*/ 222580 w 317728"/>
                <a:gd name="connsiteY10" fmla="*/ 886952 h 964260"/>
                <a:gd name="connsiteX11" fmla="*/ 317729 w 317728"/>
                <a:gd name="connsiteY11" fmla="*/ 701752 h 96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7728" h="964260">
                  <a:moveTo>
                    <a:pt x="186899" y="961712"/>
                  </a:moveTo>
                  <a:cubicBezTo>
                    <a:pt x="183501" y="965110"/>
                    <a:pt x="190297" y="965110"/>
                    <a:pt x="186899" y="961712"/>
                  </a:cubicBezTo>
                  <a:close/>
                  <a:moveTo>
                    <a:pt x="317729" y="701752"/>
                  </a:moveTo>
                  <a:lnTo>
                    <a:pt x="317729" y="158045"/>
                  </a:lnTo>
                  <a:cubicBezTo>
                    <a:pt x="317729" y="69692"/>
                    <a:pt x="246367" y="30"/>
                    <a:pt x="159714" y="30"/>
                  </a:cubicBezTo>
                  <a:cubicBezTo>
                    <a:pt x="71362" y="-1669"/>
                    <a:pt x="0" y="69692"/>
                    <a:pt x="0" y="156346"/>
                  </a:cubicBezTo>
                  <a:lnTo>
                    <a:pt x="0" y="703451"/>
                  </a:lnTo>
                  <a:lnTo>
                    <a:pt x="1699" y="703451"/>
                  </a:lnTo>
                  <a:cubicBezTo>
                    <a:pt x="0" y="705150"/>
                    <a:pt x="0" y="710247"/>
                    <a:pt x="1699" y="711946"/>
                  </a:cubicBezTo>
                  <a:lnTo>
                    <a:pt x="186899" y="961712"/>
                  </a:lnTo>
                  <a:lnTo>
                    <a:pt x="222580" y="886952"/>
                  </a:lnTo>
                  <a:lnTo>
                    <a:pt x="317729" y="701752"/>
                  </a:lnTo>
                  <a:close/>
                </a:path>
              </a:pathLst>
            </a:custGeom>
            <a:solidFill>
              <a:srgbClr val="FFFFFF"/>
            </a:solidFill>
            <a:ln w="16966"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3A55F0ED-39C8-CA39-55B5-189A312F7A18}"/>
                </a:ext>
              </a:extLst>
            </p:cNvPr>
            <p:cNvSpPr/>
            <p:nvPr/>
          </p:nvSpPr>
          <p:spPr>
            <a:xfrm>
              <a:off x="10435598" y="3448476"/>
              <a:ext cx="317728" cy="706819"/>
            </a:xfrm>
            <a:custGeom>
              <a:avLst/>
              <a:gdLst>
                <a:gd name="connsiteX0" fmla="*/ 317729 w 317728"/>
                <a:gd name="connsiteY0" fmla="*/ 706819 h 706819"/>
                <a:gd name="connsiteX1" fmla="*/ 0 w 317728"/>
                <a:gd name="connsiteY1" fmla="*/ 706819 h 706819"/>
                <a:gd name="connsiteX2" fmla="*/ 0 w 317728"/>
                <a:gd name="connsiteY2" fmla="*/ 158015 h 706819"/>
                <a:gd name="connsiteX3" fmla="*/ 158015 w 317728"/>
                <a:gd name="connsiteY3" fmla="*/ 0 h 706819"/>
                <a:gd name="connsiteX4" fmla="*/ 316030 w 317728"/>
                <a:gd name="connsiteY4" fmla="*/ 158015 h 706819"/>
                <a:gd name="connsiteX5" fmla="*/ 317729 w 317728"/>
                <a:gd name="connsiteY5" fmla="*/ 706819 h 70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728" h="706819">
                  <a:moveTo>
                    <a:pt x="317729" y="706819"/>
                  </a:moveTo>
                  <a:lnTo>
                    <a:pt x="0" y="706819"/>
                  </a:lnTo>
                  <a:lnTo>
                    <a:pt x="0" y="158015"/>
                  </a:lnTo>
                  <a:cubicBezTo>
                    <a:pt x="0" y="69662"/>
                    <a:pt x="71362" y="0"/>
                    <a:pt x="158015" y="0"/>
                  </a:cubicBezTo>
                  <a:cubicBezTo>
                    <a:pt x="246367" y="0"/>
                    <a:pt x="316030" y="71362"/>
                    <a:pt x="316030" y="158015"/>
                  </a:cubicBezTo>
                  <a:lnTo>
                    <a:pt x="317729" y="706819"/>
                  </a:lnTo>
                  <a:close/>
                </a:path>
              </a:pathLst>
            </a:custGeom>
            <a:solidFill>
              <a:srgbClr val="59D5CC"/>
            </a:solidFill>
            <a:ln w="16966"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D85D52AA-9EDF-3D30-E8E4-CA15C89E199B}"/>
                </a:ext>
              </a:extLst>
            </p:cNvPr>
            <p:cNvSpPr/>
            <p:nvPr/>
          </p:nvSpPr>
          <p:spPr>
            <a:xfrm>
              <a:off x="10413509" y="3441679"/>
              <a:ext cx="282047" cy="703421"/>
            </a:xfrm>
            <a:custGeom>
              <a:avLst/>
              <a:gdLst>
                <a:gd name="connsiteX0" fmla="*/ 141024 w 282047"/>
                <a:gd name="connsiteY0" fmla="*/ 0 h 703421"/>
                <a:gd name="connsiteX1" fmla="*/ 0 w 282047"/>
                <a:gd name="connsiteY1" fmla="*/ 156316 h 703421"/>
                <a:gd name="connsiteX2" fmla="*/ 0 w 282047"/>
                <a:gd name="connsiteY2" fmla="*/ 703421 h 703421"/>
                <a:gd name="connsiteX3" fmla="*/ 282048 w 282047"/>
                <a:gd name="connsiteY3" fmla="*/ 703421 h 703421"/>
                <a:gd name="connsiteX4" fmla="*/ 282048 w 282047"/>
                <a:gd name="connsiteY4" fmla="*/ 158015 h 703421"/>
                <a:gd name="connsiteX5" fmla="*/ 141024 w 282047"/>
                <a:gd name="connsiteY5" fmla="*/ 0 h 70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47" h="703421">
                  <a:moveTo>
                    <a:pt x="141024" y="0"/>
                  </a:moveTo>
                  <a:cubicBezTo>
                    <a:pt x="61167" y="11894"/>
                    <a:pt x="0" y="78158"/>
                    <a:pt x="0" y="156316"/>
                  </a:cubicBezTo>
                  <a:lnTo>
                    <a:pt x="0" y="703421"/>
                  </a:lnTo>
                  <a:lnTo>
                    <a:pt x="282048" y="703421"/>
                  </a:lnTo>
                  <a:lnTo>
                    <a:pt x="282048" y="158015"/>
                  </a:lnTo>
                  <a:cubicBezTo>
                    <a:pt x="282048" y="78158"/>
                    <a:pt x="220881" y="11894"/>
                    <a:pt x="141024" y="0"/>
                  </a:cubicBezTo>
                  <a:close/>
                </a:path>
              </a:pathLst>
            </a:custGeom>
            <a:solidFill>
              <a:srgbClr val="6FDBD3"/>
            </a:solidFill>
            <a:ln w="16966"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B511CB41-CD61-A11A-2D36-BA251F46E907}"/>
                </a:ext>
              </a:extLst>
            </p:cNvPr>
            <p:cNvSpPr/>
            <p:nvPr/>
          </p:nvSpPr>
          <p:spPr>
            <a:xfrm>
              <a:off x="10413509" y="3441679"/>
              <a:ext cx="282047" cy="224279"/>
            </a:xfrm>
            <a:custGeom>
              <a:avLst/>
              <a:gdLst>
                <a:gd name="connsiteX0" fmla="*/ 282048 w 282047"/>
                <a:gd name="connsiteY0" fmla="*/ 224279 h 224279"/>
                <a:gd name="connsiteX1" fmla="*/ 282048 w 282047"/>
                <a:gd name="connsiteY1" fmla="*/ 156316 h 224279"/>
                <a:gd name="connsiteX2" fmla="*/ 141024 w 282047"/>
                <a:gd name="connsiteY2" fmla="*/ 0 h 224279"/>
                <a:gd name="connsiteX3" fmla="*/ 0 w 282047"/>
                <a:gd name="connsiteY3" fmla="*/ 156316 h 224279"/>
                <a:gd name="connsiteX4" fmla="*/ 0 w 282047"/>
                <a:gd name="connsiteY4" fmla="*/ 224279 h 224279"/>
                <a:gd name="connsiteX5" fmla="*/ 282048 w 282047"/>
                <a:gd name="connsiteY5" fmla="*/ 224279 h 2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47" h="224279">
                  <a:moveTo>
                    <a:pt x="282048" y="224279"/>
                  </a:moveTo>
                  <a:lnTo>
                    <a:pt x="282048" y="156316"/>
                  </a:lnTo>
                  <a:cubicBezTo>
                    <a:pt x="282048" y="76459"/>
                    <a:pt x="220881" y="11894"/>
                    <a:pt x="141024" y="0"/>
                  </a:cubicBezTo>
                  <a:cubicBezTo>
                    <a:pt x="61167" y="11894"/>
                    <a:pt x="0" y="78158"/>
                    <a:pt x="0" y="156316"/>
                  </a:cubicBezTo>
                  <a:lnTo>
                    <a:pt x="0" y="224279"/>
                  </a:lnTo>
                  <a:lnTo>
                    <a:pt x="282048" y="224279"/>
                  </a:lnTo>
                  <a:close/>
                </a:path>
              </a:pathLst>
            </a:custGeom>
            <a:solidFill>
              <a:srgbClr val="51D3CA"/>
            </a:solidFill>
            <a:ln w="16966"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AE5C04D1-9E86-F062-97D4-D1292ADA0324}"/>
                </a:ext>
              </a:extLst>
            </p:cNvPr>
            <p:cNvSpPr/>
            <p:nvPr/>
          </p:nvSpPr>
          <p:spPr>
            <a:xfrm>
              <a:off x="10413509" y="4151897"/>
              <a:ext cx="341149" cy="260809"/>
            </a:xfrm>
            <a:custGeom>
              <a:avLst/>
              <a:gdLst>
                <a:gd name="connsiteX0" fmla="*/ 333021 w 341149"/>
                <a:gd name="connsiteY0" fmla="*/ 0 h 260809"/>
                <a:gd name="connsiteX1" fmla="*/ 0 w 341149"/>
                <a:gd name="connsiteY1" fmla="*/ 0 h 260809"/>
                <a:gd name="connsiteX2" fmla="*/ 118936 w 341149"/>
                <a:gd name="connsiteY2" fmla="*/ 183501 h 260809"/>
                <a:gd name="connsiteX3" fmla="*/ 154617 w 341149"/>
                <a:gd name="connsiteY3" fmla="*/ 258261 h 260809"/>
                <a:gd name="connsiteX4" fmla="*/ 154617 w 341149"/>
                <a:gd name="connsiteY4" fmla="*/ 258261 h 260809"/>
                <a:gd name="connsiteX5" fmla="*/ 339817 w 341149"/>
                <a:gd name="connsiteY5" fmla="*/ 10194 h 260809"/>
                <a:gd name="connsiteX6" fmla="*/ 333021 w 341149"/>
                <a:gd name="connsiteY6" fmla="*/ 0 h 26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149" h="260809">
                  <a:moveTo>
                    <a:pt x="333021" y="0"/>
                  </a:moveTo>
                  <a:lnTo>
                    <a:pt x="0" y="0"/>
                  </a:lnTo>
                  <a:lnTo>
                    <a:pt x="118936" y="183501"/>
                  </a:lnTo>
                  <a:lnTo>
                    <a:pt x="154617" y="258261"/>
                  </a:lnTo>
                  <a:cubicBezTo>
                    <a:pt x="158015" y="261659"/>
                    <a:pt x="151219" y="261659"/>
                    <a:pt x="154617" y="258261"/>
                  </a:cubicBezTo>
                  <a:lnTo>
                    <a:pt x="339817" y="10194"/>
                  </a:lnTo>
                  <a:cubicBezTo>
                    <a:pt x="343215" y="6796"/>
                    <a:pt x="339817" y="0"/>
                    <a:pt x="333021" y="0"/>
                  </a:cubicBezTo>
                  <a:close/>
                </a:path>
              </a:pathLst>
            </a:custGeom>
            <a:solidFill>
              <a:srgbClr val="FDF0CD"/>
            </a:solidFill>
            <a:ln w="16966"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F9B9353D-1619-E90E-86A6-B991AE770B1F}"/>
                </a:ext>
              </a:extLst>
            </p:cNvPr>
            <p:cNvSpPr/>
            <p:nvPr/>
          </p:nvSpPr>
          <p:spPr>
            <a:xfrm>
              <a:off x="10500163" y="4337097"/>
              <a:ext cx="124033" cy="77308"/>
            </a:xfrm>
            <a:custGeom>
              <a:avLst/>
              <a:gdLst>
                <a:gd name="connsiteX0" fmla="*/ 0 w 124033"/>
                <a:gd name="connsiteY0" fmla="*/ 0 h 77308"/>
                <a:gd name="connsiteX1" fmla="*/ 56070 w 124033"/>
                <a:gd name="connsiteY1" fmla="*/ 74760 h 77308"/>
                <a:gd name="connsiteX2" fmla="*/ 67963 w 124033"/>
                <a:gd name="connsiteY2" fmla="*/ 74760 h 77308"/>
                <a:gd name="connsiteX3" fmla="*/ 124033 w 124033"/>
                <a:gd name="connsiteY3" fmla="*/ 0 h 77308"/>
                <a:gd name="connsiteX4" fmla="*/ 0 w 124033"/>
                <a:gd name="connsiteY4" fmla="*/ 0 h 77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33" h="77308">
                  <a:moveTo>
                    <a:pt x="0" y="0"/>
                  </a:moveTo>
                  <a:lnTo>
                    <a:pt x="56070" y="74760"/>
                  </a:lnTo>
                  <a:cubicBezTo>
                    <a:pt x="59468" y="78158"/>
                    <a:pt x="64565" y="78158"/>
                    <a:pt x="67963" y="74760"/>
                  </a:cubicBezTo>
                  <a:lnTo>
                    <a:pt x="124033" y="0"/>
                  </a:lnTo>
                  <a:lnTo>
                    <a:pt x="0" y="0"/>
                  </a:lnTo>
                  <a:close/>
                </a:path>
              </a:pathLst>
            </a:custGeom>
            <a:solidFill>
              <a:srgbClr val="6FDBD3"/>
            </a:solidFill>
            <a:ln w="16966"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D0B69BEB-C2E3-88B6-BCD7-F5CECA1FA1AA}"/>
                </a:ext>
              </a:extLst>
            </p:cNvPr>
            <p:cNvSpPr/>
            <p:nvPr/>
          </p:nvSpPr>
          <p:spPr>
            <a:xfrm>
              <a:off x="10605506" y="4151897"/>
              <a:ext cx="139324" cy="185200"/>
            </a:xfrm>
            <a:custGeom>
              <a:avLst/>
              <a:gdLst>
                <a:gd name="connsiteX0" fmla="*/ 90051 w 139324"/>
                <a:gd name="connsiteY0" fmla="*/ 0 h 185200"/>
                <a:gd name="connsiteX1" fmla="*/ 0 w 139324"/>
                <a:gd name="connsiteY1" fmla="*/ 185200 h 185200"/>
                <a:gd name="connsiteX2" fmla="*/ 25486 w 139324"/>
                <a:gd name="connsiteY2" fmla="*/ 185200 h 185200"/>
                <a:gd name="connsiteX3" fmla="*/ 139325 w 139324"/>
                <a:gd name="connsiteY3" fmla="*/ 22088 h 185200"/>
                <a:gd name="connsiteX4" fmla="*/ 139325 w 139324"/>
                <a:gd name="connsiteY4" fmla="*/ 0 h 18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324" h="185200">
                  <a:moveTo>
                    <a:pt x="90051" y="0"/>
                  </a:moveTo>
                  <a:lnTo>
                    <a:pt x="0" y="185200"/>
                  </a:lnTo>
                  <a:lnTo>
                    <a:pt x="25486" y="185200"/>
                  </a:lnTo>
                  <a:lnTo>
                    <a:pt x="139325" y="22088"/>
                  </a:lnTo>
                  <a:lnTo>
                    <a:pt x="139325" y="0"/>
                  </a:lnTo>
                  <a:close/>
                </a:path>
              </a:pathLst>
            </a:custGeom>
            <a:solidFill>
              <a:srgbClr val="E7D0A9"/>
            </a:solidFill>
            <a:ln w="16966"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9308B53A-9023-CAA4-EF8D-F66EE1A3EA90}"/>
                </a:ext>
              </a:extLst>
            </p:cNvPr>
            <p:cNvSpPr/>
            <p:nvPr/>
          </p:nvSpPr>
          <p:spPr>
            <a:xfrm>
              <a:off x="10355741" y="3759408"/>
              <a:ext cx="30583" cy="86653"/>
            </a:xfrm>
            <a:custGeom>
              <a:avLst/>
              <a:gdLst>
                <a:gd name="connsiteX0" fmla="*/ 15292 w 30583"/>
                <a:gd name="connsiteY0" fmla="*/ 0 h 86653"/>
                <a:gd name="connsiteX1" fmla="*/ 0 w 30583"/>
                <a:gd name="connsiteY1" fmla="*/ 15292 h 86653"/>
                <a:gd name="connsiteX2" fmla="*/ 0 w 30583"/>
                <a:gd name="connsiteY2" fmla="*/ 71362 h 86653"/>
                <a:gd name="connsiteX3" fmla="*/ 15292 w 30583"/>
                <a:gd name="connsiteY3" fmla="*/ 86653 h 86653"/>
                <a:gd name="connsiteX4" fmla="*/ 30584 w 30583"/>
                <a:gd name="connsiteY4" fmla="*/ 71362 h 86653"/>
                <a:gd name="connsiteX5" fmla="*/ 30584 w 30583"/>
                <a:gd name="connsiteY5" fmla="*/ 15292 h 86653"/>
                <a:gd name="connsiteX6" fmla="*/ 15292 w 30583"/>
                <a:gd name="connsiteY6" fmla="*/ 0 h 86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83" h="86653">
                  <a:moveTo>
                    <a:pt x="15292" y="0"/>
                  </a:moveTo>
                  <a:cubicBezTo>
                    <a:pt x="6796" y="0"/>
                    <a:pt x="0" y="6796"/>
                    <a:pt x="0" y="15292"/>
                  </a:cubicBezTo>
                  <a:lnTo>
                    <a:pt x="0" y="71362"/>
                  </a:lnTo>
                  <a:cubicBezTo>
                    <a:pt x="0" y="79857"/>
                    <a:pt x="6796" y="86653"/>
                    <a:pt x="15292" y="86653"/>
                  </a:cubicBezTo>
                  <a:cubicBezTo>
                    <a:pt x="23787" y="86653"/>
                    <a:pt x="30584" y="79857"/>
                    <a:pt x="30584" y="71362"/>
                  </a:cubicBezTo>
                  <a:lnTo>
                    <a:pt x="30584" y="15292"/>
                  </a:lnTo>
                  <a:cubicBezTo>
                    <a:pt x="30584" y="6796"/>
                    <a:pt x="23787" y="0"/>
                    <a:pt x="15292" y="0"/>
                  </a:cubicBezTo>
                  <a:close/>
                </a:path>
              </a:pathLst>
            </a:custGeom>
            <a:solidFill>
              <a:srgbClr val="000000"/>
            </a:solidFill>
            <a:ln w="16966"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9B817FF1-51CA-888D-FC81-88E04DFE8069}"/>
                </a:ext>
              </a:extLst>
            </p:cNvPr>
            <p:cNvSpPr/>
            <p:nvPr/>
          </p:nvSpPr>
          <p:spPr>
            <a:xfrm>
              <a:off x="10358813" y="3426387"/>
              <a:ext cx="408105" cy="567494"/>
            </a:xfrm>
            <a:custGeom>
              <a:avLst/>
              <a:gdLst>
                <a:gd name="connsiteX0" fmla="*/ 12219 w 408105"/>
                <a:gd name="connsiteY0" fmla="*/ 329622 h 567494"/>
                <a:gd name="connsiteX1" fmla="*/ 27511 w 408105"/>
                <a:gd name="connsiteY1" fmla="*/ 314331 h 567494"/>
                <a:gd name="connsiteX2" fmla="*/ 27511 w 408105"/>
                <a:gd name="connsiteY2" fmla="*/ 256562 h 567494"/>
                <a:gd name="connsiteX3" fmla="*/ 352036 w 408105"/>
                <a:gd name="connsiteY3" fmla="*/ 256562 h 567494"/>
                <a:gd name="connsiteX4" fmla="*/ 367328 w 408105"/>
                <a:gd name="connsiteY4" fmla="*/ 241270 h 567494"/>
                <a:gd name="connsiteX5" fmla="*/ 352036 w 408105"/>
                <a:gd name="connsiteY5" fmla="*/ 225978 h 567494"/>
                <a:gd name="connsiteX6" fmla="*/ 27511 w 408105"/>
                <a:gd name="connsiteY6" fmla="*/ 225978 h 567494"/>
                <a:gd name="connsiteX7" fmla="*/ 27511 w 408105"/>
                <a:gd name="connsiteY7" fmla="*/ 202191 h 567494"/>
                <a:gd name="connsiteX8" fmla="*/ 202517 w 408105"/>
                <a:gd name="connsiteY8" fmla="*/ 27185 h 567494"/>
                <a:gd name="connsiteX9" fmla="*/ 377522 w 408105"/>
                <a:gd name="connsiteY9" fmla="*/ 202191 h 567494"/>
                <a:gd name="connsiteX10" fmla="*/ 377522 w 408105"/>
                <a:gd name="connsiteY10" fmla="*/ 552203 h 567494"/>
                <a:gd name="connsiteX11" fmla="*/ 392814 w 408105"/>
                <a:gd name="connsiteY11" fmla="*/ 567494 h 567494"/>
                <a:gd name="connsiteX12" fmla="*/ 408106 w 408105"/>
                <a:gd name="connsiteY12" fmla="*/ 552203 h 567494"/>
                <a:gd name="connsiteX13" fmla="*/ 408106 w 408105"/>
                <a:gd name="connsiteY13" fmla="*/ 203890 h 567494"/>
                <a:gd name="connsiteX14" fmla="*/ 204216 w 408105"/>
                <a:gd name="connsiteY14" fmla="*/ 0 h 567494"/>
                <a:gd name="connsiteX15" fmla="*/ 326 w 408105"/>
                <a:gd name="connsiteY15" fmla="*/ 203890 h 567494"/>
                <a:gd name="connsiteX16" fmla="*/ 326 w 408105"/>
                <a:gd name="connsiteY16" fmla="*/ 314331 h 567494"/>
                <a:gd name="connsiteX17" fmla="*/ 12219 w 408105"/>
                <a:gd name="connsiteY17" fmla="*/ 329622 h 56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105" h="567494">
                  <a:moveTo>
                    <a:pt x="12219" y="329622"/>
                  </a:moveTo>
                  <a:cubicBezTo>
                    <a:pt x="20715" y="329622"/>
                    <a:pt x="27511" y="322826"/>
                    <a:pt x="27511" y="314331"/>
                  </a:cubicBezTo>
                  <a:lnTo>
                    <a:pt x="27511" y="256562"/>
                  </a:lnTo>
                  <a:lnTo>
                    <a:pt x="352036" y="256562"/>
                  </a:lnTo>
                  <a:cubicBezTo>
                    <a:pt x="360531" y="256562"/>
                    <a:pt x="367328" y="249765"/>
                    <a:pt x="367328" y="241270"/>
                  </a:cubicBezTo>
                  <a:cubicBezTo>
                    <a:pt x="367328" y="232775"/>
                    <a:pt x="360531" y="225978"/>
                    <a:pt x="352036" y="225978"/>
                  </a:cubicBezTo>
                  <a:lnTo>
                    <a:pt x="27511" y="225978"/>
                  </a:lnTo>
                  <a:lnTo>
                    <a:pt x="27511" y="202191"/>
                  </a:lnTo>
                  <a:cubicBezTo>
                    <a:pt x="27511" y="105343"/>
                    <a:pt x="105669" y="27185"/>
                    <a:pt x="202517" y="27185"/>
                  </a:cubicBezTo>
                  <a:cubicBezTo>
                    <a:pt x="299364" y="27185"/>
                    <a:pt x="377522" y="105343"/>
                    <a:pt x="377522" y="202191"/>
                  </a:cubicBezTo>
                  <a:lnTo>
                    <a:pt x="377522" y="552203"/>
                  </a:lnTo>
                  <a:cubicBezTo>
                    <a:pt x="377522" y="560698"/>
                    <a:pt x="384319" y="567494"/>
                    <a:pt x="392814" y="567494"/>
                  </a:cubicBezTo>
                  <a:cubicBezTo>
                    <a:pt x="401310" y="567494"/>
                    <a:pt x="408106" y="560698"/>
                    <a:pt x="408106" y="552203"/>
                  </a:cubicBezTo>
                  <a:lnTo>
                    <a:pt x="408106" y="203890"/>
                  </a:lnTo>
                  <a:cubicBezTo>
                    <a:pt x="408106" y="91751"/>
                    <a:pt x="316355" y="0"/>
                    <a:pt x="204216" y="0"/>
                  </a:cubicBezTo>
                  <a:cubicBezTo>
                    <a:pt x="92076" y="0"/>
                    <a:pt x="326" y="91751"/>
                    <a:pt x="326" y="203890"/>
                  </a:cubicBezTo>
                  <a:lnTo>
                    <a:pt x="326" y="314331"/>
                  </a:lnTo>
                  <a:cubicBezTo>
                    <a:pt x="-1374" y="322826"/>
                    <a:pt x="3724" y="329622"/>
                    <a:pt x="12219" y="329622"/>
                  </a:cubicBezTo>
                  <a:close/>
                </a:path>
              </a:pathLst>
            </a:custGeom>
            <a:solidFill>
              <a:srgbClr val="000000"/>
            </a:solidFill>
            <a:ln w="16966"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21839414-6D8A-A4BA-80EF-60376555423B}"/>
                </a:ext>
              </a:extLst>
            </p:cNvPr>
            <p:cNvSpPr/>
            <p:nvPr/>
          </p:nvSpPr>
          <p:spPr>
            <a:xfrm>
              <a:off x="10354042" y="3846061"/>
              <a:ext cx="410372" cy="581086"/>
            </a:xfrm>
            <a:custGeom>
              <a:avLst/>
              <a:gdLst>
                <a:gd name="connsiteX0" fmla="*/ 397586 w 410372"/>
                <a:gd name="connsiteY0" fmla="*/ 151218 h 581086"/>
                <a:gd name="connsiteX1" fmla="*/ 382294 w 410372"/>
                <a:gd name="connsiteY1" fmla="*/ 166510 h 581086"/>
                <a:gd name="connsiteX2" fmla="*/ 382294 w 410372"/>
                <a:gd name="connsiteY2" fmla="*/ 285446 h 581086"/>
                <a:gd name="connsiteX3" fmla="*/ 59468 w 410372"/>
                <a:gd name="connsiteY3" fmla="*/ 285446 h 581086"/>
                <a:gd name="connsiteX4" fmla="*/ 44176 w 410372"/>
                <a:gd name="connsiteY4" fmla="*/ 300738 h 581086"/>
                <a:gd name="connsiteX5" fmla="*/ 59468 w 410372"/>
                <a:gd name="connsiteY5" fmla="*/ 316030 h 581086"/>
                <a:gd name="connsiteX6" fmla="*/ 380595 w 410372"/>
                <a:gd name="connsiteY6" fmla="*/ 316030 h 581086"/>
                <a:gd name="connsiteX7" fmla="*/ 370400 w 410372"/>
                <a:gd name="connsiteY7" fmla="*/ 338118 h 581086"/>
                <a:gd name="connsiteX8" fmla="*/ 212386 w 410372"/>
                <a:gd name="connsiteY8" fmla="*/ 550503 h 581086"/>
                <a:gd name="connsiteX9" fmla="*/ 205589 w 410372"/>
                <a:gd name="connsiteY9" fmla="*/ 553902 h 581086"/>
                <a:gd name="connsiteX10" fmla="*/ 200492 w 410372"/>
                <a:gd name="connsiteY10" fmla="*/ 550503 h 581086"/>
                <a:gd name="connsiteX11" fmla="*/ 42477 w 410372"/>
                <a:gd name="connsiteY11" fmla="*/ 338118 h 581086"/>
                <a:gd name="connsiteX12" fmla="*/ 30584 w 410372"/>
                <a:gd name="connsiteY12" fmla="*/ 300738 h 581086"/>
                <a:gd name="connsiteX13" fmla="*/ 30584 w 410372"/>
                <a:gd name="connsiteY13" fmla="*/ 15292 h 581086"/>
                <a:gd name="connsiteX14" fmla="*/ 15292 w 410372"/>
                <a:gd name="connsiteY14" fmla="*/ 0 h 581086"/>
                <a:gd name="connsiteX15" fmla="*/ 0 w 410372"/>
                <a:gd name="connsiteY15" fmla="*/ 15292 h 581086"/>
                <a:gd name="connsiteX16" fmla="*/ 0 w 410372"/>
                <a:gd name="connsiteY16" fmla="*/ 299039 h 581086"/>
                <a:gd name="connsiteX17" fmla="*/ 18690 w 410372"/>
                <a:gd name="connsiteY17" fmla="*/ 353410 h 581086"/>
                <a:gd name="connsiteX18" fmla="*/ 176705 w 410372"/>
                <a:gd name="connsiteY18" fmla="*/ 565795 h 581086"/>
                <a:gd name="connsiteX19" fmla="*/ 205589 w 410372"/>
                <a:gd name="connsiteY19" fmla="*/ 581087 h 581086"/>
                <a:gd name="connsiteX20" fmla="*/ 234474 w 410372"/>
                <a:gd name="connsiteY20" fmla="*/ 565795 h 581086"/>
                <a:gd name="connsiteX21" fmla="*/ 392488 w 410372"/>
                <a:gd name="connsiteY21" fmla="*/ 353410 h 581086"/>
                <a:gd name="connsiteX22" fmla="*/ 409479 w 410372"/>
                <a:gd name="connsiteY22" fmla="*/ 299039 h 581086"/>
                <a:gd name="connsiteX23" fmla="*/ 409479 w 410372"/>
                <a:gd name="connsiteY23" fmla="*/ 163112 h 581086"/>
                <a:gd name="connsiteX24" fmla="*/ 397586 w 410372"/>
                <a:gd name="connsiteY24" fmla="*/ 151218 h 58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10372" h="581086">
                  <a:moveTo>
                    <a:pt x="397586" y="151218"/>
                  </a:moveTo>
                  <a:cubicBezTo>
                    <a:pt x="389090" y="151218"/>
                    <a:pt x="382294" y="158015"/>
                    <a:pt x="382294" y="166510"/>
                  </a:cubicBezTo>
                  <a:lnTo>
                    <a:pt x="382294" y="285446"/>
                  </a:lnTo>
                  <a:lnTo>
                    <a:pt x="59468" y="285446"/>
                  </a:lnTo>
                  <a:cubicBezTo>
                    <a:pt x="50973" y="285446"/>
                    <a:pt x="44176" y="292243"/>
                    <a:pt x="44176" y="300738"/>
                  </a:cubicBezTo>
                  <a:cubicBezTo>
                    <a:pt x="44176" y="309233"/>
                    <a:pt x="50973" y="316030"/>
                    <a:pt x="59468" y="316030"/>
                  </a:cubicBezTo>
                  <a:lnTo>
                    <a:pt x="380595" y="316030"/>
                  </a:lnTo>
                  <a:cubicBezTo>
                    <a:pt x="378896" y="324525"/>
                    <a:pt x="375498" y="331322"/>
                    <a:pt x="370400" y="338118"/>
                  </a:cubicBezTo>
                  <a:lnTo>
                    <a:pt x="212386" y="550503"/>
                  </a:lnTo>
                  <a:cubicBezTo>
                    <a:pt x="210686" y="553902"/>
                    <a:pt x="207288" y="553902"/>
                    <a:pt x="205589" y="553902"/>
                  </a:cubicBezTo>
                  <a:cubicBezTo>
                    <a:pt x="203890" y="553902"/>
                    <a:pt x="202191" y="553902"/>
                    <a:pt x="200492" y="550503"/>
                  </a:cubicBezTo>
                  <a:lnTo>
                    <a:pt x="42477" y="338118"/>
                  </a:lnTo>
                  <a:cubicBezTo>
                    <a:pt x="33982" y="327923"/>
                    <a:pt x="30584" y="314331"/>
                    <a:pt x="30584" y="300738"/>
                  </a:cubicBezTo>
                  <a:lnTo>
                    <a:pt x="30584" y="15292"/>
                  </a:lnTo>
                  <a:cubicBezTo>
                    <a:pt x="30584" y="6796"/>
                    <a:pt x="23787" y="0"/>
                    <a:pt x="15292" y="0"/>
                  </a:cubicBezTo>
                  <a:cubicBezTo>
                    <a:pt x="6796" y="0"/>
                    <a:pt x="0" y="6796"/>
                    <a:pt x="0" y="15292"/>
                  </a:cubicBezTo>
                  <a:lnTo>
                    <a:pt x="0" y="299039"/>
                  </a:lnTo>
                  <a:cubicBezTo>
                    <a:pt x="0" y="319428"/>
                    <a:pt x="6796" y="338118"/>
                    <a:pt x="18690" y="353410"/>
                  </a:cubicBezTo>
                  <a:lnTo>
                    <a:pt x="176705" y="565795"/>
                  </a:lnTo>
                  <a:cubicBezTo>
                    <a:pt x="183501" y="575990"/>
                    <a:pt x="193696" y="581087"/>
                    <a:pt x="205589" y="581087"/>
                  </a:cubicBezTo>
                  <a:cubicBezTo>
                    <a:pt x="217483" y="581087"/>
                    <a:pt x="227677" y="575990"/>
                    <a:pt x="234474" y="565795"/>
                  </a:cubicBezTo>
                  <a:lnTo>
                    <a:pt x="392488" y="353410"/>
                  </a:lnTo>
                  <a:cubicBezTo>
                    <a:pt x="404382" y="338118"/>
                    <a:pt x="409479" y="317729"/>
                    <a:pt x="409479" y="299039"/>
                  </a:cubicBezTo>
                  <a:lnTo>
                    <a:pt x="409479" y="163112"/>
                  </a:lnTo>
                  <a:cubicBezTo>
                    <a:pt x="412878" y="156316"/>
                    <a:pt x="406081" y="151218"/>
                    <a:pt x="397586" y="151218"/>
                  </a:cubicBezTo>
                  <a:close/>
                </a:path>
              </a:pathLst>
            </a:custGeom>
            <a:solidFill>
              <a:srgbClr val="000000"/>
            </a:solidFill>
            <a:ln w="16966"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F62018AD-FE06-2F77-2554-392A1C999A5C}"/>
                </a:ext>
              </a:extLst>
            </p:cNvPr>
            <p:cNvSpPr/>
            <p:nvPr/>
          </p:nvSpPr>
          <p:spPr>
            <a:xfrm>
              <a:off x="10438996" y="3506244"/>
              <a:ext cx="76458" cy="596378"/>
            </a:xfrm>
            <a:custGeom>
              <a:avLst/>
              <a:gdLst>
                <a:gd name="connsiteX0" fmla="*/ 67963 w 76458"/>
                <a:gd name="connsiteY0" fmla="*/ 0 h 596378"/>
                <a:gd name="connsiteX1" fmla="*/ 0 w 76458"/>
                <a:gd name="connsiteY1" fmla="*/ 67963 h 596378"/>
                <a:gd name="connsiteX2" fmla="*/ 8495 w 76458"/>
                <a:gd name="connsiteY2" fmla="*/ 76459 h 596378"/>
                <a:gd name="connsiteX3" fmla="*/ 16991 w 76458"/>
                <a:gd name="connsiteY3" fmla="*/ 67963 h 596378"/>
                <a:gd name="connsiteX4" fmla="*/ 67963 w 76458"/>
                <a:gd name="connsiteY4" fmla="*/ 16991 h 596378"/>
                <a:gd name="connsiteX5" fmla="*/ 76459 w 76458"/>
                <a:gd name="connsiteY5" fmla="*/ 8495 h 596378"/>
                <a:gd name="connsiteX6" fmla="*/ 67963 w 76458"/>
                <a:gd name="connsiteY6" fmla="*/ 0 h 596378"/>
                <a:gd name="connsiteX7" fmla="*/ 8495 w 76458"/>
                <a:gd name="connsiteY7" fmla="*/ 90051 h 596378"/>
                <a:gd name="connsiteX8" fmla="*/ 0 w 76458"/>
                <a:gd name="connsiteY8" fmla="*/ 98547 h 596378"/>
                <a:gd name="connsiteX9" fmla="*/ 0 w 76458"/>
                <a:gd name="connsiteY9" fmla="*/ 112140 h 596378"/>
                <a:gd name="connsiteX10" fmla="*/ 8495 w 76458"/>
                <a:gd name="connsiteY10" fmla="*/ 120635 h 596378"/>
                <a:gd name="connsiteX11" fmla="*/ 16991 w 76458"/>
                <a:gd name="connsiteY11" fmla="*/ 112140 h 596378"/>
                <a:gd name="connsiteX12" fmla="*/ 16991 w 76458"/>
                <a:gd name="connsiteY12" fmla="*/ 98547 h 596378"/>
                <a:gd name="connsiteX13" fmla="*/ 8495 w 76458"/>
                <a:gd name="connsiteY13" fmla="*/ 90051 h 596378"/>
                <a:gd name="connsiteX14" fmla="*/ 8495 w 76458"/>
                <a:gd name="connsiteY14" fmla="*/ 499531 h 596378"/>
                <a:gd name="connsiteX15" fmla="*/ 0 w 76458"/>
                <a:gd name="connsiteY15" fmla="*/ 508026 h 596378"/>
                <a:gd name="connsiteX16" fmla="*/ 0 w 76458"/>
                <a:gd name="connsiteY16" fmla="*/ 587883 h 596378"/>
                <a:gd name="connsiteX17" fmla="*/ 8495 w 76458"/>
                <a:gd name="connsiteY17" fmla="*/ 596379 h 596378"/>
                <a:gd name="connsiteX18" fmla="*/ 16991 w 76458"/>
                <a:gd name="connsiteY18" fmla="*/ 587883 h 596378"/>
                <a:gd name="connsiteX19" fmla="*/ 16991 w 76458"/>
                <a:gd name="connsiteY19" fmla="*/ 508026 h 596378"/>
                <a:gd name="connsiteX20" fmla="*/ 8495 w 76458"/>
                <a:gd name="connsiteY20" fmla="*/ 499531 h 59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8" h="596378">
                  <a:moveTo>
                    <a:pt x="67963" y="0"/>
                  </a:moveTo>
                  <a:cubicBezTo>
                    <a:pt x="30584" y="0"/>
                    <a:pt x="0" y="30584"/>
                    <a:pt x="0" y="67963"/>
                  </a:cubicBezTo>
                  <a:cubicBezTo>
                    <a:pt x="0" y="73061"/>
                    <a:pt x="3398" y="76459"/>
                    <a:pt x="8495" y="76459"/>
                  </a:cubicBezTo>
                  <a:cubicBezTo>
                    <a:pt x="13593" y="76459"/>
                    <a:pt x="16991" y="73061"/>
                    <a:pt x="16991" y="67963"/>
                  </a:cubicBezTo>
                  <a:cubicBezTo>
                    <a:pt x="16991" y="39079"/>
                    <a:pt x="40778" y="16991"/>
                    <a:pt x="67963" y="16991"/>
                  </a:cubicBezTo>
                  <a:cubicBezTo>
                    <a:pt x="73061" y="16991"/>
                    <a:pt x="76459" y="13593"/>
                    <a:pt x="76459" y="8495"/>
                  </a:cubicBezTo>
                  <a:cubicBezTo>
                    <a:pt x="76459" y="3398"/>
                    <a:pt x="73061" y="0"/>
                    <a:pt x="67963" y="0"/>
                  </a:cubicBezTo>
                  <a:close/>
                  <a:moveTo>
                    <a:pt x="8495" y="90051"/>
                  </a:moveTo>
                  <a:cubicBezTo>
                    <a:pt x="3398" y="90051"/>
                    <a:pt x="0" y="93450"/>
                    <a:pt x="0" y="98547"/>
                  </a:cubicBezTo>
                  <a:lnTo>
                    <a:pt x="0" y="112140"/>
                  </a:lnTo>
                  <a:cubicBezTo>
                    <a:pt x="0" y="117237"/>
                    <a:pt x="3398" y="120635"/>
                    <a:pt x="8495" y="120635"/>
                  </a:cubicBezTo>
                  <a:cubicBezTo>
                    <a:pt x="13593" y="120635"/>
                    <a:pt x="16991" y="117237"/>
                    <a:pt x="16991" y="112140"/>
                  </a:cubicBezTo>
                  <a:lnTo>
                    <a:pt x="16991" y="98547"/>
                  </a:lnTo>
                  <a:cubicBezTo>
                    <a:pt x="16991" y="93450"/>
                    <a:pt x="13593" y="90051"/>
                    <a:pt x="8495" y="90051"/>
                  </a:cubicBezTo>
                  <a:close/>
                  <a:moveTo>
                    <a:pt x="8495" y="499531"/>
                  </a:moveTo>
                  <a:cubicBezTo>
                    <a:pt x="3398" y="499531"/>
                    <a:pt x="0" y="502929"/>
                    <a:pt x="0" y="508026"/>
                  </a:cubicBezTo>
                  <a:lnTo>
                    <a:pt x="0" y="587883"/>
                  </a:lnTo>
                  <a:cubicBezTo>
                    <a:pt x="0" y="592981"/>
                    <a:pt x="3398" y="596379"/>
                    <a:pt x="8495" y="596379"/>
                  </a:cubicBezTo>
                  <a:cubicBezTo>
                    <a:pt x="13593" y="596379"/>
                    <a:pt x="16991" y="592981"/>
                    <a:pt x="16991" y="587883"/>
                  </a:cubicBezTo>
                  <a:lnTo>
                    <a:pt x="16991" y="508026"/>
                  </a:lnTo>
                  <a:cubicBezTo>
                    <a:pt x="16991" y="502929"/>
                    <a:pt x="13593" y="499531"/>
                    <a:pt x="8495" y="499531"/>
                  </a:cubicBezTo>
                  <a:close/>
                </a:path>
              </a:pathLst>
            </a:custGeom>
            <a:solidFill>
              <a:srgbClr val="FFFFFF"/>
            </a:solidFill>
            <a:ln w="16966"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C058D0F6-4F17-2D16-7EEE-76BE47FF260F}"/>
                </a:ext>
              </a:extLst>
            </p:cNvPr>
            <p:cNvSpPr/>
            <p:nvPr/>
          </p:nvSpPr>
          <p:spPr>
            <a:xfrm>
              <a:off x="10800901" y="3455272"/>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rgbClr val="F8E167"/>
            </a:solidFill>
            <a:ln w="16966"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D1523865-4C8B-C3A9-75DB-1CECCAD92961}"/>
                </a:ext>
              </a:extLst>
            </p:cNvPr>
            <p:cNvSpPr/>
            <p:nvPr/>
          </p:nvSpPr>
          <p:spPr>
            <a:xfrm>
              <a:off x="10269087" y="4146799"/>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chemeClr val="bg1"/>
            </a:solidFill>
            <a:ln w="16966"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59EBA0A1-A2EE-C2B6-6B9E-CC6E654F0785}"/>
                </a:ext>
              </a:extLst>
            </p:cNvPr>
            <p:cNvSpPr/>
            <p:nvPr/>
          </p:nvSpPr>
          <p:spPr>
            <a:xfrm>
              <a:off x="10729539" y="4279328"/>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rgbClr val="6FDBD3"/>
            </a:solidFill>
            <a:ln w="16966"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9249F806-F50D-5F32-7E6A-9C022EC7ECED}"/>
                </a:ext>
              </a:extLst>
            </p:cNvPr>
            <p:cNvSpPr/>
            <p:nvPr/>
          </p:nvSpPr>
          <p:spPr>
            <a:xfrm>
              <a:off x="10824688" y="3820575"/>
              <a:ext cx="50972" cy="50972"/>
            </a:xfrm>
            <a:custGeom>
              <a:avLst/>
              <a:gdLst>
                <a:gd name="connsiteX0" fmla="*/ 25486 w 50972"/>
                <a:gd name="connsiteY0" fmla="*/ 50973 h 50972"/>
                <a:gd name="connsiteX1" fmla="*/ 0 w 50972"/>
                <a:gd name="connsiteY1" fmla="*/ 25486 h 50972"/>
                <a:gd name="connsiteX2" fmla="*/ 25486 w 50972"/>
                <a:gd name="connsiteY2" fmla="*/ 0 h 50972"/>
                <a:gd name="connsiteX3" fmla="*/ 50973 w 50972"/>
                <a:gd name="connsiteY3" fmla="*/ 25486 h 50972"/>
                <a:gd name="connsiteX4" fmla="*/ 25486 w 50972"/>
                <a:gd name="connsiteY4" fmla="*/ 50973 h 50972"/>
                <a:gd name="connsiteX5" fmla="*/ 25486 w 50972"/>
                <a:gd name="connsiteY5" fmla="*/ 16991 h 50972"/>
                <a:gd name="connsiteX6" fmla="*/ 16991 w 50972"/>
                <a:gd name="connsiteY6" fmla="*/ 25486 h 50972"/>
                <a:gd name="connsiteX7" fmla="*/ 25486 w 50972"/>
                <a:gd name="connsiteY7" fmla="*/ 33982 h 50972"/>
                <a:gd name="connsiteX8" fmla="*/ 33982 w 50972"/>
                <a:gd name="connsiteY8" fmla="*/ 25486 h 50972"/>
                <a:gd name="connsiteX9" fmla="*/ 25486 w 50972"/>
                <a:gd name="connsiteY9"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72" h="50972">
                  <a:moveTo>
                    <a:pt x="25486" y="50973"/>
                  </a:moveTo>
                  <a:cubicBezTo>
                    <a:pt x="11894" y="50973"/>
                    <a:pt x="0" y="39079"/>
                    <a:pt x="0" y="25486"/>
                  </a:cubicBezTo>
                  <a:cubicBezTo>
                    <a:pt x="0" y="11894"/>
                    <a:pt x="11894" y="0"/>
                    <a:pt x="25486" y="0"/>
                  </a:cubicBezTo>
                  <a:cubicBezTo>
                    <a:pt x="39079" y="0"/>
                    <a:pt x="50973" y="11894"/>
                    <a:pt x="50973" y="25486"/>
                  </a:cubicBezTo>
                  <a:cubicBezTo>
                    <a:pt x="50973" y="39079"/>
                    <a:pt x="40778" y="50973"/>
                    <a:pt x="25486" y="50973"/>
                  </a:cubicBezTo>
                  <a:close/>
                  <a:moveTo>
                    <a:pt x="25486" y="16991"/>
                  </a:moveTo>
                  <a:cubicBezTo>
                    <a:pt x="20389" y="16991"/>
                    <a:pt x="16991" y="20389"/>
                    <a:pt x="16991" y="25486"/>
                  </a:cubicBezTo>
                  <a:cubicBezTo>
                    <a:pt x="16991" y="30584"/>
                    <a:pt x="20389" y="33982"/>
                    <a:pt x="25486" y="33982"/>
                  </a:cubicBezTo>
                  <a:cubicBezTo>
                    <a:pt x="30584" y="33982"/>
                    <a:pt x="33982" y="30584"/>
                    <a:pt x="33982" y="25486"/>
                  </a:cubicBezTo>
                  <a:cubicBezTo>
                    <a:pt x="33982" y="20389"/>
                    <a:pt x="30584" y="16991"/>
                    <a:pt x="25486" y="16991"/>
                  </a:cubicBezTo>
                  <a:close/>
                </a:path>
              </a:pathLst>
            </a:custGeom>
            <a:solidFill>
              <a:schemeClr val="bg1"/>
            </a:solidFill>
            <a:ln w="16966"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AD8D3AC6-8703-FB23-E410-B33458E24684}"/>
                </a:ext>
              </a:extLst>
            </p:cNvPr>
            <p:cNvSpPr/>
            <p:nvPr/>
          </p:nvSpPr>
          <p:spPr>
            <a:xfrm>
              <a:off x="10834882" y="3912326"/>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D5B792C0-9D6F-CB00-2A48-B9329FCC394F}"/>
                </a:ext>
              </a:extLst>
            </p:cNvPr>
            <p:cNvSpPr/>
            <p:nvPr/>
          </p:nvSpPr>
          <p:spPr>
            <a:xfrm>
              <a:off x="10885855" y="3475661"/>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658F5E57-849A-90F6-6CA6-2F3765D566E1}"/>
                </a:ext>
              </a:extLst>
            </p:cNvPr>
            <p:cNvSpPr/>
            <p:nvPr/>
          </p:nvSpPr>
          <p:spPr>
            <a:xfrm>
              <a:off x="10396519" y="3409397"/>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000000"/>
            </a:solidFill>
            <a:ln w="16966"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3FBA808A-D5C0-07C8-CF6F-2B1E0DD8F70E}"/>
                </a:ext>
              </a:extLst>
            </p:cNvPr>
            <p:cNvSpPr/>
            <p:nvPr/>
          </p:nvSpPr>
          <p:spPr>
            <a:xfrm>
              <a:off x="10318361" y="4262337"/>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05FC4241-1D29-05C9-761C-1834B071C3C1}"/>
                </a:ext>
              </a:extLst>
            </p:cNvPr>
            <p:cNvSpPr/>
            <p:nvPr/>
          </p:nvSpPr>
          <p:spPr>
            <a:xfrm>
              <a:off x="10449190" y="4371079"/>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0E0FCD6C-058D-0309-9792-188F3F37B148}"/>
                </a:ext>
              </a:extLst>
            </p:cNvPr>
            <p:cNvSpPr/>
            <p:nvPr/>
          </p:nvSpPr>
          <p:spPr>
            <a:xfrm>
              <a:off x="10359139" y="3414494"/>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000000"/>
            </a:solidFill>
            <a:ln w="16966"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20A6458D-8654-4EDD-CB72-2D9D864A4FFD}"/>
                </a:ext>
              </a:extLst>
            </p:cNvPr>
            <p:cNvSpPr/>
            <p:nvPr/>
          </p:nvSpPr>
          <p:spPr>
            <a:xfrm>
              <a:off x="10265689" y="3485855"/>
              <a:ext cx="57768" cy="57768"/>
            </a:xfrm>
            <a:custGeom>
              <a:avLst/>
              <a:gdLst>
                <a:gd name="connsiteX0" fmla="*/ 28884 w 57768"/>
                <a:gd name="connsiteY0" fmla="*/ 57769 h 57768"/>
                <a:gd name="connsiteX1" fmla="*/ 0 w 57768"/>
                <a:gd name="connsiteY1" fmla="*/ 28884 h 57768"/>
                <a:gd name="connsiteX2" fmla="*/ 28884 w 57768"/>
                <a:gd name="connsiteY2" fmla="*/ 0 h 57768"/>
                <a:gd name="connsiteX3" fmla="*/ 57769 w 57768"/>
                <a:gd name="connsiteY3" fmla="*/ 28884 h 57768"/>
                <a:gd name="connsiteX4" fmla="*/ 28884 w 57768"/>
                <a:gd name="connsiteY4" fmla="*/ 57769 h 57768"/>
                <a:gd name="connsiteX5" fmla="*/ 28884 w 57768"/>
                <a:gd name="connsiteY5" fmla="*/ 16991 h 57768"/>
                <a:gd name="connsiteX6" fmla="*/ 16991 w 57768"/>
                <a:gd name="connsiteY6" fmla="*/ 28884 h 57768"/>
                <a:gd name="connsiteX7" fmla="*/ 28884 w 57768"/>
                <a:gd name="connsiteY7" fmla="*/ 40778 h 57768"/>
                <a:gd name="connsiteX8" fmla="*/ 40778 w 57768"/>
                <a:gd name="connsiteY8" fmla="*/ 28884 h 57768"/>
                <a:gd name="connsiteX9" fmla="*/ 28884 w 57768"/>
                <a:gd name="connsiteY9" fmla="*/ 16991 h 5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68" h="57768">
                  <a:moveTo>
                    <a:pt x="28884" y="57769"/>
                  </a:moveTo>
                  <a:cubicBezTo>
                    <a:pt x="13593" y="57769"/>
                    <a:pt x="0" y="44176"/>
                    <a:pt x="0" y="28884"/>
                  </a:cubicBezTo>
                  <a:cubicBezTo>
                    <a:pt x="0" y="13593"/>
                    <a:pt x="11894" y="0"/>
                    <a:pt x="28884" y="0"/>
                  </a:cubicBezTo>
                  <a:cubicBezTo>
                    <a:pt x="45875" y="0"/>
                    <a:pt x="57769" y="13593"/>
                    <a:pt x="57769" y="28884"/>
                  </a:cubicBezTo>
                  <a:cubicBezTo>
                    <a:pt x="57769" y="44176"/>
                    <a:pt x="44176" y="57769"/>
                    <a:pt x="28884" y="57769"/>
                  </a:cubicBezTo>
                  <a:close/>
                  <a:moveTo>
                    <a:pt x="28884" y="16991"/>
                  </a:moveTo>
                  <a:cubicBezTo>
                    <a:pt x="22088" y="16991"/>
                    <a:pt x="16991" y="22088"/>
                    <a:pt x="16991" y="28884"/>
                  </a:cubicBezTo>
                  <a:cubicBezTo>
                    <a:pt x="16991" y="35681"/>
                    <a:pt x="22088" y="40778"/>
                    <a:pt x="28884" y="40778"/>
                  </a:cubicBezTo>
                  <a:cubicBezTo>
                    <a:pt x="35681" y="40778"/>
                    <a:pt x="40778" y="35681"/>
                    <a:pt x="40778" y="28884"/>
                  </a:cubicBezTo>
                  <a:cubicBezTo>
                    <a:pt x="40778" y="22088"/>
                    <a:pt x="35681" y="16991"/>
                    <a:pt x="28884" y="16991"/>
                  </a:cubicBezTo>
                  <a:close/>
                </a:path>
              </a:pathLst>
            </a:custGeom>
            <a:solidFill>
              <a:srgbClr val="F8E167"/>
            </a:solidFill>
            <a:ln w="16966"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9447D1D8-3988-2D47-0AD4-F3DEAF43DF55}"/>
                </a:ext>
              </a:extLst>
            </p:cNvPr>
            <p:cNvSpPr/>
            <p:nvPr/>
          </p:nvSpPr>
          <p:spPr>
            <a:xfrm>
              <a:off x="10253796" y="3808682"/>
              <a:ext cx="40778" cy="40778"/>
            </a:xfrm>
            <a:custGeom>
              <a:avLst/>
              <a:gdLst>
                <a:gd name="connsiteX0" fmla="*/ 20389 w 40778"/>
                <a:gd name="connsiteY0" fmla="*/ 40778 h 40778"/>
                <a:gd name="connsiteX1" fmla="*/ 0 w 40778"/>
                <a:gd name="connsiteY1" fmla="*/ 20389 h 40778"/>
                <a:gd name="connsiteX2" fmla="*/ 20389 w 40778"/>
                <a:gd name="connsiteY2" fmla="*/ 0 h 40778"/>
                <a:gd name="connsiteX3" fmla="*/ 40778 w 40778"/>
                <a:gd name="connsiteY3" fmla="*/ 20389 h 40778"/>
                <a:gd name="connsiteX4" fmla="*/ 20389 w 40778"/>
                <a:gd name="connsiteY4" fmla="*/ 40778 h 40778"/>
                <a:gd name="connsiteX5" fmla="*/ 20389 w 40778"/>
                <a:gd name="connsiteY5" fmla="*/ 16991 h 40778"/>
                <a:gd name="connsiteX6" fmla="*/ 16991 w 40778"/>
                <a:gd name="connsiteY6" fmla="*/ 20389 h 40778"/>
                <a:gd name="connsiteX7" fmla="*/ 20389 w 40778"/>
                <a:gd name="connsiteY7" fmla="*/ 23787 h 40778"/>
                <a:gd name="connsiteX8" fmla="*/ 23787 w 40778"/>
                <a:gd name="connsiteY8" fmla="*/ 20389 h 40778"/>
                <a:gd name="connsiteX9" fmla="*/ 20389 w 40778"/>
                <a:gd name="connsiteY9" fmla="*/ 16991 h 40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78" h="40778">
                  <a:moveTo>
                    <a:pt x="20389" y="40778"/>
                  </a:moveTo>
                  <a:cubicBezTo>
                    <a:pt x="8495" y="40778"/>
                    <a:pt x="0" y="32283"/>
                    <a:pt x="0" y="20389"/>
                  </a:cubicBezTo>
                  <a:cubicBezTo>
                    <a:pt x="0" y="8495"/>
                    <a:pt x="8495" y="0"/>
                    <a:pt x="20389" y="0"/>
                  </a:cubicBezTo>
                  <a:cubicBezTo>
                    <a:pt x="32283" y="0"/>
                    <a:pt x="40778" y="8495"/>
                    <a:pt x="40778" y="20389"/>
                  </a:cubicBezTo>
                  <a:cubicBezTo>
                    <a:pt x="40778" y="32283"/>
                    <a:pt x="30584" y="40778"/>
                    <a:pt x="20389" y="40778"/>
                  </a:cubicBezTo>
                  <a:close/>
                  <a:moveTo>
                    <a:pt x="20389" y="16991"/>
                  </a:moveTo>
                  <a:cubicBezTo>
                    <a:pt x="18690" y="16991"/>
                    <a:pt x="16991" y="18690"/>
                    <a:pt x="16991" y="20389"/>
                  </a:cubicBezTo>
                  <a:cubicBezTo>
                    <a:pt x="16991" y="22088"/>
                    <a:pt x="18690" y="23787"/>
                    <a:pt x="20389" y="23787"/>
                  </a:cubicBezTo>
                  <a:cubicBezTo>
                    <a:pt x="22088" y="23787"/>
                    <a:pt x="23787" y="22088"/>
                    <a:pt x="23787" y="20389"/>
                  </a:cubicBezTo>
                  <a:cubicBezTo>
                    <a:pt x="23787" y="18690"/>
                    <a:pt x="22088" y="16991"/>
                    <a:pt x="20389" y="16991"/>
                  </a:cubicBezTo>
                  <a:close/>
                </a:path>
              </a:pathLst>
            </a:custGeom>
            <a:solidFill>
              <a:srgbClr val="6FDBD3"/>
            </a:solidFill>
            <a:ln w="16966" cap="flat">
              <a:noFill/>
              <a:prstDash val="solid"/>
              <a:miter/>
            </a:ln>
          </p:spPr>
          <p:txBody>
            <a:bodyPr rtlCol="0" anchor="ctr"/>
            <a:lstStyle/>
            <a:p>
              <a:endParaRPr lang="zh-CN" altLang="en-US"/>
            </a:p>
          </p:txBody>
        </p:sp>
      </p:grpSp>
      <p:grpSp>
        <p:nvGrpSpPr>
          <p:cNvPr id="40" name="组合 39">
            <a:extLst>
              <a:ext uri="{FF2B5EF4-FFF2-40B4-BE49-F238E27FC236}">
                <a16:creationId xmlns:a16="http://schemas.microsoft.com/office/drawing/2014/main" id="{FD223C60-B3F4-64DD-53B8-B3476A10F8CF}"/>
              </a:ext>
            </a:extLst>
          </p:cNvPr>
          <p:cNvGrpSpPr/>
          <p:nvPr/>
        </p:nvGrpSpPr>
        <p:grpSpPr>
          <a:xfrm>
            <a:off x="4516577" y="692524"/>
            <a:ext cx="635457" cy="1019450"/>
            <a:chOff x="8033295" y="655826"/>
            <a:chExt cx="635457" cy="1019450"/>
          </a:xfrm>
        </p:grpSpPr>
        <p:sp>
          <p:nvSpPr>
            <p:cNvPr id="41" name="任意多边形: 形状 40">
              <a:extLst>
                <a:ext uri="{FF2B5EF4-FFF2-40B4-BE49-F238E27FC236}">
                  <a16:creationId xmlns:a16="http://schemas.microsoft.com/office/drawing/2014/main" id="{E62A6A7C-229A-E943-307B-8DC341E6AC64}"/>
                </a:ext>
              </a:extLst>
            </p:cNvPr>
            <p:cNvSpPr/>
            <p:nvPr/>
          </p:nvSpPr>
          <p:spPr>
            <a:xfrm>
              <a:off x="8150531" y="689808"/>
              <a:ext cx="312631" cy="952336"/>
            </a:xfrm>
            <a:custGeom>
              <a:avLst/>
              <a:gdLst>
                <a:gd name="connsiteX0" fmla="*/ 183501 w 312631"/>
                <a:gd name="connsiteY0" fmla="*/ 949788 h 952336"/>
                <a:gd name="connsiteX1" fmla="*/ 183501 w 312631"/>
                <a:gd name="connsiteY1" fmla="*/ 949788 h 952336"/>
                <a:gd name="connsiteX2" fmla="*/ 312632 w 312631"/>
                <a:gd name="connsiteY2" fmla="*/ 693227 h 952336"/>
                <a:gd name="connsiteX3" fmla="*/ 312632 w 312631"/>
                <a:gd name="connsiteY3" fmla="*/ 156316 h 952336"/>
                <a:gd name="connsiteX4" fmla="*/ 156316 w 312631"/>
                <a:gd name="connsiteY4" fmla="*/ 0 h 952336"/>
                <a:gd name="connsiteX5" fmla="*/ 0 w 312631"/>
                <a:gd name="connsiteY5" fmla="*/ 156316 h 952336"/>
                <a:gd name="connsiteX6" fmla="*/ 0 w 312631"/>
                <a:gd name="connsiteY6" fmla="*/ 696625 h 952336"/>
                <a:gd name="connsiteX7" fmla="*/ 1699 w 312631"/>
                <a:gd name="connsiteY7" fmla="*/ 696625 h 952336"/>
                <a:gd name="connsiteX8" fmla="*/ 1699 w 312631"/>
                <a:gd name="connsiteY8" fmla="*/ 705120 h 952336"/>
                <a:gd name="connsiteX9" fmla="*/ 185200 w 312631"/>
                <a:gd name="connsiteY9" fmla="*/ 949788 h 952336"/>
                <a:gd name="connsiteX10" fmla="*/ 220881 w 312631"/>
                <a:gd name="connsiteY10" fmla="*/ 876728 h 952336"/>
                <a:gd name="connsiteX11" fmla="*/ 312632 w 312631"/>
                <a:gd name="connsiteY11" fmla="*/ 693227 h 95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631" h="952336">
                  <a:moveTo>
                    <a:pt x="183501" y="949788"/>
                  </a:moveTo>
                  <a:cubicBezTo>
                    <a:pt x="180103" y="953186"/>
                    <a:pt x="186899" y="953186"/>
                    <a:pt x="183501" y="949788"/>
                  </a:cubicBezTo>
                  <a:close/>
                  <a:moveTo>
                    <a:pt x="312632" y="693227"/>
                  </a:moveTo>
                  <a:lnTo>
                    <a:pt x="312632" y="156316"/>
                  </a:lnTo>
                  <a:cubicBezTo>
                    <a:pt x="312632" y="69662"/>
                    <a:pt x="242969" y="0"/>
                    <a:pt x="156316" y="0"/>
                  </a:cubicBezTo>
                  <a:cubicBezTo>
                    <a:pt x="69662" y="0"/>
                    <a:pt x="0" y="69662"/>
                    <a:pt x="0" y="156316"/>
                  </a:cubicBezTo>
                  <a:lnTo>
                    <a:pt x="0" y="696625"/>
                  </a:lnTo>
                  <a:lnTo>
                    <a:pt x="1699" y="696625"/>
                  </a:lnTo>
                  <a:cubicBezTo>
                    <a:pt x="0" y="698324"/>
                    <a:pt x="0" y="703421"/>
                    <a:pt x="1699" y="705120"/>
                  </a:cubicBezTo>
                  <a:lnTo>
                    <a:pt x="185200" y="949788"/>
                  </a:lnTo>
                  <a:lnTo>
                    <a:pt x="220881" y="876728"/>
                  </a:lnTo>
                  <a:lnTo>
                    <a:pt x="312632" y="693227"/>
                  </a:lnTo>
                  <a:close/>
                </a:path>
              </a:pathLst>
            </a:custGeom>
            <a:solidFill>
              <a:srgbClr val="FFFFFF"/>
            </a:solidFill>
            <a:ln w="16966"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5BD29D72-5574-FB8B-D004-B1AFDC2C0A65}"/>
                </a:ext>
              </a:extLst>
            </p:cNvPr>
            <p:cNvSpPr/>
            <p:nvPr/>
          </p:nvSpPr>
          <p:spPr>
            <a:xfrm>
              <a:off x="8213398" y="689808"/>
              <a:ext cx="312631" cy="696624"/>
            </a:xfrm>
            <a:custGeom>
              <a:avLst/>
              <a:gdLst>
                <a:gd name="connsiteX0" fmla="*/ 312632 w 312631"/>
                <a:gd name="connsiteY0" fmla="*/ 696625 h 696624"/>
                <a:gd name="connsiteX1" fmla="*/ 0 w 312631"/>
                <a:gd name="connsiteY1" fmla="*/ 696625 h 696624"/>
                <a:gd name="connsiteX2" fmla="*/ 0 w 312631"/>
                <a:gd name="connsiteY2" fmla="*/ 156316 h 696624"/>
                <a:gd name="connsiteX3" fmla="*/ 156316 w 312631"/>
                <a:gd name="connsiteY3" fmla="*/ 0 h 696624"/>
                <a:gd name="connsiteX4" fmla="*/ 312632 w 312631"/>
                <a:gd name="connsiteY4" fmla="*/ 156316 h 696624"/>
                <a:gd name="connsiteX5" fmla="*/ 312632 w 312631"/>
                <a:gd name="connsiteY5" fmla="*/ 696625 h 69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2631" h="696624">
                  <a:moveTo>
                    <a:pt x="312632" y="696625"/>
                  </a:moveTo>
                  <a:lnTo>
                    <a:pt x="0" y="696625"/>
                  </a:lnTo>
                  <a:lnTo>
                    <a:pt x="0" y="156316"/>
                  </a:lnTo>
                  <a:cubicBezTo>
                    <a:pt x="0" y="69662"/>
                    <a:pt x="69662" y="0"/>
                    <a:pt x="156316" y="0"/>
                  </a:cubicBezTo>
                  <a:cubicBezTo>
                    <a:pt x="242969" y="0"/>
                    <a:pt x="312632" y="69662"/>
                    <a:pt x="312632" y="156316"/>
                  </a:cubicBezTo>
                  <a:lnTo>
                    <a:pt x="312632" y="696625"/>
                  </a:lnTo>
                  <a:close/>
                </a:path>
              </a:pathLst>
            </a:custGeom>
            <a:solidFill>
              <a:srgbClr val="F7DA4B"/>
            </a:solidFill>
            <a:ln w="16966"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A0A00A8F-7E86-35AD-D22C-46B8851FD772}"/>
                </a:ext>
              </a:extLst>
            </p:cNvPr>
            <p:cNvSpPr/>
            <p:nvPr/>
          </p:nvSpPr>
          <p:spPr>
            <a:xfrm>
              <a:off x="8191309" y="683012"/>
              <a:ext cx="278649" cy="694925"/>
            </a:xfrm>
            <a:custGeom>
              <a:avLst/>
              <a:gdLst>
                <a:gd name="connsiteX0" fmla="*/ 139325 w 278649"/>
                <a:gd name="connsiteY0" fmla="*/ 0 h 694925"/>
                <a:gd name="connsiteX1" fmla="*/ 0 w 278649"/>
                <a:gd name="connsiteY1" fmla="*/ 154617 h 694925"/>
                <a:gd name="connsiteX2" fmla="*/ 0 w 278649"/>
                <a:gd name="connsiteY2" fmla="*/ 694926 h 694925"/>
                <a:gd name="connsiteX3" fmla="*/ 278650 w 278649"/>
                <a:gd name="connsiteY3" fmla="*/ 694926 h 694925"/>
                <a:gd name="connsiteX4" fmla="*/ 278650 w 278649"/>
                <a:gd name="connsiteY4" fmla="*/ 154617 h 694925"/>
                <a:gd name="connsiteX5" fmla="*/ 139325 w 278649"/>
                <a:gd name="connsiteY5" fmla="*/ 0 h 69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649" h="694925">
                  <a:moveTo>
                    <a:pt x="139325" y="0"/>
                  </a:moveTo>
                  <a:cubicBezTo>
                    <a:pt x="61167" y="11894"/>
                    <a:pt x="0" y="76459"/>
                    <a:pt x="0" y="154617"/>
                  </a:cubicBezTo>
                  <a:lnTo>
                    <a:pt x="0" y="694926"/>
                  </a:lnTo>
                  <a:lnTo>
                    <a:pt x="278650" y="694926"/>
                  </a:lnTo>
                  <a:lnTo>
                    <a:pt x="278650" y="154617"/>
                  </a:lnTo>
                  <a:cubicBezTo>
                    <a:pt x="278650" y="76459"/>
                    <a:pt x="219182" y="11894"/>
                    <a:pt x="139325" y="0"/>
                  </a:cubicBezTo>
                  <a:close/>
                </a:path>
              </a:pathLst>
            </a:custGeom>
            <a:solidFill>
              <a:srgbClr val="F8E167"/>
            </a:solidFill>
            <a:ln w="16966"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1F36012D-E874-252B-1B24-63E74EC14D74}"/>
                </a:ext>
              </a:extLst>
            </p:cNvPr>
            <p:cNvSpPr/>
            <p:nvPr/>
          </p:nvSpPr>
          <p:spPr>
            <a:xfrm>
              <a:off x="8191309" y="683012"/>
              <a:ext cx="278649" cy="220881"/>
            </a:xfrm>
            <a:custGeom>
              <a:avLst/>
              <a:gdLst>
                <a:gd name="connsiteX0" fmla="*/ 278650 w 278649"/>
                <a:gd name="connsiteY0" fmla="*/ 220881 h 220881"/>
                <a:gd name="connsiteX1" fmla="*/ 278650 w 278649"/>
                <a:gd name="connsiteY1" fmla="*/ 154617 h 220881"/>
                <a:gd name="connsiteX2" fmla="*/ 139325 w 278649"/>
                <a:gd name="connsiteY2" fmla="*/ 0 h 220881"/>
                <a:gd name="connsiteX3" fmla="*/ 0 w 278649"/>
                <a:gd name="connsiteY3" fmla="*/ 154617 h 220881"/>
                <a:gd name="connsiteX4" fmla="*/ 0 w 278649"/>
                <a:gd name="connsiteY4" fmla="*/ 220881 h 220881"/>
                <a:gd name="connsiteX5" fmla="*/ 278650 w 278649"/>
                <a:gd name="connsiteY5" fmla="*/ 220881 h 22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649" h="220881">
                  <a:moveTo>
                    <a:pt x="278650" y="220881"/>
                  </a:moveTo>
                  <a:lnTo>
                    <a:pt x="278650" y="154617"/>
                  </a:lnTo>
                  <a:cubicBezTo>
                    <a:pt x="278650" y="76459"/>
                    <a:pt x="217483" y="11894"/>
                    <a:pt x="139325" y="0"/>
                  </a:cubicBezTo>
                  <a:cubicBezTo>
                    <a:pt x="61167" y="11894"/>
                    <a:pt x="0" y="76459"/>
                    <a:pt x="0" y="154617"/>
                  </a:cubicBezTo>
                  <a:lnTo>
                    <a:pt x="0" y="220881"/>
                  </a:lnTo>
                  <a:lnTo>
                    <a:pt x="278650" y="220881"/>
                  </a:lnTo>
                  <a:close/>
                </a:path>
              </a:pathLst>
            </a:custGeom>
            <a:solidFill>
              <a:srgbClr val="F6D638"/>
            </a:solidFill>
            <a:ln w="16966"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E1F61AE-283E-19A3-BE3D-4630EA4FFEC3}"/>
                </a:ext>
              </a:extLst>
            </p:cNvPr>
            <p:cNvSpPr/>
            <p:nvPr/>
          </p:nvSpPr>
          <p:spPr>
            <a:xfrm>
              <a:off x="8191309" y="1383034"/>
              <a:ext cx="336087" cy="259110"/>
            </a:xfrm>
            <a:custGeom>
              <a:avLst/>
              <a:gdLst>
                <a:gd name="connsiteX0" fmla="*/ 329622 w 336087"/>
                <a:gd name="connsiteY0" fmla="*/ 0 h 259110"/>
                <a:gd name="connsiteX1" fmla="*/ 0 w 336087"/>
                <a:gd name="connsiteY1" fmla="*/ 0 h 259110"/>
                <a:gd name="connsiteX2" fmla="*/ 115538 w 336087"/>
                <a:gd name="connsiteY2" fmla="*/ 181802 h 259110"/>
                <a:gd name="connsiteX3" fmla="*/ 151219 w 336087"/>
                <a:gd name="connsiteY3" fmla="*/ 256562 h 259110"/>
                <a:gd name="connsiteX4" fmla="*/ 151219 w 336087"/>
                <a:gd name="connsiteY4" fmla="*/ 256562 h 259110"/>
                <a:gd name="connsiteX5" fmla="*/ 334720 w 336087"/>
                <a:gd name="connsiteY5" fmla="*/ 11894 h 259110"/>
                <a:gd name="connsiteX6" fmla="*/ 329622 w 336087"/>
                <a:gd name="connsiteY6" fmla="*/ 0 h 25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87" h="259110">
                  <a:moveTo>
                    <a:pt x="329622" y="0"/>
                  </a:moveTo>
                  <a:lnTo>
                    <a:pt x="0" y="0"/>
                  </a:lnTo>
                  <a:lnTo>
                    <a:pt x="115538" y="181802"/>
                  </a:lnTo>
                  <a:lnTo>
                    <a:pt x="151219" y="256562"/>
                  </a:lnTo>
                  <a:cubicBezTo>
                    <a:pt x="154617" y="259960"/>
                    <a:pt x="147820" y="259960"/>
                    <a:pt x="151219" y="256562"/>
                  </a:cubicBezTo>
                  <a:lnTo>
                    <a:pt x="334720" y="11894"/>
                  </a:lnTo>
                  <a:cubicBezTo>
                    <a:pt x="338118" y="6796"/>
                    <a:pt x="334720" y="0"/>
                    <a:pt x="329622" y="0"/>
                  </a:cubicBezTo>
                  <a:close/>
                </a:path>
              </a:pathLst>
            </a:custGeom>
            <a:solidFill>
              <a:srgbClr val="FDF0CD"/>
            </a:solidFill>
            <a:ln w="16966"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AC23D0D7-1256-55F7-2A1D-A93DEB265BCD}"/>
                </a:ext>
              </a:extLst>
            </p:cNvPr>
            <p:cNvSpPr/>
            <p:nvPr/>
          </p:nvSpPr>
          <p:spPr>
            <a:xfrm>
              <a:off x="8238884" y="1541049"/>
              <a:ext cx="186899" cy="114550"/>
            </a:xfrm>
            <a:custGeom>
              <a:avLst/>
              <a:gdLst>
                <a:gd name="connsiteX0" fmla="*/ 0 w 186899"/>
                <a:gd name="connsiteY0" fmla="*/ 0 h 114550"/>
                <a:gd name="connsiteX1" fmla="*/ 66264 w 186899"/>
                <a:gd name="connsiteY1" fmla="*/ 90052 h 114550"/>
                <a:gd name="connsiteX2" fmla="*/ 146121 w 186899"/>
                <a:gd name="connsiteY2" fmla="*/ 113839 h 114550"/>
                <a:gd name="connsiteX3" fmla="*/ 186899 w 186899"/>
                <a:gd name="connsiteY3" fmla="*/ 23787 h 114550"/>
                <a:gd name="connsiteX4" fmla="*/ 0 w 186899"/>
                <a:gd name="connsiteY4" fmla="*/ 0 h 11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99" h="114550">
                  <a:moveTo>
                    <a:pt x="0" y="0"/>
                  </a:moveTo>
                  <a:lnTo>
                    <a:pt x="66264" y="90052"/>
                  </a:lnTo>
                  <a:cubicBezTo>
                    <a:pt x="69662" y="95149"/>
                    <a:pt x="141024" y="118936"/>
                    <a:pt x="146121" y="113839"/>
                  </a:cubicBezTo>
                  <a:lnTo>
                    <a:pt x="186899" y="23787"/>
                  </a:lnTo>
                  <a:lnTo>
                    <a:pt x="0" y="0"/>
                  </a:lnTo>
                  <a:close/>
                </a:path>
              </a:pathLst>
            </a:custGeom>
            <a:solidFill>
              <a:srgbClr val="F8E167"/>
            </a:solidFill>
            <a:ln w="16966"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6301007A-987F-3F0E-CDAC-A4D09EE878DB}"/>
                </a:ext>
              </a:extLst>
            </p:cNvPr>
            <p:cNvSpPr/>
            <p:nvPr/>
          </p:nvSpPr>
          <p:spPr>
            <a:xfrm>
              <a:off x="8383306" y="1383034"/>
              <a:ext cx="135926" cy="183501"/>
            </a:xfrm>
            <a:custGeom>
              <a:avLst/>
              <a:gdLst>
                <a:gd name="connsiteX0" fmla="*/ 86653 w 135926"/>
                <a:gd name="connsiteY0" fmla="*/ 0 h 183501"/>
                <a:gd name="connsiteX1" fmla="*/ 0 w 135926"/>
                <a:gd name="connsiteY1" fmla="*/ 176705 h 183501"/>
                <a:gd name="connsiteX2" fmla="*/ 45875 w 135926"/>
                <a:gd name="connsiteY2" fmla="*/ 183501 h 183501"/>
                <a:gd name="connsiteX3" fmla="*/ 135927 w 135926"/>
                <a:gd name="connsiteY3" fmla="*/ 22088 h 183501"/>
                <a:gd name="connsiteX4" fmla="*/ 135927 w 135926"/>
                <a:gd name="connsiteY4" fmla="*/ 0 h 183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6" h="183501">
                  <a:moveTo>
                    <a:pt x="86653" y="0"/>
                  </a:moveTo>
                  <a:lnTo>
                    <a:pt x="0" y="176705"/>
                  </a:lnTo>
                  <a:lnTo>
                    <a:pt x="45875" y="183501"/>
                  </a:lnTo>
                  <a:lnTo>
                    <a:pt x="135927" y="22088"/>
                  </a:lnTo>
                  <a:lnTo>
                    <a:pt x="135927" y="0"/>
                  </a:lnTo>
                  <a:close/>
                </a:path>
              </a:pathLst>
            </a:custGeom>
            <a:solidFill>
              <a:srgbClr val="E7D0A9"/>
            </a:solidFill>
            <a:ln w="16966"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7821A840-9E00-AF58-A953-0580DD9774D4}"/>
                </a:ext>
              </a:extLst>
            </p:cNvPr>
            <p:cNvSpPr/>
            <p:nvPr/>
          </p:nvSpPr>
          <p:spPr>
            <a:xfrm>
              <a:off x="8136939" y="995643"/>
              <a:ext cx="402683" cy="679633"/>
            </a:xfrm>
            <a:custGeom>
              <a:avLst/>
              <a:gdLst>
                <a:gd name="connsiteX0" fmla="*/ 389090 w 402683"/>
                <a:gd name="connsiteY0" fmla="*/ 234474 h 679633"/>
                <a:gd name="connsiteX1" fmla="*/ 375498 w 402683"/>
                <a:gd name="connsiteY1" fmla="*/ 248066 h 679633"/>
                <a:gd name="connsiteX2" fmla="*/ 375498 w 402683"/>
                <a:gd name="connsiteY2" fmla="*/ 367002 h 679633"/>
                <a:gd name="connsiteX3" fmla="*/ 54371 w 402683"/>
                <a:gd name="connsiteY3" fmla="*/ 367002 h 679633"/>
                <a:gd name="connsiteX4" fmla="*/ 40778 w 402683"/>
                <a:gd name="connsiteY4" fmla="*/ 380595 h 679633"/>
                <a:gd name="connsiteX5" fmla="*/ 54371 w 402683"/>
                <a:gd name="connsiteY5" fmla="*/ 394188 h 679633"/>
                <a:gd name="connsiteX6" fmla="*/ 372100 w 402683"/>
                <a:gd name="connsiteY6" fmla="*/ 394188 h 679633"/>
                <a:gd name="connsiteX7" fmla="*/ 361905 w 402683"/>
                <a:gd name="connsiteY7" fmla="*/ 416276 h 679633"/>
                <a:gd name="connsiteX8" fmla="*/ 232775 w 402683"/>
                <a:gd name="connsiteY8" fmla="*/ 647351 h 679633"/>
                <a:gd name="connsiteX9" fmla="*/ 171608 w 402683"/>
                <a:gd name="connsiteY9" fmla="*/ 625263 h 679633"/>
                <a:gd name="connsiteX10" fmla="*/ 40778 w 402683"/>
                <a:gd name="connsiteY10" fmla="*/ 416276 h 679633"/>
                <a:gd name="connsiteX11" fmla="*/ 28884 w 402683"/>
                <a:gd name="connsiteY11" fmla="*/ 378896 h 679633"/>
                <a:gd name="connsiteX12" fmla="*/ 28884 w 402683"/>
                <a:gd name="connsiteY12" fmla="*/ 101945 h 679633"/>
                <a:gd name="connsiteX13" fmla="*/ 15292 w 402683"/>
                <a:gd name="connsiteY13" fmla="*/ 88352 h 679633"/>
                <a:gd name="connsiteX14" fmla="*/ 1699 w 402683"/>
                <a:gd name="connsiteY14" fmla="*/ 101945 h 679633"/>
                <a:gd name="connsiteX15" fmla="*/ 1699 w 402683"/>
                <a:gd name="connsiteY15" fmla="*/ 382294 h 679633"/>
                <a:gd name="connsiteX16" fmla="*/ 18690 w 402683"/>
                <a:gd name="connsiteY16" fmla="*/ 434966 h 679633"/>
                <a:gd name="connsiteX17" fmla="*/ 147820 w 402683"/>
                <a:gd name="connsiteY17" fmla="*/ 645652 h 679633"/>
                <a:gd name="connsiteX18" fmla="*/ 147820 w 402683"/>
                <a:gd name="connsiteY18" fmla="*/ 647351 h 679633"/>
                <a:gd name="connsiteX19" fmla="*/ 231076 w 402683"/>
                <a:gd name="connsiteY19" fmla="*/ 679634 h 679633"/>
                <a:gd name="connsiteX20" fmla="*/ 253164 w 402683"/>
                <a:gd name="connsiteY20" fmla="*/ 671138 h 679633"/>
                <a:gd name="connsiteX21" fmla="*/ 385692 w 402683"/>
                <a:gd name="connsiteY21" fmla="*/ 436665 h 679633"/>
                <a:gd name="connsiteX22" fmla="*/ 402683 w 402683"/>
                <a:gd name="connsiteY22" fmla="*/ 383993 h 679633"/>
                <a:gd name="connsiteX23" fmla="*/ 402683 w 402683"/>
                <a:gd name="connsiteY23" fmla="*/ 249765 h 679633"/>
                <a:gd name="connsiteX24" fmla="*/ 389090 w 402683"/>
                <a:gd name="connsiteY24" fmla="*/ 234474 h 679633"/>
                <a:gd name="connsiteX25" fmla="*/ 13593 w 402683"/>
                <a:gd name="connsiteY25" fmla="*/ 0 h 679633"/>
                <a:gd name="connsiteX26" fmla="*/ 0 w 402683"/>
                <a:gd name="connsiteY26" fmla="*/ 13593 h 679633"/>
                <a:gd name="connsiteX27" fmla="*/ 0 w 402683"/>
                <a:gd name="connsiteY27" fmla="*/ 67963 h 679633"/>
                <a:gd name="connsiteX28" fmla="*/ 13593 w 402683"/>
                <a:gd name="connsiteY28" fmla="*/ 81556 h 679633"/>
                <a:gd name="connsiteX29" fmla="*/ 27185 w 402683"/>
                <a:gd name="connsiteY29" fmla="*/ 67963 h 679633"/>
                <a:gd name="connsiteX30" fmla="*/ 27185 w 402683"/>
                <a:gd name="connsiteY30" fmla="*/ 13593 h 679633"/>
                <a:gd name="connsiteX31" fmla="*/ 13593 w 402683"/>
                <a:gd name="connsiteY31" fmla="*/ 0 h 67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2683" h="679633">
                  <a:moveTo>
                    <a:pt x="389090" y="234474"/>
                  </a:moveTo>
                  <a:cubicBezTo>
                    <a:pt x="380595" y="234474"/>
                    <a:pt x="375498" y="241270"/>
                    <a:pt x="375498" y="248066"/>
                  </a:cubicBezTo>
                  <a:lnTo>
                    <a:pt x="375498" y="367002"/>
                  </a:lnTo>
                  <a:lnTo>
                    <a:pt x="54371" y="367002"/>
                  </a:lnTo>
                  <a:cubicBezTo>
                    <a:pt x="45875" y="367002"/>
                    <a:pt x="40778" y="373799"/>
                    <a:pt x="40778" y="380595"/>
                  </a:cubicBezTo>
                  <a:cubicBezTo>
                    <a:pt x="40778" y="389090"/>
                    <a:pt x="47574" y="394188"/>
                    <a:pt x="54371" y="394188"/>
                  </a:cubicBezTo>
                  <a:lnTo>
                    <a:pt x="372100" y="394188"/>
                  </a:lnTo>
                  <a:cubicBezTo>
                    <a:pt x="370400" y="402683"/>
                    <a:pt x="367002" y="409479"/>
                    <a:pt x="361905" y="416276"/>
                  </a:cubicBezTo>
                  <a:lnTo>
                    <a:pt x="232775" y="647351"/>
                  </a:lnTo>
                  <a:cubicBezTo>
                    <a:pt x="219182" y="647351"/>
                    <a:pt x="180103" y="633759"/>
                    <a:pt x="171608" y="625263"/>
                  </a:cubicBezTo>
                  <a:lnTo>
                    <a:pt x="40778" y="416276"/>
                  </a:lnTo>
                  <a:cubicBezTo>
                    <a:pt x="32283" y="406081"/>
                    <a:pt x="28884" y="392489"/>
                    <a:pt x="28884" y="378896"/>
                  </a:cubicBezTo>
                  <a:lnTo>
                    <a:pt x="28884" y="101945"/>
                  </a:lnTo>
                  <a:cubicBezTo>
                    <a:pt x="28884" y="93450"/>
                    <a:pt x="22088" y="88352"/>
                    <a:pt x="15292" y="88352"/>
                  </a:cubicBezTo>
                  <a:cubicBezTo>
                    <a:pt x="6796" y="88352"/>
                    <a:pt x="1699" y="95149"/>
                    <a:pt x="1699" y="101945"/>
                  </a:cubicBezTo>
                  <a:lnTo>
                    <a:pt x="1699" y="382294"/>
                  </a:lnTo>
                  <a:cubicBezTo>
                    <a:pt x="1699" y="400984"/>
                    <a:pt x="8495" y="419674"/>
                    <a:pt x="18690" y="434966"/>
                  </a:cubicBezTo>
                  <a:lnTo>
                    <a:pt x="147820" y="645652"/>
                  </a:lnTo>
                  <a:lnTo>
                    <a:pt x="147820" y="647351"/>
                  </a:lnTo>
                  <a:cubicBezTo>
                    <a:pt x="158015" y="662643"/>
                    <a:pt x="208987" y="679634"/>
                    <a:pt x="231076" y="679634"/>
                  </a:cubicBezTo>
                  <a:cubicBezTo>
                    <a:pt x="241270" y="679634"/>
                    <a:pt x="248066" y="676236"/>
                    <a:pt x="253164" y="671138"/>
                  </a:cubicBezTo>
                  <a:lnTo>
                    <a:pt x="385692" y="436665"/>
                  </a:lnTo>
                  <a:cubicBezTo>
                    <a:pt x="397586" y="421373"/>
                    <a:pt x="402683" y="402683"/>
                    <a:pt x="402683" y="383993"/>
                  </a:cubicBezTo>
                  <a:lnTo>
                    <a:pt x="402683" y="249765"/>
                  </a:lnTo>
                  <a:cubicBezTo>
                    <a:pt x="402683" y="241270"/>
                    <a:pt x="395887" y="234474"/>
                    <a:pt x="389090" y="234474"/>
                  </a:cubicBezTo>
                  <a:close/>
                  <a:moveTo>
                    <a:pt x="13593" y="0"/>
                  </a:moveTo>
                  <a:cubicBezTo>
                    <a:pt x="5097" y="0"/>
                    <a:pt x="0" y="6796"/>
                    <a:pt x="0" y="13593"/>
                  </a:cubicBezTo>
                  <a:lnTo>
                    <a:pt x="0" y="67963"/>
                  </a:lnTo>
                  <a:cubicBezTo>
                    <a:pt x="0" y="76459"/>
                    <a:pt x="6796" y="81556"/>
                    <a:pt x="13593" y="81556"/>
                  </a:cubicBezTo>
                  <a:cubicBezTo>
                    <a:pt x="22088" y="81556"/>
                    <a:pt x="27185" y="74760"/>
                    <a:pt x="27185" y="67963"/>
                  </a:cubicBezTo>
                  <a:lnTo>
                    <a:pt x="27185" y="13593"/>
                  </a:lnTo>
                  <a:cubicBezTo>
                    <a:pt x="27185" y="6796"/>
                    <a:pt x="20389" y="0"/>
                    <a:pt x="13593" y="0"/>
                  </a:cubicBezTo>
                  <a:close/>
                </a:path>
              </a:pathLst>
            </a:custGeom>
            <a:solidFill>
              <a:srgbClr val="000000"/>
            </a:solidFill>
            <a:ln w="16966"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ADC72E98-00E4-6DF4-705E-C720EDBB0CCD}"/>
                </a:ext>
              </a:extLst>
            </p:cNvPr>
            <p:cNvSpPr/>
            <p:nvPr/>
          </p:nvSpPr>
          <p:spPr>
            <a:xfrm>
              <a:off x="8135240" y="666021"/>
              <a:ext cx="402706" cy="560697"/>
            </a:xfrm>
            <a:custGeom>
              <a:avLst/>
              <a:gdLst>
                <a:gd name="connsiteX0" fmla="*/ 15292 w 402706"/>
                <a:gd name="connsiteY0" fmla="*/ 326224 h 560697"/>
                <a:gd name="connsiteX1" fmla="*/ 28884 w 402706"/>
                <a:gd name="connsiteY1" fmla="*/ 312632 h 560697"/>
                <a:gd name="connsiteX2" fmla="*/ 28884 w 402706"/>
                <a:gd name="connsiteY2" fmla="*/ 254863 h 560697"/>
                <a:gd name="connsiteX3" fmla="*/ 348312 w 402706"/>
                <a:gd name="connsiteY3" fmla="*/ 254863 h 560697"/>
                <a:gd name="connsiteX4" fmla="*/ 361905 w 402706"/>
                <a:gd name="connsiteY4" fmla="*/ 241270 h 560697"/>
                <a:gd name="connsiteX5" fmla="*/ 348312 w 402706"/>
                <a:gd name="connsiteY5" fmla="*/ 227677 h 560697"/>
                <a:gd name="connsiteX6" fmla="*/ 28884 w 402706"/>
                <a:gd name="connsiteY6" fmla="*/ 227677 h 560697"/>
                <a:gd name="connsiteX7" fmla="*/ 28884 w 402706"/>
                <a:gd name="connsiteY7" fmla="*/ 203890 h 560697"/>
                <a:gd name="connsiteX8" fmla="*/ 202191 w 402706"/>
                <a:gd name="connsiteY8" fmla="*/ 30584 h 560697"/>
                <a:gd name="connsiteX9" fmla="*/ 375498 w 402706"/>
                <a:gd name="connsiteY9" fmla="*/ 203890 h 560697"/>
                <a:gd name="connsiteX10" fmla="*/ 375498 w 402706"/>
                <a:gd name="connsiteY10" fmla="*/ 547105 h 560697"/>
                <a:gd name="connsiteX11" fmla="*/ 389090 w 402706"/>
                <a:gd name="connsiteY11" fmla="*/ 560698 h 560697"/>
                <a:gd name="connsiteX12" fmla="*/ 402683 w 402706"/>
                <a:gd name="connsiteY12" fmla="*/ 547105 h 560697"/>
                <a:gd name="connsiteX13" fmla="*/ 402683 w 402706"/>
                <a:gd name="connsiteY13" fmla="*/ 202191 h 560697"/>
                <a:gd name="connsiteX14" fmla="*/ 202191 w 402706"/>
                <a:gd name="connsiteY14" fmla="*/ 0 h 560697"/>
                <a:gd name="connsiteX15" fmla="*/ 0 w 402706"/>
                <a:gd name="connsiteY15" fmla="*/ 202191 h 560697"/>
                <a:gd name="connsiteX16" fmla="*/ 0 w 402706"/>
                <a:gd name="connsiteY16" fmla="*/ 312632 h 560697"/>
                <a:gd name="connsiteX17" fmla="*/ 15292 w 402706"/>
                <a:gd name="connsiteY17" fmla="*/ 326224 h 5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2706" h="560697">
                  <a:moveTo>
                    <a:pt x="15292" y="326224"/>
                  </a:moveTo>
                  <a:cubicBezTo>
                    <a:pt x="23787" y="326224"/>
                    <a:pt x="28884" y="319428"/>
                    <a:pt x="28884" y="312632"/>
                  </a:cubicBezTo>
                  <a:lnTo>
                    <a:pt x="28884" y="254863"/>
                  </a:lnTo>
                  <a:lnTo>
                    <a:pt x="348312" y="254863"/>
                  </a:lnTo>
                  <a:cubicBezTo>
                    <a:pt x="356808" y="254863"/>
                    <a:pt x="361905" y="248066"/>
                    <a:pt x="361905" y="241270"/>
                  </a:cubicBezTo>
                  <a:cubicBezTo>
                    <a:pt x="361905" y="232775"/>
                    <a:pt x="355109" y="227677"/>
                    <a:pt x="348312" y="227677"/>
                  </a:cubicBezTo>
                  <a:lnTo>
                    <a:pt x="28884" y="227677"/>
                  </a:lnTo>
                  <a:lnTo>
                    <a:pt x="28884" y="203890"/>
                  </a:lnTo>
                  <a:cubicBezTo>
                    <a:pt x="28884" y="108741"/>
                    <a:pt x="107042" y="30584"/>
                    <a:pt x="202191" y="30584"/>
                  </a:cubicBezTo>
                  <a:cubicBezTo>
                    <a:pt x="297340" y="30584"/>
                    <a:pt x="375498" y="108741"/>
                    <a:pt x="375498" y="203890"/>
                  </a:cubicBezTo>
                  <a:lnTo>
                    <a:pt x="375498" y="547105"/>
                  </a:lnTo>
                  <a:cubicBezTo>
                    <a:pt x="375498" y="555601"/>
                    <a:pt x="382294" y="560698"/>
                    <a:pt x="389090" y="560698"/>
                  </a:cubicBezTo>
                  <a:cubicBezTo>
                    <a:pt x="397586" y="560698"/>
                    <a:pt x="402683" y="553902"/>
                    <a:pt x="402683" y="547105"/>
                  </a:cubicBezTo>
                  <a:lnTo>
                    <a:pt x="402683" y="202191"/>
                  </a:lnTo>
                  <a:cubicBezTo>
                    <a:pt x="404382" y="91751"/>
                    <a:pt x="314331" y="0"/>
                    <a:pt x="202191" y="0"/>
                  </a:cubicBezTo>
                  <a:cubicBezTo>
                    <a:pt x="90051" y="0"/>
                    <a:pt x="0" y="91751"/>
                    <a:pt x="0" y="202191"/>
                  </a:cubicBezTo>
                  <a:lnTo>
                    <a:pt x="0" y="312632"/>
                  </a:lnTo>
                  <a:cubicBezTo>
                    <a:pt x="0" y="319428"/>
                    <a:pt x="6796" y="326224"/>
                    <a:pt x="15292" y="326224"/>
                  </a:cubicBezTo>
                  <a:close/>
                </a:path>
              </a:pathLst>
            </a:custGeom>
            <a:solidFill>
              <a:srgbClr val="000000"/>
            </a:solidFill>
            <a:ln w="16966"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73AAFD52-64A3-DDA3-4EC9-0E409F7B7DA6}"/>
                </a:ext>
              </a:extLst>
            </p:cNvPr>
            <p:cNvSpPr/>
            <p:nvPr/>
          </p:nvSpPr>
          <p:spPr>
            <a:xfrm>
              <a:off x="8216796" y="745878"/>
              <a:ext cx="76458" cy="589582"/>
            </a:xfrm>
            <a:custGeom>
              <a:avLst/>
              <a:gdLst>
                <a:gd name="connsiteX0" fmla="*/ 66264 w 76458"/>
                <a:gd name="connsiteY0" fmla="*/ 0 h 589582"/>
                <a:gd name="connsiteX1" fmla="*/ 0 w 76458"/>
                <a:gd name="connsiteY1" fmla="*/ 66264 h 589582"/>
                <a:gd name="connsiteX2" fmla="*/ 8495 w 76458"/>
                <a:gd name="connsiteY2" fmla="*/ 74760 h 589582"/>
                <a:gd name="connsiteX3" fmla="*/ 16991 w 76458"/>
                <a:gd name="connsiteY3" fmla="*/ 66264 h 589582"/>
                <a:gd name="connsiteX4" fmla="*/ 67963 w 76458"/>
                <a:gd name="connsiteY4" fmla="*/ 15292 h 589582"/>
                <a:gd name="connsiteX5" fmla="*/ 76459 w 76458"/>
                <a:gd name="connsiteY5" fmla="*/ 6796 h 589582"/>
                <a:gd name="connsiteX6" fmla="*/ 66264 w 76458"/>
                <a:gd name="connsiteY6" fmla="*/ 0 h 589582"/>
                <a:gd name="connsiteX7" fmla="*/ 8495 w 76458"/>
                <a:gd name="connsiteY7" fmla="*/ 90051 h 589582"/>
                <a:gd name="connsiteX8" fmla="*/ 0 w 76458"/>
                <a:gd name="connsiteY8" fmla="*/ 98547 h 589582"/>
                <a:gd name="connsiteX9" fmla="*/ 0 w 76458"/>
                <a:gd name="connsiteY9" fmla="*/ 112140 h 589582"/>
                <a:gd name="connsiteX10" fmla="*/ 8495 w 76458"/>
                <a:gd name="connsiteY10" fmla="*/ 120635 h 589582"/>
                <a:gd name="connsiteX11" fmla="*/ 16991 w 76458"/>
                <a:gd name="connsiteY11" fmla="*/ 112140 h 589582"/>
                <a:gd name="connsiteX12" fmla="*/ 16991 w 76458"/>
                <a:gd name="connsiteY12" fmla="*/ 98547 h 589582"/>
                <a:gd name="connsiteX13" fmla="*/ 8495 w 76458"/>
                <a:gd name="connsiteY13" fmla="*/ 90051 h 589582"/>
                <a:gd name="connsiteX14" fmla="*/ 8495 w 76458"/>
                <a:gd name="connsiteY14" fmla="*/ 494434 h 589582"/>
                <a:gd name="connsiteX15" fmla="*/ 0 w 76458"/>
                <a:gd name="connsiteY15" fmla="*/ 502929 h 589582"/>
                <a:gd name="connsiteX16" fmla="*/ 0 w 76458"/>
                <a:gd name="connsiteY16" fmla="*/ 581087 h 589582"/>
                <a:gd name="connsiteX17" fmla="*/ 8495 w 76458"/>
                <a:gd name="connsiteY17" fmla="*/ 589582 h 589582"/>
                <a:gd name="connsiteX18" fmla="*/ 16991 w 76458"/>
                <a:gd name="connsiteY18" fmla="*/ 581087 h 589582"/>
                <a:gd name="connsiteX19" fmla="*/ 16991 w 76458"/>
                <a:gd name="connsiteY19" fmla="*/ 502929 h 589582"/>
                <a:gd name="connsiteX20" fmla="*/ 8495 w 76458"/>
                <a:gd name="connsiteY20" fmla="*/ 494434 h 58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8" h="589582">
                  <a:moveTo>
                    <a:pt x="66264" y="0"/>
                  </a:moveTo>
                  <a:cubicBezTo>
                    <a:pt x="28884" y="0"/>
                    <a:pt x="0" y="30584"/>
                    <a:pt x="0" y="66264"/>
                  </a:cubicBezTo>
                  <a:cubicBezTo>
                    <a:pt x="0" y="71362"/>
                    <a:pt x="3398" y="74760"/>
                    <a:pt x="8495" y="74760"/>
                  </a:cubicBezTo>
                  <a:cubicBezTo>
                    <a:pt x="13593" y="74760"/>
                    <a:pt x="16991" y="71362"/>
                    <a:pt x="16991" y="66264"/>
                  </a:cubicBezTo>
                  <a:cubicBezTo>
                    <a:pt x="16991" y="39079"/>
                    <a:pt x="39079" y="15292"/>
                    <a:pt x="67963" y="15292"/>
                  </a:cubicBezTo>
                  <a:cubicBezTo>
                    <a:pt x="73061" y="15292"/>
                    <a:pt x="76459" y="11894"/>
                    <a:pt x="76459" y="6796"/>
                  </a:cubicBezTo>
                  <a:cubicBezTo>
                    <a:pt x="74760" y="3398"/>
                    <a:pt x="71362" y="0"/>
                    <a:pt x="66264" y="0"/>
                  </a:cubicBezTo>
                  <a:close/>
                  <a:moveTo>
                    <a:pt x="8495" y="90051"/>
                  </a:moveTo>
                  <a:cubicBezTo>
                    <a:pt x="3398" y="90051"/>
                    <a:pt x="0" y="93450"/>
                    <a:pt x="0" y="98547"/>
                  </a:cubicBezTo>
                  <a:lnTo>
                    <a:pt x="0" y="112140"/>
                  </a:lnTo>
                  <a:cubicBezTo>
                    <a:pt x="0" y="117237"/>
                    <a:pt x="3398" y="120635"/>
                    <a:pt x="8495" y="120635"/>
                  </a:cubicBezTo>
                  <a:cubicBezTo>
                    <a:pt x="13593" y="120635"/>
                    <a:pt x="16991" y="117237"/>
                    <a:pt x="16991" y="112140"/>
                  </a:cubicBezTo>
                  <a:lnTo>
                    <a:pt x="16991" y="98547"/>
                  </a:lnTo>
                  <a:cubicBezTo>
                    <a:pt x="16991" y="93450"/>
                    <a:pt x="11894" y="90051"/>
                    <a:pt x="8495" y="90051"/>
                  </a:cubicBezTo>
                  <a:close/>
                  <a:moveTo>
                    <a:pt x="8495" y="494434"/>
                  </a:moveTo>
                  <a:cubicBezTo>
                    <a:pt x="3398" y="494434"/>
                    <a:pt x="0" y="497832"/>
                    <a:pt x="0" y="502929"/>
                  </a:cubicBezTo>
                  <a:lnTo>
                    <a:pt x="0" y="581087"/>
                  </a:lnTo>
                  <a:cubicBezTo>
                    <a:pt x="0" y="586184"/>
                    <a:pt x="3398" y="589582"/>
                    <a:pt x="8495" y="589582"/>
                  </a:cubicBezTo>
                  <a:cubicBezTo>
                    <a:pt x="13593" y="589582"/>
                    <a:pt x="16991" y="586184"/>
                    <a:pt x="16991" y="581087"/>
                  </a:cubicBezTo>
                  <a:lnTo>
                    <a:pt x="16991" y="502929"/>
                  </a:lnTo>
                  <a:cubicBezTo>
                    <a:pt x="16991" y="497832"/>
                    <a:pt x="11894" y="494434"/>
                    <a:pt x="8495" y="494434"/>
                  </a:cubicBezTo>
                  <a:close/>
                </a:path>
              </a:pathLst>
            </a:custGeom>
            <a:solidFill>
              <a:srgbClr val="FFFFFF"/>
            </a:solidFill>
            <a:ln w="16966"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02761C13-C259-A431-46E4-686ECC0268A1}"/>
                </a:ext>
              </a:extLst>
            </p:cNvPr>
            <p:cNvSpPr/>
            <p:nvPr/>
          </p:nvSpPr>
          <p:spPr>
            <a:xfrm>
              <a:off x="8573603" y="696604"/>
              <a:ext cx="50972" cy="50972"/>
            </a:xfrm>
            <a:custGeom>
              <a:avLst/>
              <a:gdLst>
                <a:gd name="connsiteX0" fmla="*/ 40778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0778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0778"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5875"/>
                    <a:pt x="33982" y="42477"/>
                  </a:cubicBezTo>
                  <a:lnTo>
                    <a:pt x="33982" y="33982"/>
                  </a:lnTo>
                  <a:lnTo>
                    <a:pt x="42477" y="33982"/>
                  </a:lnTo>
                  <a:cubicBezTo>
                    <a:pt x="47574" y="33982"/>
                    <a:pt x="50973" y="30584"/>
                    <a:pt x="50973" y="25486"/>
                  </a:cubicBezTo>
                  <a:cubicBezTo>
                    <a:pt x="50973" y="20389"/>
                    <a:pt x="45875" y="16991"/>
                    <a:pt x="40778" y="16991"/>
                  </a:cubicBezTo>
                  <a:close/>
                </a:path>
              </a:pathLst>
            </a:custGeom>
            <a:solidFill>
              <a:srgbClr val="F8E167"/>
            </a:solidFill>
            <a:ln w="16966"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29DF9380-F178-DD1A-6D66-DBD55B1475D5}"/>
                </a:ext>
              </a:extLst>
            </p:cNvPr>
            <p:cNvSpPr/>
            <p:nvPr/>
          </p:nvSpPr>
          <p:spPr>
            <a:xfrm>
              <a:off x="8046887" y="1377937"/>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7574" y="16991"/>
                    <a:pt x="42477" y="16991"/>
                  </a:cubicBezTo>
                  <a:close/>
                </a:path>
              </a:pathLst>
            </a:custGeom>
            <a:solidFill>
              <a:schemeClr val="bg1"/>
            </a:solidFill>
            <a:ln w="16966"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082157AF-3E83-EAA4-313C-8C23F3B1CC2A}"/>
                </a:ext>
              </a:extLst>
            </p:cNvPr>
            <p:cNvSpPr/>
            <p:nvPr/>
          </p:nvSpPr>
          <p:spPr>
            <a:xfrm>
              <a:off x="8502242" y="1508767"/>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7574" y="16991"/>
                    <a:pt x="42477" y="16991"/>
                  </a:cubicBezTo>
                  <a:close/>
                </a:path>
              </a:pathLst>
            </a:custGeom>
            <a:solidFill>
              <a:srgbClr val="6FDBD3"/>
            </a:solidFill>
            <a:ln w="16966"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A9B4C590-AF92-2DAE-4035-7499409FBEEA}"/>
                </a:ext>
              </a:extLst>
            </p:cNvPr>
            <p:cNvSpPr/>
            <p:nvPr/>
          </p:nvSpPr>
          <p:spPr>
            <a:xfrm>
              <a:off x="8599090" y="1058509"/>
              <a:ext cx="47574" cy="47574"/>
            </a:xfrm>
            <a:custGeom>
              <a:avLst/>
              <a:gdLst>
                <a:gd name="connsiteX0" fmla="*/ 23787 w 47574"/>
                <a:gd name="connsiteY0" fmla="*/ 47574 h 47574"/>
                <a:gd name="connsiteX1" fmla="*/ 0 w 47574"/>
                <a:gd name="connsiteY1" fmla="*/ 23787 h 47574"/>
                <a:gd name="connsiteX2" fmla="*/ 23787 w 47574"/>
                <a:gd name="connsiteY2" fmla="*/ 0 h 47574"/>
                <a:gd name="connsiteX3" fmla="*/ 47574 w 47574"/>
                <a:gd name="connsiteY3" fmla="*/ 23787 h 47574"/>
                <a:gd name="connsiteX4" fmla="*/ 23787 w 47574"/>
                <a:gd name="connsiteY4" fmla="*/ 47574 h 47574"/>
                <a:gd name="connsiteX5" fmla="*/ 23787 w 47574"/>
                <a:gd name="connsiteY5" fmla="*/ 15292 h 47574"/>
                <a:gd name="connsiteX6" fmla="*/ 15292 w 47574"/>
                <a:gd name="connsiteY6" fmla="*/ 23787 h 47574"/>
                <a:gd name="connsiteX7" fmla="*/ 23787 w 47574"/>
                <a:gd name="connsiteY7" fmla="*/ 32283 h 47574"/>
                <a:gd name="connsiteX8" fmla="*/ 32283 w 47574"/>
                <a:gd name="connsiteY8" fmla="*/ 23787 h 47574"/>
                <a:gd name="connsiteX9" fmla="*/ 23787 w 47574"/>
                <a:gd name="connsiteY9" fmla="*/ 15292 h 4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74" h="47574">
                  <a:moveTo>
                    <a:pt x="23787" y="47574"/>
                  </a:moveTo>
                  <a:cubicBezTo>
                    <a:pt x="10194" y="47574"/>
                    <a:pt x="0" y="37380"/>
                    <a:pt x="0" y="23787"/>
                  </a:cubicBezTo>
                  <a:cubicBezTo>
                    <a:pt x="0" y="10194"/>
                    <a:pt x="10194" y="0"/>
                    <a:pt x="23787" y="0"/>
                  </a:cubicBezTo>
                  <a:cubicBezTo>
                    <a:pt x="37380" y="0"/>
                    <a:pt x="47574" y="10194"/>
                    <a:pt x="47574" y="23787"/>
                  </a:cubicBezTo>
                  <a:cubicBezTo>
                    <a:pt x="47574" y="37380"/>
                    <a:pt x="37380" y="47574"/>
                    <a:pt x="23787" y="47574"/>
                  </a:cubicBezTo>
                  <a:close/>
                  <a:moveTo>
                    <a:pt x="23787" y="15292"/>
                  </a:moveTo>
                  <a:cubicBezTo>
                    <a:pt x="18690" y="15292"/>
                    <a:pt x="15292" y="18690"/>
                    <a:pt x="15292" y="23787"/>
                  </a:cubicBezTo>
                  <a:cubicBezTo>
                    <a:pt x="15292" y="28884"/>
                    <a:pt x="18690" y="32283"/>
                    <a:pt x="23787" y="32283"/>
                  </a:cubicBezTo>
                  <a:cubicBezTo>
                    <a:pt x="28884" y="32283"/>
                    <a:pt x="32283" y="28884"/>
                    <a:pt x="32283" y="23787"/>
                  </a:cubicBezTo>
                  <a:cubicBezTo>
                    <a:pt x="32283" y="18690"/>
                    <a:pt x="28884" y="15292"/>
                    <a:pt x="23787" y="15292"/>
                  </a:cubicBezTo>
                  <a:close/>
                </a:path>
              </a:pathLst>
            </a:custGeom>
            <a:solidFill>
              <a:schemeClr val="bg1"/>
            </a:solidFill>
            <a:ln w="16966"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405EC397-A5C4-1113-A6DB-75074C477DD2}"/>
                </a:ext>
              </a:extLst>
            </p:cNvPr>
            <p:cNvSpPr/>
            <p:nvPr/>
          </p:nvSpPr>
          <p:spPr>
            <a:xfrm>
              <a:off x="8605886" y="1146862"/>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5101C7D8-6368-A9A0-C822-64EF2F9B645B}"/>
                </a:ext>
              </a:extLst>
            </p:cNvPr>
            <p:cNvSpPr/>
            <p:nvPr/>
          </p:nvSpPr>
          <p:spPr>
            <a:xfrm>
              <a:off x="8658558" y="716993"/>
              <a:ext cx="10194" cy="10194"/>
            </a:xfrm>
            <a:custGeom>
              <a:avLst/>
              <a:gdLst>
                <a:gd name="connsiteX0" fmla="*/ 10194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4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4" y="5097"/>
                  </a:moveTo>
                  <a:cubicBezTo>
                    <a:pt x="10194" y="7912"/>
                    <a:pt x="7912" y="10195"/>
                    <a:pt x="5097" y="10195"/>
                  </a:cubicBezTo>
                  <a:cubicBezTo>
                    <a:pt x="2282" y="10195"/>
                    <a:pt x="0" y="7912"/>
                    <a:pt x="0" y="5097"/>
                  </a:cubicBezTo>
                  <a:cubicBezTo>
                    <a:pt x="0" y="2282"/>
                    <a:pt x="2282" y="0"/>
                    <a:pt x="5097" y="0"/>
                  </a:cubicBezTo>
                  <a:cubicBezTo>
                    <a:pt x="7912" y="0"/>
                    <a:pt x="10194" y="2282"/>
                    <a:pt x="10194" y="5097"/>
                  </a:cubicBezTo>
                  <a:close/>
                </a:path>
              </a:pathLst>
            </a:custGeom>
            <a:solidFill>
              <a:srgbClr val="F8E167"/>
            </a:solidFill>
            <a:ln w="16966"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07B662F2-B74F-8858-077F-C34EBA5364A2}"/>
                </a:ext>
              </a:extLst>
            </p:cNvPr>
            <p:cNvSpPr/>
            <p:nvPr/>
          </p:nvSpPr>
          <p:spPr>
            <a:xfrm>
              <a:off x="8097860" y="1491776"/>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550D2FB5-436A-0535-CB75-3247EEEA180B}"/>
                </a:ext>
              </a:extLst>
            </p:cNvPr>
            <p:cNvSpPr/>
            <p:nvPr/>
          </p:nvSpPr>
          <p:spPr>
            <a:xfrm>
              <a:off x="8226990" y="1598818"/>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F4A4E1D3-1BFF-7CEC-C0A8-6973AF56C779}"/>
                </a:ext>
              </a:extLst>
            </p:cNvPr>
            <p:cNvSpPr/>
            <p:nvPr/>
          </p:nvSpPr>
          <p:spPr>
            <a:xfrm>
              <a:off x="8136939" y="655826"/>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000000"/>
            </a:solidFill>
            <a:ln w="16966"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F9D41BA6-0C9E-A7AC-6C09-7E1C99CBD398}"/>
                </a:ext>
              </a:extLst>
            </p:cNvPr>
            <p:cNvSpPr/>
            <p:nvPr/>
          </p:nvSpPr>
          <p:spPr>
            <a:xfrm>
              <a:off x="8045188" y="725489"/>
              <a:ext cx="57768" cy="57768"/>
            </a:xfrm>
            <a:custGeom>
              <a:avLst/>
              <a:gdLst>
                <a:gd name="connsiteX0" fmla="*/ 28884 w 57768"/>
                <a:gd name="connsiteY0" fmla="*/ 57769 h 57768"/>
                <a:gd name="connsiteX1" fmla="*/ 0 w 57768"/>
                <a:gd name="connsiteY1" fmla="*/ 28884 h 57768"/>
                <a:gd name="connsiteX2" fmla="*/ 28884 w 57768"/>
                <a:gd name="connsiteY2" fmla="*/ 0 h 57768"/>
                <a:gd name="connsiteX3" fmla="*/ 57769 w 57768"/>
                <a:gd name="connsiteY3" fmla="*/ 28884 h 57768"/>
                <a:gd name="connsiteX4" fmla="*/ 28884 w 57768"/>
                <a:gd name="connsiteY4" fmla="*/ 57769 h 57768"/>
                <a:gd name="connsiteX5" fmla="*/ 28884 w 57768"/>
                <a:gd name="connsiteY5" fmla="*/ 16991 h 57768"/>
                <a:gd name="connsiteX6" fmla="*/ 16991 w 57768"/>
                <a:gd name="connsiteY6" fmla="*/ 28884 h 57768"/>
                <a:gd name="connsiteX7" fmla="*/ 28884 w 57768"/>
                <a:gd name="connsiteY7" fmla="*/ 40778 h 57768"/>
                <a:gd name="connsiteX8" fmla="*/ 40778 w 57768"/>
                <a:gd name="connsiteY8" fmla="*/ 28884 h 57768"/>
                <a:gd name="connsiteX9" fmla="*/ 28884 w 57768"/>
                <a:gd name="connsiteY9" fmla="*/ 16991 h 5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68" h="57768">
                  <a:moveTo>
                    <a:pt x="28884" y="57769"/>
                  </a:moveTo>
                  <a:cubicBezTo>
                    <a:pt x="13593" y="57769"/>
                    <a:pt x="0" y="45875"/>
                    <a:pt x="0" y="28884"/>
                  </a:cubicBezTo>
                  <a:cubicBezTo>
                    <a:pt x="0" y="11894"/>
                    <a:pt x="11894" y="0"/>
                    <a:pt x="28884" y="0"/>
                  </a:cubicBezTo>
                  <a:cubicBezTo>
                    <a:pt x="44176" y="0"/>
                    <a:pt x="57769" y="11894"/>
                    <a:pt x="57769" y="28884"/>
                  </a:cubicBezTo>
                  <a:cubicBezTo>
                    <a:pt x="56070" y="44176"/>
                    <a:pt x="44176" y="57769"/>
                    <a:pt x="28884" y="57769"/>
                  </a:cubicBezTo>
                  <a:close/>
                  <a:moveTo>
                    <a:pt x="28884" y="16991"/>
                  </a:moveTo>
                  <a:cubicBezTo>
                    <a:pt x="22088" y="16991"/>
                    <a:pt x="16991" y="22088"/>
                    <a:pt x="16991" y="28884"/>
                  </a:cubicBezTo>
                  <a:cubicBezTo>
                    <a:pt x="16991" y="35681"/>
                    <a:pt x="22088" y="40778"/>
                    <a:pt x="28884" y="40778"/>
                  </a:cubicBezTo>
                  <a:cubicBezTo>
                    <a:pt x="35681" y="40778"/>
                    <a:pt x="40778" y="35681"/>
                    <a:pt x="40778" y="28884"/>
                  </a:cubicBezTo>
                  <a:cubicBezTo>
                    <a:pt x="40778" y="22088"/>
                    <a:pt x="33982" y="16991"/>
                    <a:pt x="28884" y="16991"/>
                  </a:cubicBezTo>
                  <a:close/>
                </a:path>
              </a:pathLst>
            </a:custGeom>
            <a:solidFill>
              <a:srgbClr val="F8E167"/>
            </a:solidFill>
            <a:ln w="16966"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EAB138E0-54AB-23E6-C508-85C7CF5B5616}"/>
                </a:ext>
              </a:extLst>
            </p:cNvPr>
            <p:cNvSpPr/>
            <p:nvPr/>
          </p:nvSpPr>
          <p:spPr>
            <a:xfrm>
              <a:off x="8033295" y="1044917"/>
              <a:ext cx="40778" cy="40778"/>
            </a:xfrm>
            <a:custGeom>
              <a:avLst/>
              <a:gdLst>
                <a:gd name="connsiteX0" fmla="*/ 20389 w 40778"/>
                <a:gd name="connsiteY0" fmla="*/ 40778 h 40778"/>
                <a:gd name="connsiteX1" fmla="*/ 0 w 40778"/>
                <a:gd name="connsiteY1" fmla="*/ 20389 h 40778"/>
                <a:gd name="connsiteX2" fmla="*/ 20389 w 40778"/>
                <a:gd name="connsiteY2" fmla="*/ 0 h 40778"/>
                <a:gd name="connsiteX3" fmla="*/ 40778 w 40778"/>
                <a:gd name="connsiteY3" fmla="*/ 20389 h 40778"/>
                <a:gd name="connsiteX4" fmla="*/ 20389 w 40778"/>
                <a:gd name="connsiteY4" fmla="*/ 40778 h 40778"/>
                <a:gd name="connsiteX5" fmla="*/ 20389 w 40778"/>
                <a:gd name="connsiteY5" fmla="*/ 16991 h 40778"/>
                <a:gd name="connsiteX6" fmla="*/ 16991 w 40778"/>
                <a:gd name="connsiteY6" fmla="*/ 20389 h 40778"/>
                <a:gd name="connsiteX7" fmla="*/ 20389 w 40778"/>
                <a:gd name="connsiteY7" fmla="*/ 23787 h 40778"/>
                <a:gd name="connsiteX8" fmla="*/ 23787 w 40778"/>
                <a:gd name="connsiteY8" fmla="*/ 20389 h 40778"/>
                <a:gd name="connsiteX9" fmla="*/ 20389 w 40778"/>
                <a:gd name="connsiteY9" fmla="*/ 16991 h 40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78" h="40778">
                  <a:moveTo>
                    <a:pt x="20389" y="40778"/>
                  </a:moveTo>
                  <a:cubicBezTo>
                    <a:pt x="10195" y="40778"/>
                    <a:pt x="0" y="32283"/>
                    <a:pt x="0" y="20389"/>
                  </a:cubicBezTo>
                  <a:cubicBezTo>
                    <a:pt x="0" y="8495"/>
                    <a:pt x="8495" y="0"/>
                    <a:pt x="20389" y="0"/>
                  </a:cubicBezTo>
                  <a:cubicBezTo>
                    <a:pt x="30584" y="0"/>
                    <a:pt x="40778" y="8495"/>
                    <a:pt x="40778" y="20389"/>
                  </a:cubicBezTo>
                  <a:cubicBezTo>
                    <a:pt x="40778" y="32283"/>
                    <a:pt x="30584" y="40778"/>
                    <a:pt x="20389" y="40778"/>
                  </a:cubicBezTo>
                  <a:close/>
                  <a:moveTo>
                    <a:pt x="20389" y="16991"/>
                  </a:moveTo>
                  <a:cubicBezTo>
                    <a:pt x="18690" y="16991"/>
                    <a:pt x="16991" y="18690"/>
                    <a:pt x="16991" y="20389"/>
                  </a:cubicBezTo>
                  <a:cubicBezTo>
                    <a:pt x="16991" y="22088"/>
                    <a:pt x="18690" y="23787"/>
                    <a:pt x="20389" y="23787"/>
                  </a:cubicBezTo>
                  <a:cubicBezTo>
                    <a:pt x="22088" y="23787"/>
                    <a:pt x="23787" y="22088"/>
                    <a:pt x="23787" y="20389"/>
                  </a:cubicBezTo>
                  <a:cubicBezTo>
                    <a:pt x="23787" y="18690"/>
                    <a:pt x="22088" y="16991"/>
                    <a:pt x="20389" y="16991"/>
                  </a:cubicBezTo>
                  <a:close/>
                </a:path>
              </a:pathLst>
            </a:custGeom>
            <a:solidFill>
              <a:srgbClr val="6FDBD3"/>
            </a:solidFill>
            <a:ln w="16966" cap="flat">
              <a:noFill/>
              <a:prstDash val="solid"/>
              <a:miter/>
            </a:ln>
          </p:spPr>
          <p:txBody>
            <a:bodyPr rtlCol="0" anchor="ctr"/>
            <a:lstStyle/>
            <a:p>
              <a:endParaRPr lang="zh-CN" altLang="en-US"/>
            </a:p>
          </p:txBody>
        </p:sp>
      </p:grpSp>
      <p:sp>
        <p:nvSpPr>
          <p:cNvPr id="62" name="文本框 61">
            <a:extLst>
              <a:ext uri="{FF2B5EF4-FFF2-40B4-BE49-F238E27FC236}">
                <a16:creationId xmlns:a16="http://schemas.microsoft.com/office/drawing/2014/main" id="{368FC208-764B-E57D-4500-0DD5B728BD0C}"/>
              </a:ext>
            </a:extLst>
          </p:cNvPr>
          <p:cNvSpPr txBox="1"/>
          <p:nvPr/>
        </p:nvSpPr>
        <p:spPr>
          <a:xfrm>
            <a:off x="4690324" y="1936356"/>
            <a:ext cx="3326246" cy="738664"/>
          </a:xfrm>
          <a:prstGeom prst="rect">
            <a:avLst/>
          </a:prstGeom>
          <a:noFill/>
        </p:spPr>
        <p:txBody>
          <a:bodyPr wrap="square" rtlCol="0">
            <a:spAutoFit/>
          </a:bodyPr>
          <a:lstStyle/>
          <a:p>
            <a:r>
              <a:rPr lang="fr-FR" altLang="zh-CN" sz="1400" b="1">
                <a:solidFill>
                  <a:srgbClr val="F8E167"/>
                </a:solidFill>
              </a:rPr>
              <a:t>Pellentesque Habitant Morbi Tristique </a:t>
            </a:r>
            <a:r>
              <a:rPr lang="fr-FR" altLang="zh-CN" sz="1400">
                <a:solidFill>
                  <a:schemeClr val="bg1"/>
                </a:solidFill>
              </a:rPr>
              <a:t>Senectus Et Netus Et Malesuada Fames Ac Turpis Egestas</a:t>
            </a:r>
            <a:endParaRPr lang="zh-CN" altLang="en-US" sz="1400">
              <a:solidFill>
                <a:schemeClr val="bg1"/>
              </a:solidFill>
            </a:endParaRPr>
          </a:p>
        </p:txBody>
      </p:sp>
      <p:sp>
        <p:nvSpPr>
          <p:cNvPr id="63" name="文本框 62">
            <a:extLst>
              <a:ext uri="{FF2B5EF4-FFF2-40B4-BE49-F238E27FC236}">
                <a16:creationId xmlns:a16="http://schemas.microsoft.com/office/drawing/2014/main" id="{407A4F0B-A869-A24A-B034-6E11688DF452}"/>
              </a:ext>
            </a:extLst>
          </p:cNvPr>
          <p:cNvSpPr txBox="1"/>
          <p:nvPr/>
        </p:nvSpPr>
        <p:spPr>
          <a:xfrm>
            <a:off x="8301185" y="3687944"/>
            <a:ext cx="3326246" cy="738664"/>
          </a:xfrm>
          <a:prstGeom prst="rect">
            <a:avLst/>
          </a:prstGeom>
          <a:noFill/>
        </p:spPr>
        <p:txBody>
          <a:bodyPr wrap="square" rtlCol="0">
            <a:spAutoFit/>
          </a:bodyPr>
          <a:lstStyle/>
          <a:p>
            <a:r>
              <a:rPr lang="fr-FR" altLang="zh-CN" sz="1400" b="1">
                <a:solidFill>
                  <a:srgbClr val="6FDBD3"/>
                </a:solidFill>
              </a:rPr>
              <a:t>Pellentesque Habitant Morbi Tristique </a:t>
            </a:r>
            <a:r>
              <a:rPr lang="fr-FR" altLang="zh-CN" sz="1400">
                <a:solidFill>
                  <a:schemeClr val="bg1"/>
                </a:solidFill>
              </a:rPr>
              <a:t>Senectus Et Netus Et Malesuada Fames Ac Turpis Egestas</a:t>
            </a:r>
            <a:endParaRPr lang="zh-CN" altLang="en-US" sz="1400">
              <a:solidFill>
                <a:schemeClr val="bg1"/>
              </a:solidFill>
            </a:endParaRPr>
          </a:p>
        </p:txBody>
      </p:sp>
      <p:grpSp>
        <p:nvGrpSpPr>
          <p:cNvPr id="64" name="组合 63">
            <a:extLst>
              <a:ext uri="{FF2B5EF4-FFF2-40B4-BE49-F238E27FC236}">
                <a16:creationId xmlns:a16="http://schemas.microsoft.com/office/drawing/2014/main" id="{2B77D0E5-0006-A1C9-189A-EF428EE9CFC9}"/>
              </a:ext>
            </a:extLst>
          </p:cNvPr>
          <p:cNvGrpSpPr/>
          <p:nvPr/>
        </p:nvGrpSpPr>
        <p:grpSpPr>
          <a:xfrm>
            <a:off x="1262226" y="3984015"/>
            <a:ext cx="642253" cy="1017750"/>
            <a:chOff x="10253796" y="3409397"/>
            <a:chExt cx="642253" cy="1017750"/>
          </a:xfrm>
        </p:grpSpPr>
        <p:sp>
          <p:nvSpPr>
            <p:cNvPr id="65" name="任意多边形: 形状 64">
              <a:extLst>
                <a:ext uri="{FF2B5EF4-FFF2-40B4-BE49-F238E27FC236}">
                  <a16:creationId xmlns:a16="http://schemas.microsoft.com/office/drawing/2014/main" id="{598DAC9E-5B2F-4480-6902-E8252BBF7311}"/>
                </a:ext>
              </a:extLst>
            </p:cNvPr>
            <p:cNvSpPr/>
            <p:nvPr/>
          </p:nvSpPr>
          <p:spPr>
            <a:xfrm>
              <a:off x="10371032" y="3450145"/>
              <a:ext cx="317728" cy="964260"/>
            </a:xfrm>
            <a:custGeom>
              <a:avLst/>
              <a:gdLst>
                <a:gd name="connsiteX0" fmla="*/ 186899 w 317728"/>
                <a:gd name="connsiteY0" fmla="*/ 961712 h 964260"/>
                <a:gd name="connsiteX1" fmla="*/ 186899 w 317728"/>
                <a:gd name="connsiteY1" fmla="*/ 961712 h 964260"/>
                <a:gd name="connsiteX2" fmla="*/ 317729 w 317728"/>
                <a:gd name="connsiteY2" fmla="*/ 701752 h 964260"/>
                <a:gd name="connsiteX3" fmla="*/ 317729 w 317728"/>
                <a:gd name="connsiteY3" fmla="*/ 158045 h 964260"/>
                <a:gd name="connsiteX4" fmla="*/ 159714 w 317728"/>
                <a:gd name="connsiteY4" fmla="*/ 30 h 964260"/>
                <a:gd name="connsiteX5" fmla="*/ 0 w 317728"/>
                <a:gd name="connsiteY5" fmla="*/ 156346 h 964260"/>
                <a:gd name="connsiteX6" fmla="*/ 0 w 317728"/>
                <a:gd name="connsiteY6" fmla="*/ 703451 h 964260"/>
                <a:gd name="connsiteX7" fmla="*/ 1699 w 317728"/>
                <a:gd name="connsiteY7" fmla="*/ 703451 h 964260"/>
                <a:gd name="connsiteX8" fmla="*/ 1699 w 317728"/>
                <a:gd name="connsiteY8" fmla="*/ 711946 h 964260"/>
                <a:gd name="connsiteX9" fmla="*/ 186899 w 317728"/>
                <a:gd name="connsiteY9" fmla="*/ 961712 h 964260"/>
                <a:gd name="connsiteX10" fmla="*/ 222580 w 317728"/>
                <a:gd name="connsiteY10" fmla="*/ 886952 h 964260"/>
                <a:gd name="connsiteX11" fmla="*/ 317729 w 317728"/>
                <a:gd name="connsiteY11" fmla="*/ 701752 h 96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7728" h="964260">
                  <a:moveTo>
                    <a:pt x="186899" y="961712"/>
                  </a:moveTo>
                  <a:cubicBezTo>
                    <a:pt x="183501" y="965110"/>
                    <a:pt x="190297" y="965110"/>
                    <a:pt x="186899" y="961712"/>
                  </a:cubicBezTo>
                  <a:close/>
                  <a:moveTo>
                    <a:pt x="317729" y="701752"/>
                  </a:moveTo>
                  <a:lnTo>
                    <a:pt x="317729" y="158045"/>
                  </a:lnTo>
                  <a:cubicBezTo>
                    <a:pt x="317729" y="69692"/>
                    <a:pt x="246367" y="30"/>
                    <a:pt x="159714" y="30"/>
                  </a:cubicBezTo>
                  <a:cubicBezTo>
                    <a:pt x="71362" y="-1669"/>
                    <a:pt x="0" y="69692"/>
                    <a:pt x="0" y="156346"/>
                  </a:cubicBezTo>
                  <a:lnTo>
                    <a:pt x="0" y="703451"/>
                  </a:lnTo>
                  <a:lnTo>
                    <a:pt x="1699" y="703451"/>
                  </a:lnTo>
                  <a:cubicBezTo>
                    <a:pt x="0" y="705150"/>
                    <a:pt x="0" y="710247"/>
                    <a:pt x="1699" y="711946"/>
                  </a:cubicBezTo>
                  <a:lnTo>
                    <a:pt x="186899" y="961712"/>
                  </a:lnTo>
                  <a:lnTo>
                    <a:pt x="222580" y="886952"/>
                  </a:lnTo>
                  <a:lnTo>
                    <a:pt x="317729" y="701752"/>
                  </a:lnTo>
                  <a:close/>
                </a:path>
              </a:pathLst>
            </a:custGeom>
            <a:solidFill>
              <a:srgbClr val="FFFFFF"/>
            </a:solidFill>
            <a:ln w="16966"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F07DD292-0C4A-6614-4F05-457A71603A54}"/>
                </a:ext>
              </a:extLst>
            </p:cNvPr>
            <p:cNvSpPr/>
            <p:nvPr/>
          </p:nvSpPr>
          <p:spPr>
            <a:xfrm>
              <a:off x="10435598" y="3448476"/>
              <a:ext cx="317728" cy="706819"/>
            </a:xfrm>
            <a:custGeom>
              <a:avLst/>
              <a:gdLst>
                <a:gd name="connsiteX0" fmla="*/ 317729 w 317728"/>
                <a:gd name="connsiteY0" fmla="*/ 706819 h 706819"/>
                <a:gd name="connsiteX1" fmla="*/ 0 w 317728"/>
                <a:gd name="connsiteY1" fmla="*/ 706819 h 706819"/>
                <a:gd name="connsiteX2" fmla="*/ 0 w 317728"/>
                <a:gd name="connsiteY2" fmla="*/ 158015 h 706819"/>
                <a:gd name="connsiteX3" fmla="*/ 158015 w 317728"/>
                <a:gd name="connsiteY3" fmla="*/ 0 h 706819"/>
                <a:gd name="connsiteX4" fmla="*/ 316030 w 317728"/>
                <a:gd name="connsiteY4" fmla="*/ 158015 h 706819"/>
                <a:gd name="connsiteX5" fmla="*/ 317729 w 317728"/>
                <a:gd name="connsiteY5" fmla="*/ 706819 h 70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728" h="706819">
                  <a:moveTo>
                    <a:pt x="317729" y="706819"/>
                  </a:moveTo>
                  <a:lnTo>
                    <a:pt x="0" y="706819"/>
                  </a:lnTo>
                  <a:lnTo>
                    <a:pt x="0" y="158015"/>
                  </a:lnTo>
                  <a:cubicBezTo>
                    <a:pt x="0" y="69662"/>
                    <a:pt x="71362" y="0"/>
                    <a:pt x="158015" y="0"/>
                  </a:cubicBezTo>
                  <a:cubicBezTo>
                    <a:pt x="246367" y="0"/>
                    <a:pt x="316030" y="71362"/>
                    <a:pt x="316030" y="158015"/>
                  </a:cubicBezTo>
                  <a:lnTo>
                    <a:pt x="317729" y="706819"/>
                  </a:lnTo>
                  <a:close/>
                </a:path>
              </a:pathLst>
            </a:custGeom>
            <a:solidFill>
              <a:srgbClr val="AE8EF6"/>
            </a:solidFill>
            <a:ln w="16966"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8E83632-386C-2A24-8A5B-444F0AA2BA2F}"/>
                </a:ext>
              </a:extLst>
            </p:cNvPr>
            <p:cNvSpPr/>
            <p:nvPr/>
          </p:nvSpPr>
          <p:spPr>
            <a:xfrm>
              <a:off x="10413509" y="3441679"/>
              <a:ext cx="282047" cy="703421"/>
            </a:xfrm>
            <a:custGeom>
              <a:avLst/>
              <a:gdLst>
                <a:gd name="connsiteX0" fmla="*/ 141024 w 282047"/>
                <a:gd name="connsiteY0" fmla="*/ 0 h 703421"/>
                <a:gd name="connsiteX1" fmla="*/ 0 w 282047"/>
                <a:gd name="connsiteY1" fmla="*/ 156316 h 703421"/>
                <a:gd name="connsiteX2" fmla="*/ 0 w 282047"/>
                <a:gd name="connsiteY2" fmla="*/ 703421 h 703421"/>
                <a:gd name="connsiteX3" fmla="*/ 282048 w 282047"/>
                <a:gd name="connsiteY3" fmla="*/ 703421 h 703421"/>
                <a:gd name="connsiteX4" fmla="*/ 282048 w 282047"/>
                <a:gd name="connsiteY4" fmla="*/ 158015 h 703421"/>
                <a:gd name="connsiteX5" fmla="*/ 141024 w 282047"/>
                <a:gd name="connsiteY5" fmla="*/ 0 h 70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47" h="703421">
                  <a:moveTo>
                    <a:pt x="141024" y="0"/>
                  </a:moveTo>
                  <a:cubicBezTo>
                    <a:pt x="61167" y="11894"/>
                    <a:pt x="0" y="78158"/>
                    <a:pt x="0" y="156316"/>
                  </a:cubicBezTo>
                  <a:lnTo>
                    <a:pt x="0" y="703421"/>
                  </a:lnTo>
                  <a:lnTo>
                    <a:pt x="282048" y="703421"/>
                  </a:lnTo>
                  <a:lnTo>
                    <a:pt x="282048" y="158015"/>
                  </a:lnTo>
                  <a:cubicBezTo>
                    <a:pt x="282048" y="78158"/>
                    <a:pt x="220881" y="11894"/>
                    <a:pt x="141024" y="0"/>
                  </a:cubicBezTo>
                  <a:close/>
                </a:path>
              </a:pathLst>
            </a:custGeom>
            <a:solidFill>
              <a:srgbClr val="BCA1F8"/>
            </a:solidFill>
            <a:ln w="16966"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15A000BD-C279-22E3-C5E5-AD48AD9D659C}"/>
                </a:ext>
              </a:extLst>
            </p:cNvPr>
            <p:cNvSpPr/>
            <p:nvPr/>
          </p:nvSpPr>
          <p:spPr>
            <a:xfrm>
              <a:off x="10413509" y="3441679"/>
              <a:ext cx="282047" cy="224279"/>
            </a:xfrm>
            <a:custGeom>
              <a:avLst/>
              <a:gdLst>
                <a:gd name="connsiteX0" fmla="*/ 282048 w 282047"/>
                <a:gd name="connsiteY0" fmla="*/ 224279 h 224279"/>
                <a:gd name="connsiteX1" fmla="*/ 282048 w 282047"/>
                <a:gd name="connsiteY1" fmla="*/ 156316 h 224279"/>
                <a:gd name="connsiteX2" fmla="*/ 141024 w 282047"/>
                <a:gd name="connsiteY2" fmla="*/ 0 h 224279"/>
                <a:gd name="connsiteX3" fmla="*/ 0 w 282047"/>
                <a:gd name="connsiteY3" fmla="*/ 156316 h 224279"/>
                <a:gd name="connsiteX4" fmla="*/ 0 w 282047"/>
                <a:gd name="connsiteY4" fmla="*/ 224279 h 224279"/>
                <a:gd name="connsiteX5" fmla="*/ 282048 w 282047"/>
                <a:gd name="connsiteY5" fmla="*/ 224279 h 2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47" h="224279">
                  <a:moveTo>
                    <a:pt x="282048" y="224279"/>
                  </a:moveTo>
                  <a:lnTo>
                    <a:pt x="282048" y="156316"/>
                  </a:lnTo>
                  <a:cubicBezTo>
                    <a:pt x="282048" y="76459"/>
                    <a:pt x="220881" y="11894"/>
                    <a:pt x="141024" y="0"/>
                  </a:cubicBezTo>
                  <a:cubicBezTo>
                    <a:pt x="61167" y="11894"/>
                    <a:pt x="0" y="78158"/>
                    <a:pt x="0" y="156316"/>
                  </a:cubicBezTo>
                  <a:lnTo>
                    <a:pt x="0" y="224279"/>
                  </a:lnTo>
                  <a:lnTo>
                    <a:pt x="282048" y="224279"/>
                  </a:lnTo>
                  <a:close/>
                </a:path>
              </a:pathLst>
            </a:custGeom>
            <a:solidFill>
              <a:srgbClr val="8858F2"/>
            </a:solidFill>
            <a:ln w="16966"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4256A4D0-9A04-3586-954B-872BD204C19D}"/>
                </a:ext>
              </a:extLst>
            </p:cNvPr>
            <p:cNvSpPr/>
            <p:nvPr/>
          </p:nvSpPr>
          <p:spPr>
            <a:xfrm>
              <a:off x="10413509" y="4151897"/>
              <a:ext cx="341149" cy="260809"/>
            </a:xfrm>
            <a:custGeom>
              <a:avLst/>
              <a:gdLst>
                <a:gd name="connsiteX0" fmla="*/ 333021 w 341149"/>
                <a:gd name="connsiteY0" fmla="*/ 0 h 260809"/>
                <a:gd name="connsiteX1" fmla="*/ 0 w 341149"/>
                <a:gd name="connsiteY1" fmla="*/ 0 h 260809"/>
                <a:gd name="connsiteX2" fmla="*/ 118936 w 341149"/>
                <a:gd name="connsiteY2" fmla="*/ 183501 h 260809"/>
                <a:gd name="connsiteX3" fmla="*/ 154617 w 341149"/>
                <a:gd name="connsiteY3" fmla="*/ 258261 h 260809"/>
                <a:gd name="connsiteX4" fmla="*/ 154617 w 341149"/>
                <a:gd name="connsiteY4" fmla="*/ 258261 h 260809"/>
                <a:gd name="connsiteX5" fmla="*/ 339817 w 341149"/>
                <a:gd name="connsiteY5" fmla="*/ 10194 h 260809"/>
                <a:gd name="connsiteX6" fmla="*/ 333021 w 341149"/>
                <a:gd name="connsiteY6" fmla="*/ 0 h 26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149" h="260809">
                  <a:moveTo>
                    <a:pt x="333021" y="0"/>
                  </a:moveTo>
                  <a:lnTo>
                    <a:pt x="0" y="0"/>
                  </a:lnTo>
                  <a:lnTo>
                    <a:pt x="118936" y="183501"/>
                  </a:lnTo>
                  <a:lnTo>
                    <a:pt x="154617" y="258261"/>
                  </a:lnTo>
                  <a:cubicBezTo>
                    <a:pt x="158015" y="261659"/>
                    <a:pt x="151219" y="261659"/>
                    <a:pt x="154617" y="258261"/>
                  </a:cubicBezTo>
                  <a:lnTo>
                    <a:pt x="339817" y="10194"/>
                  </a:lnTo>
                  <a:cubicBezTo>
                    <a:pt x="343215" y="6796"/>
                    <a:pt x="339817" y="0"/>
                    <a:pt x="333021" y="0"/>
                  </a:cubicBezTo>
                  <a:close/>
                </a:path>
              </a:pathLst>
            </a:custGeom>
            <a:solidFill>
              <a:srgbClr val="FDF0CD"/>
            </a:solidFill>
            <a:ln w="16966"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99FE3B42-E86D-FF1B-9F27-1071B11D45D8}"/>
                </a:ext>
              </a:extLst>
            </p:cNvPr>
            <p:cNvSpPr/>
            <p:nvPr/>
          </p:nvSpPr>
          <p:spPr>
            <a:xfrm>
              <a:off x="10500163" y="4337097"/>
              <a:ext cx="124033" cy="77308"/>
            </a:xfrm>
            <a:custGeom>
              <a:avLst/>
              <a:gdLst>
                <a:gd name="connsiteX0" fmla="*/ 0 w 124033"/>
                <a:gd name="connsiteY0" fmla="*/ 0 h 77308"/>
                <a:gd name="connsiteX1" fmla="*/ 56070 w 124033"/>
                <a:gd name="connsiteY1" fmla="*/ 74760 h 77308"/>
                <a:gd name="connsiteX2" fmla="*/ 67963 w 124033"/>
                <a:gd name="connsiteY2" fmla="*/ 74760 h 77308"/>
                <a:gd name="connsiteX3" fmla="*/ 124033 w 124033"/>
                <a:gd name="connsiteY3" fmla="*/ 0 h 77308"/>
                <a:gd name="connsiteX4" fmla="*/ 0 w 124033"/>
                <a:gd name="connsiteY4" fmla="*/ 0 h 77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33" h="77308">
                  <a:moveTo>
                    <a:pt x="0" y="0"/>
                  </a:moveTo>
                  <a:lnTo>
                    <a:pt x="56070" y="74760"/>
                  </a:lnTo>
                  <a:cubicBezTo>
                    <a:pt x="59468" y="78158"/>
                    <a:pt x="64565" y="78158"/>
                    <a:pt x="67963" y="74760"/>
                  </a:cubicBezTo>
                  <a:lnTo>
                    <a:pt x="124033" y="0"/>
                  </a:lnTo>
                  <a:lnTo>
                    <a:pt x="0" y="0"/>
                  </a:lnTo>
                  <a:close/>
                </a:path>
              </a:pathLst>
            </a:custGeom>
            <a:solidFill>
              <a:srgbClr val="BCA1F8"/>
            </a:solidFill>
            <a:ln w="16966"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514C692C-820E-EE80-07A4-167AA318FE39}"/>
                </a:ext>
              </a:extLst>
            </p:cNvPr>
            <p:cNvSpPr/>
            <p:nvPr/>
          </p:nvSpPr>
          <p:spPr>
            <a:xfrm>
              <a:off x="10605506" y="4151897"/>
              <a:ext cx="139324" cy="185200"/>
            </a:xfrm>
            <a:custGeom>
              <a:avLst/>
              <a:gdLst>
                <a:gd name="connsiteX0" fmla="*/ 90051 w 139324"/>
                <a:gd name="connsiteY0" fmla="*/ 0 h 185200"/>
                <a:gd name="connsiteX1" fmla="*/ 0 w 139324"/>
                <a:gd name="connsiteY1" fmla="*/ 185200 h 185200"/>
                <a:gd name="connsiteX2" fmla="*/ 25486 w 139324"/>
                <a:gd name="connsiteY2" fmla="*/ 185200 h 185200"/>
                <a:gd name="connsiteX3" fmla="*/ 139325 w 139324"/>
                <a:gd name="connsiteY3" fmla="*/ 22088 h 185200"/>
                <a:gd name="connsiteX4" fmla="*/ 139325 w 139324"/>
                <a:gd name="connsiteY4" fmla="*/ 0 h 18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324" h="185200">
                  <a:moveTo>
                    <a:pt x="90051" y="0"/>
                  </a:moveTo>
                  <a:lnTo>
                    <a:pt x="0" y="185200"/>
                  </a:lnTo>
                  <a:lnTo>
                    <a:pt x="25486" y="185200"/>
                  </a:lnTo>
                  <a:lnTo>
                    <a:pt x="139325" y="22088"/>
                  </a:lnTo>
                  <a:lnTo>
                    <a:pt x="139325" y="0"/>
                  </a:lnTo>
                  <a:close/>
                </a:path>
              </a:pathLst>
            </a:custGeom>
            <a:solidFill>
              <a:srgbClr val="E7D0A9"/>
            </a:solidFill>
            <a:ln w="16966"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B516A2E9-2DDE-9895-2498-20CBA8A3F556}"/>
                </a:ext>
              </a:extLst>
            </p:cNvPr>
            <p:cNvSpPr/>
            <p:nvPr/>
          </p:nvSpPr>
          <p:spPr>
            <a:xfrm>
              <a:off x="10355741" y="3759408"/>
              <a:ext cx="30583" cy="86653"/>
            </a:xfrm>
            <a:custGeom>
              <a:avLst/>
              <a:gdLst>
                <a:gd name="connsiteX0" fmla="*/ 15292 w 30583"/>
                <a:gd name="connsiteY0" fmla="*/ 0 h 86653"/>
                <a:gd name="connsiteX1" fmla="*/ 0 w 30583"/>
                <a:gd name="connsiteY1" fmla="*/ 15292 h 86653"/>
                <a:gd name="connsiteX2" fmla="*/ 0 w 30583"/>
                <a:gd name="connsiteY2" fmla="*/ 71362 h 86653"/>
                <a:gd name="connsiteX3" fmla="*/ 15292 w 30583"/>
                <a:gd name="connsiteY3" fmla="*/ 86653 h 86653"/>
                <a:gd name="connsiteX4" fmla="*/ 30584 w 30583"/>
                <a:gd name="connsiteY4" fmla="*/ 71362 h 86653"/>
                <a:gd name="connsiteX5" fmla="*/ 30584 w 30583"/>
                <a:gd name="connsiteY5" fmla="*/ 15292 h 86653"/>
                <a:gd name="connsiteX6" fmla="*/ 15292 w 30583"/>
                <a:gd name="connsiteY6" fmla="*/ 0 h 86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83" h="86653">
                  <a:moveTo>
                    <a:pt x="15292" y="0"/>
                  </a:moveTo>
                  <a:cubicBezTo>
                    <a:pt x="6796" y="0"/>
                    <a:pt x="0" y="6796"/>
                    <a:pt x="0" y="15292"/>
                  </a:cubicBezTo>
                  <a:lnTo>
                    <a:pt x="0" y="71362"/>
                  </a:lnTo>
                  <a:cubicBezTo>
                    <a:pt x="0" y="79857"/>
                    <a:pt x="6796" y="86653"/>
                    <a:pt x="15292" y="86653"/>
                  </a:cubicBezTo>
                  <a:cubicBezTo>
                    <a:pt x="23787" y="86653"/>
                    <a:pt x="30584" y="79857"/>
                    <a:pt x="30584" y="71362"/>
                  </a:cubicBezTo>
                  <a:lnTo>
                    <a:pt x="30584" y="15292"/>
                  </a:lnTo>
                  <a:cubicBezTo>
                    <a:pt x="30584" y="6796"/>
                    <a:pt x="23787" y="0"/>
                    <a:pt x="15292" y="0"/>
                  </a:cubicBezTo>
                  <a:close/>
                </a:path>
              </a:pathLst>
            </a:custGeom>
            <a:solidFill>
              <a:srgbClr val="000000"/>
            </a:solidFill>
            <a:ln w="16966"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327051FE-4416-6AFF-D82B-8E05B416AF36}"/>
                </a:ext>
              </a:extLst>
            </p:cNvPr>
            <p:cNvSpPr/>
            <p:nvPr/>
          </p:nvSpPr>
          <p:spPr>
            <a:xfrm>
              <a:off x="10358813" y="3426387"/>
              <a:ext cx="408105" cy="567494"/>
            </a:xfrm>
            <a:custGeom>
              <a:avLst/>
              <a:gdLst>
                <a:gd name="connsiteX0" fmla="*/ 12219 w 408105"/>
                <a:gd name="connsiteY0" fmla="*/ 329622 h 567494"/>
                <a:gd name="connsiteX1" fmla="*/ 27511 w 408105"/>
                <a:gd name="connsiteY1" fmla="*/ 314331 h 567494"/>
                <a:gd name="connsiteX2" fmla="*/ 27511 w 408105"/>
                <a:gd name="connsiteY2" fmla="*/ 256562 h 567494"/>
                <a:gd name="connsiteX3" fmla="*/ 352036 w 408105"/>
                <a:gd name="connsiteY3" fmla="*/ 256562 h 567494"/>
                <a:gd name="connsiteX4" fmla="*/ 367328 w 408105"/>
                <a:gd name="connsiteY4" fmla="*/ 241270 h 567494"/>
                <a:gd name="connsiteX5" fmla="*/ 352036 w 408105"/>
                <a:gd name="connsiteY5" fmla="*/ 225978 h 567494"/>
                <a:gd name="connsiteX6" fmla="*/ 27511 w 408105"/>
                <a:gd name="connsiteY6" fmla="*/ 225978 h 567494"/>
                <a:gd name="connsiteX7" fmla="*/ 27511 w 408105"/>
                <a:gd name="connsiteY7" fmla="*/ 202191 h 567494"/>
                <a:gd name="connsiteX8" fmla="*/ 202517 w 408105"/>
                <a:gd name="connsiteY8" fmla="*/ 27185 h 567494"/>
                <a:gd name="connsiteX9" fmla="*/ 377522 w 408105"/>
                <a:gd name="connsiteY9" fmla="*/ 202191 h 567494"/>
                <a:gd name="connsiteX10" fmla="*/ 377522 w 408105"/>
                <a:gd name="connsiteY10" fmla="*/ 552203 h 567494"/>
                <a:gd name="connsiteX11" fmla="*/ 392814 w 408105"/>
                <a:gd name="connsiteY11" fmla="*/ 567494 h 567494"/>
                <a:gd name="connsiteX12" fmla="*/ 408106 w 408105"/>
                <a:gd name="connsiteY12" fmla="*/ 552203 h 567494"/>
                <a:gd name="connsiteX13" fmla="*/ 408106 w 408105"/>
                <a:gd name="connsiteY13" fmla="*/ 203890 h 567494"/>
                <a:gd name="connsiteX14" fmla="*/ 204216 w 408105"/>
                <a:gd name="connsiteY14" fmla="*/ 0 h 567494"/>
                <a:gd name="connsiteX15" fmla="*/ 326 w 408105"/>
                <a:gd name="connsiteY15" fmla="*/ 203890 h 567494"/>
                <a:gd name="connsiteX16" fmla="*/ 326 w 408105"/>
                <a:gd name="connsiteY16" fmla="*/ 314331 h 567494"/>
                <a:gd name="connsiteX17" fmla="*/ 12219 w 408105"/>
                <a:gd name="connsiteY17" fmla="*/ 329622 h 56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105" h="567494">
                  <a:moveTo>
                    <a:pt x="12219" y="329622"/>
                  </a:moveTo>
                  <a:cubicBezTo>
                    <a:pt x="20715" y="329622"/>
                    <a:pt x="27511" y="322826"/>
                    <a:pt x="27511" y="314331"/>
                  </a:cubicBezTo>
                  <a:lnTo>
                    <a:pt x="27511" y="256562"/>
                  </a:lnTo>
                  <a:lnTo>
                    <a:pt x="352036" y="256562"/>
                  </a:lnTo>
                  <a:cubicBezTo>
                    <a:pt x="360531" y="256562"/>
                    <a:pt x="367328" y="249765"/>
                    <a:pt x="367328" y="241270"/>
                  </a:cubicBezTo>
                  <a:cubicBezTo>
                    <a:pt x="367328" y="232775"/>
                    <a:pt x="360531" y="225978"/>
                    <a:pt x="352036" y="225978"/>
                  </a:cubicBezTo>
                  <a:lnTo>
                    <a:pt x="27511" y="225978"/>
                  </a:lnTo>
                  <a:lnTo>
                    <a:pt x="27511" y="202191"/>
                  </a:lnTo>
                  <a:cubicBezTo>
                    <a:pt x="27511" y="105343"/>
                    <a:pt x="105669" y="27185"/>
                    <a:pt x="202517" y="27185"/>
                  </a:cubicBezTo>
                  <a:cubicBezTo>
                    <a:pt x="299364" y="27185"/>
                    <a:pt x="377522" y="105343"/>
                    <a:pt x="377522" y="202191"/>
                  </a:cubicBezTo>
                  <a:lnTo>
                    <a:pt x="377522" y="552203"/>
                  </a:lnTo>
                  <a:cubicBezTo>
                    <a:pt x="377522" y="560698"/>
                    <a:pt x="384319" y="567494"/>
                    <a:pt x="392814" y="567494"/>
                  </a:cubicBezTo>
                  <a:cubicBezTo>
                    <a:pt x="401310" y="567494"/>
                    <a:pt x="408106" y="560698"/>
                    <a:pt x="408106" y="552203"/>
                  </a:cubicBezTo>
                  <a:lnTo>
                    <a:pt x="408106" y="203890"/>
                  </a:lnTo>
                  <a:cubicBezTo>
                    <a:pt x="408106" y="91751"/>
                    <a:pt x="316355" y="0"/>
                    <a:pt x="204216" y="0"/>
                  </a:cubicBezTo>
                  <a:cubicBezTo>
                    <a:pt x="92076" y="0"/>
                    <a:pt x="326" y="91751"/>
                    <a:pt x="326" y="203890"/>
                  </a:cubicBezTo>
                  <a:lnTo>
                    <a:pt x="326" y="314331"/>
                  </a:lnTo>
                  <a:cubicBezTo>
                    <a:pt x="-1374" y="322826"/>
                    <a:pt x="3724" y="329622"/>
                    <a:pt x="12219" y="329622"/>
                  </a:cubicBezTo>
                  <a:close/>
                </a:path>
              </a:pathLst>
            </a:custGeom>
            <a:solidFill>
              <a:srgbClr val="000000"/>
            </a:solidFill>
            <a:ln w="16966"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EDBEEB06-3DD7-94B8-74E7-7057BF8A1952}"/>
                </a:ext>
              </a:extLst>
            </p:cNvPr>
            <p:cNvSpPr/>
            <p:nvPr/>
          </p:nvSpPr>
          <p:spPr>
            <a:xfrm>
              <a:off x="10354042" y="3846061"/>
              <a:ext cx="410372" cy="581086"/>
            </a:xfrm>
            <a:custGeom>
              <a:avLst/>
              <a:gdLst>
                <a:gd name="connsiteX0" fmla="*/ 397586 w 410372"/>
                <a:gd name="connsiteY0" fmla="*/ 151218 h 581086"/>
                <a:gd name="connsiteX1" fmla="*/ 382294 w 410372"/>
                <a:gd name="connsiteY1" fmla="*/ 166510 h 581086"/>
                <a:gd name="connsiteX2" fmla="*/ 382294 w 410372"/>
                <a:gd name="connsiteY2" fmla="*/ 285446 h 581086"/>
                <a:gd name="connsiteX3" fmla="*/ 59468 w 410372"/>
                <a:gd name="connsiteY3" fmla="*/ 285446 h 581086"/>
                <a:gd name="connsiteX4" fmla="*/ 44176 w 410372"/>
                <a:gd name="connsiteY4" fmla="*/ 300738 h 581086"/>
                <a:gd name="connsiteX5" fmla="*/ 59468 w 410372"/>
                <a:gd name="connsiteY5" fmla="*/ 316030 h 581086"/>
                <a:gd name="connsiteX6" fmla="*/ 380595 w 410372"/>
                <a:gd name="connsiteY6" fmla="*/ 316030 h 581086"/>
                <a:gd name="connsiteX7" fmla="*/ 370400 w 410372"/>
                <a:gd name="connsiteY7" fmla="*/ 338118 h 581086"/>
                <a:gd name="connsiteX8" fmla="*/ 212386 w 410372"/>
                <a:gd name="connsiteY8" fmla="*/ 550503 h 581086"/>
                <a:gd name="connsiteX9" fmla="*/ 205589 w 410372"/>
                <a:gd name="connsiteY9" fmla="*/ 553902 h 581086"/>
                <a:gd name="connsiteX10" fmla="*/ 200492 w 410372"/>
                <a:gd name="connsiteY10" fmla="*/ 550503 h 581086"/>
                <a:gd name="connsiteX11" fmla="*/ 42477 w 410372"/>
                <a:gd name="connsiteY11" fmla="*/ 338118 h 581086"/>
                <a:gd name="connsiteX12" fmla="*/ 30584 w 410372"/>
                <a:gd name="connsiteY12" fmla="*/ 300738 h 581086"/>
                <a:gd name="connsiteX13" fmla="*/ 30584 w 410372"/>
                <a:gd name="connsiteY13" fmla="*/ 15292 h 581086"/>
                <a:gd name="connsiteX14" fmla="*/ 15292 w 410372"/>
                <a:gd name="connsiteY14" fmla="*/ 0 h 581086"/>
                <a:gd name="connsiteX15" fmla="*/ 0 w 410372"/>
                <a:gd name="connsiteY15" fmla="*/ 15292 h 581086"/>
                <a:gd name="connsiteX16" fmla="*/ 0 w 410372"/>
                <a:gd name="connsiteY16" fmla="*/ 299039 h 581086"/>
                <a:gd name="connsiteX17" fmla="*/ 18690 w 410372"/>
                <a:gd name="connsiteY17" fmla="*/ 353410 h 581086"/>
                <a:gd name="connsiteX18" fmla="*/ 176705 w 410372"/>
                <a:gd name="connsiteY18" fmla="*/ 565795 h 581086"/>
                <a:gd name="connsiteX19" fmla="*/ 205589 w 410372"/>
                <a:gd name="connsiteY19" fmla="*/ 581087 h 581086"/>
                <a:gd name="connsiteX20" fmla="*/ 234474 w 410372"/>
                <a:gd name="connsiteY20" fmla="*/ 565795 h 581086"/>
                <a:gd name="connsiteX21" fmla="*/ 392488 w 410372"/>
                <a:gd name="connsiteY21" fmla="*/ 353410 h 581086"/>
                <a:gd name="connsiteX22" fmla="*/ 409479 w 410372"/>
                <a:gd name="connsiteY22" fmla="*/ 299039 h 581086"/>
                <a:gd name="connsiteX23" fmla="*/ 409479 w 410372"/>
                <a:gd name="connsiteY23" fmla="*/ 163112 h 581086"/>
                <a:gd name="connsiteX24" fmla="*/ 397586 w 410372"/>
                <a:gd name="connsiteY24" fmla="*/ 151218 h 58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10372" h="581086">
                  <a:moveTo>
                    <a:pt x="397586" y="151218"/>
                  </a:moveTo>
                  <a:cubicBezTo>
                    <a:pt x="389090" y="151218"/>
                    <a:pt x="382294" y="158015"/>
                    <a:pt x="382294" y="166510"/>
                  </a:cubicBezTo>
                  <a:lnTo>
                    <a:pt x="382294" y="285446"/>
                  </a:lnTo>
                  <a:lnTo>
                    <a:pt x="59468" y="285446"/>
                  </a:lnTo>
                  <a:cubicBezTo>
                    <a:pt x="50973" y="285446"/>
                    <a:pt x="44176" y="292243"/>
                    <a:pt x="44176" y="300738"/>
                  </a:cubicBezTo>
                  <a:cubicBezTo>
                    <a:pt x="44176" y="309233"/>
                    <a:pt x="50973" y="316030"/>
                    <a:pt x="59468" y="316030"/>
                  </a:cubicBezTo>
                  <a:lnTo>
                    <a:pt x="380595" y="316030"/>
                  </a:lnTo>
                  <a:cubicBezTo>
                    <a:pt x="378896" y="324525"/>
                    <a:pt x="375498" y="331322"/>
                    <a:pt x="370400" y="338118"/>
                  </a:cubicBezTo>
                  <a:lnTo>
                    <a:pt x="212386" y="550503"/>
                  </a:lnTo>
                  <a:cubicBezTo>
                    <a:pt x="210686" y="553902"/>
                    <a:pt x="207288" y="553902"/>
                    <a:pt x="205589" y="553902"/>
                  </a:cubicBezTo>
                  <a:cubicBezTo>
                    <a:pt x="203890" y="553902"/>
                    <a:pt x="202191" y="553902"/>
                    <a:pt x="200492" y="550503"/>
                  </a:cubicBezTo>
                  <a:lnTo>
                    <a:pt x="42477" y="338118"/>
                  </a:lnTo>
                  <a:cubicBezTo>
                    <a:pt x="33982" y="327923"/>
                    <a:pt x="30584" y="314331"/>
                    <a:pt x="30584" y="300738"/>
                  </a:cubicBezTo>
                  <a:lnTo>
                    <a:pt x="30584" y="15292"/>
                  </a:lnTo>
                  <a:cubicBezTo>
                    <a:pt x="30584" y="6796"/>
                    <a:pt x="23787" y="0"/>
                    <a:pt x="15292" y="0"/>
                  </a:cubicBezTo>
                  <a:cubicBezTo>
                    <a:pt x="6796" y="0"/>
                    <a:pt x="0" y="6796"/>
                    <a:pt x="0" y="15292"/>
                  </a:cubicBezTo>
                  <a:lnTo>
                    <a:pt x="0" y="299039"/>
                  </a:lnTo>
                  <a:cubicBezTo>
                    <a:pt x="0" y="319428"/>
                    <a:pt x="6796" y="338118"/>
                    <a:pt x="18690" y="353410"/>
                  </a:cubicBezTo>
                  <a:lnTo>
                    <a:pt x="176705" y="565795"/>
                  </a:lnTo>
                  <a:cubicBezTo>
                    <a:pt x="183501" y="575990"/>
                    <a:pt x="193696" y="581087"/>
                    <a:pt x="205589" y="581087"/>
                  </a:cubicBezTo>
                  <a:cubicBezTo>
                    <a:pt x="217483" y="581087"/>
                    <a:pt x="227677" y="575990"/>
                    <a:pt x="234474" y="565795"/>
                  </a:cubicBezTo>
                  <a:lnTo>
                    <a:pt x="392488" y="353410"/>
                  </a:lnTo>
                  <a:cubicBezTo>
                    <a:pt x="404382" y="338118"/>
                    <a:pt x="409479" y="317729"/>
                    <a:pt x="409479" y="299039"/>
                  </a:cubicBezTo>
                  <a:lnTo>
                    <a:pt x="409479" y="163112"/>
                  </a:lnTo>
                  <a:cubicBezTo>
                    <a:pt x="412878" y="156316"/>
                    <a:pt x="406081" y="151218"/>
                    <a:pt x="397586" y="151218"/>
                  </a:cubicBezTo>
                  <a:close/>
                </a:path>
              </a:pathLst>
            </a:custGeom>
            <a:solidFill>
              <a:srgbClr val="000000"/>
            </a:solidFill>
            <a:ln w="16966"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5809293B-21EE-8224-A5F7-44AC52F6BA39}"/>
                </a:ext>
              </a:extLst>
            </p:cNvPr>
            <p:cNvSpPr/>
            <p:nvPr/>
          </p:nvSpPr>
          <p:spPr>
            <a:xfrm>
              <a:off x="10438996" y="3506244"/>
              <a:ext cx="76458" cy="596378"/>
            </a:xfrm>
            <a:custGeom>
              <a:avLst/>
              <a:gdLst>
                <a:gd name="connsiteX0" fmla="*/ 67963 w 76458"/>
                <a:gd name="connsiteY0" fmla="*/ 0 h 596378"/>
                <a:gd name="connsiteX1" fmla="*/ 0 w 76458"/>
                <a:gd name="connsiteY1" fmla="*/ 67963 h 596378"/>
                <a:gd name="connsiteX2" fmla="*/ 8495 w 76458"/>
                <a:gd name="connsiteY2" fmla="*/ 76459 h 596378"/>
                <a:gd name="connsiteX3" fmla="*/ 16991 w 76458"/>
                <a:gd name="connsiteY3" fmla="*/ 67963 h 596378"/>
                <a:gd name="connsiteX4" fmla="*/ 67963 w 76458"/>
                <a:gd name="connsiteY4" fmla="*/ 16991 h 596378"/>
                <a:gd name="connsiteX5" fmla="*/ 76459 w 76458"/>
                <a:gd name="connsiteY5" fmla="*/ 8495 h 596378"/>
                <a:gd name="connsiteX6" fmla="*/ 67963 w 76458"/>
                <a:gd name="connsiteY6" fmla="*/ 0 h 596378"/>
                <a:gd name="connsiteX7" fmla="*/ 8495 w 76458"/>
                <a:gd name="connsiteY7" fmla="*/ 90051 h 596378"/>
                <a:gd name="connsiteX8" fmla="*/ 0 w 76458"/>
                <a:gd name="connsiteY8" fmla="*/ 98547 h 596378"/>
                <a:gd name="connsiteX9" fmla="*/ 0 w 76458"/>
                <a:gd name="connsiteY9" fmla="*/ 112140 h 596378"/>
                <a:gd name="connsiteX10" fmla="*/ 8495 w 76458"/>
                <a:gd name="connsiteY10" fmla="*/ 120635 h 596378"/>
                <a:gd name="connsiteX11" fmla="*/ 16991 w 76458"/>
                <a:gd name="connsiteY11" fmla="*/ 112140 h 596378"/>
                <a:gd name="connsiteX12" fmla="*/ 16991 w 76458"/>
                <a:gd name="connsiteY12" fmla="*/ 98547 h 596378"/>
                <a:gd name="connsiteX13" fmla="*/ 8495 w 76458"/>
                <a:gd name="connsiteY13" fmla="*/ 90051 h 596378"/>
                <a:gd name="connsiteX14" fmla="*/ 8495 w 76458"/>
                <a:gd name="connsiteY14" fmla="*/ 499531 h 596378"/>
                <a:gd name="connsiteX15" fmla="*/ 0 w 76458"/>
                <a:gd name="connsiteY15" fmla="*/ 508026 h 596378"/>
                <a:gd name="connsiteX16" fmla="*/ 0 w 76458"/>
                <a:gd name="connsiteY16" fmla="*/ 587883 h 596378"/>
                <a:gd name="connsiteX17" fmla="*/ 8495 w 76458"/>
                <a:gd name="connsiteY17" fmla="*/ 596379 h 596378"/>
                <a:gd name="connsiteX18" fmla="*/ 16991 w 76458"/>
                <a:gd name="connsiteY18" fmla="*/ 587883 h 596378"/>
                <a:gd name="connsiteX19" fmla="*/ 16991 w 76458"/>
                <a:gd name="connsiteY19" fmla="*/ 508026 h 596378"/>
                <a:gd name="connsiteX20" fmla="*/ 8495 w 76458"/>
                <a:gd name="connsiteY20" fmla="*/ 499531 h 59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8" h="596378">
                  <a:moveTo>
                    <a:pt x="67963" y="0"/>
                  </a:moveTo>
                  <a:cubicBezTo>
                    <a:pt x="30584" y="0"/>
                    <a:pt x="0" y="30584"/>
                    <a:pt x="0" y="67963"/>
                  </a:cubicBezTo>
                  <a:cubicBezTo>
                    <a:pt x="0" y="73061"/>
                    <a:pt x="3398" y="76459"/>
                    <a:pt x="8495" y="76459"/>
                  </a:cubicBezTo>
                  <a:cubicBezTo>
                    <a:pt x="13593" y="76459"/>
                    <a:pt x="16991" y="73061"/>
                    <a:pt x="16991" y="67963"/>
                  </a:cubicBezTo>
                  <a:cubicBezTo>
                    <a:pt x="16991" y="39079"/>
                    <a:pt x="40778" y="16991"/>
                    <a:pt x="67963" y="16991"/>
                  </a:cubicBezTo>
                  <a:cubicBezTo>
                    <a:pt x="73061" y="16991"/>
                    <a:pt x="76459" y="13593"/>
                    <a:pt x="76459" y="8495"/>
                  </a:cubicBezTo>
                  <a:cubicBezTo>
                    <a:pt x="76459" y="3398"/>
                    <a:pt x="73061" y="0"/>
                    <a:pt x="67963" y="0"/>
                  </a:cubicBezTo>
                  <a:close/>
                  <a:moveTo>
                    <a:pt x="8495" y="90051"/>
                  </a:moveTo>
                  <a:cubicBezTo>
                    <a:pt x="3398" y="90051"/>
                    <a:pt x="0" y="93450"/>
                    <a:pt x="0" y="98547"/>
                  </a:cubicBezTo>
                  <a:lnTo>
                    <a:pt x="0" y="112140"/>
                  </a:lnTo>
                  <a:cubicBezTo>
                    <a:pt x="0" y="117237"/>
                    <a:pt x="3398" y="120635"/>
                    <a:pt x="8495" y="120635"/>
                  </a:cubicBezTo>
                  <a:cubicBezTo>
                    <a:pt x="13593" y="120635"/>
                    <a:pt x="16991" y="117237"/>
                    <a:pt x="16991" y="112140"/>
                  </a:cubicBezTo>
                  <a:lnTo>
                    <a:pt x="16991" y="98547"/>
                  </a:lnTo>
                  <a:cubicBezTo>
                    <a:pt x="16991" y="93450"/>
                    <a:pt x="13593" y="90051"/>
                    <a:pt x="8495" y="90051"/>
                  </a:cubicBezTo>
                  <a:close/>
                  <a:moveTo>
                    <a:pt x="8495" y="499531"/>
                  </a:moveTo>
                  <a:cubicBezTo>
                    <a:pt x="3398" y="499531"/>
                    <a:pt x="0" y="502929"/>
                    <a:pt x="0" y="508026"/>
                  </a:cubicBezTo>
                  <a:lnTo>
                    <a:pt x="0" y="587883"/>
                  </a:lnTo>
                  <a:cubicBezTo>
                    <a:pt x="0" y="592981"/>
                    <a:pt x="3398" y="596379"/>
                    <a:pt x="8495" y="596379"/>
                  </a:cubicBezTo>
                  <a:cubicBezTo>
                    <a:pt x="13593" y="596379"/>
                    <a:pt x="16991" y="592981"/>
                    <a:pt x="16991" y="587883"/>
                  </a:cubicBezTo>
                  <a:lnTo>
                    <a:pt x="16991" y="508026"/>
                  </a:lnTo>
                  <a:cubicBezTo>
                    <a:pt x="16991" y="502929"/>
                    <a:pt x="13593" y="499531"/>
                    <a:pt x="8495" y="499531"/>
                  </a:cubicBezTo>
                  <a:close/>
                </a:path>
              </a:pathLst>
            </a:custGeom>
            <a:solidFill>
              <a:srgbClr val="FFFFFF"/>
            </a:solidFill>
            <a:ln w="16966"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2905E53B-4DC8-69DF-439F-856739A65E9A}"/>
                </a:ext>
              </a:extLst>
            </p:cNvPr>
            <p:cNvSpPr/>
            <p:nvPr/>
          </p:nvSpPr>
          <p:spPr>
            <a:xfrm>
              <a:off x="10800901" y="3455272"/>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rgbClr val="BCA1F8"/>
            </a:solidFill>
            <a:ln w="16966"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C6AB6565-A611-6B2B-FFCB-F8458FFF6290}"/>
                </a:ext>
              </a:extLst>
            </p:cNvPr>
            <p:cNvSpPr/>
            <p:nvPr/>
          </p:nvSpPr>
          <p:spPr>
            <a:xfrm>
              <a:off x="10269087" y="4146799"/>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chemeClr val="bg1"/>
            </a:solidFill>
            <a:ln w="16966"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D3B8E27D-AFCF-30A4-723B-A1F52DB76948}"/>
                </a:ext>
              </a:extLst>
            </p:cNvPr>
            <p:cNvSpPr/>
            <p:nvPr/>
          </p:nvSpPr>
          <p:spPr>
            <a:xfrm>
              <a:off x="10729539" y="4279328"/>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rgbClr val="BCA1F8"/>
            </a:solidFill>
            <a:ln w="16966"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FAFD78D2-04FE-2DFC-677C-F4F4303A1222}"/>
                </a:ext>
              </a:extLst>
            </p:cNvPr>
            <p:cNvSpPr/>
            <p:nvPr/>
          </p:nvSpPr>
          <p:spPr>
            <a:xfrm>
              <a:off x="10824688" y="3820575"/>
              <a:ext cx="50972" cy="50972"/>
            </a:xfrm>
            <a:custGeom>
              <a:avLst/>
              <a:gdLst>
                <a:gd name="connsiteX0" fmla="*/ 25486 w 50972"/>
                <a:gd name="connsiteY0" fmla="*/ 50973 h 50972"/>
                <a:gd name="connsiteX1" fmla="*/ 0 w 50972"/>
                <a:gd name="connsiteY1" fmla="*/ 25486 h 50972"/>
                <a:gd name="connsiteX2" fmla="*/ 25486 w 50972"/>
                <a:gd name="connsiteY2" fmla="*/ 0 h 50972"/>
                <a:gd name="connsiteX3" fmla="*/ 50973 w 50972"/>
                <a:gd name="connsiteY3" fmla="*/ 25486 h 50972"/>
                <a:gd name="connsiteX4" fmla="*/ 25486 w 50972"/>
                <a:gd name="connsiteY4" fmla="*/ 50973 h 50972"/>
                <a:gd name="connsiteX5" fmla="*/ 25486 w 50972"/>
                <a:gd name="connsiteY5" fmla="*/ 16991 h 50972"/>
                <a:gd name="connsiteX6" fmla="*/ 16991 w 50972"/>
                <a:gd name="connsiteY6" fmla="*/ 25486 h 50972"/>
                <a:gd name="connsiteX7" fmla="*/ 25486 w 50972"/>
                <a:gd name="connsiteY7" fmla="*/ 33982 h 50972"/>
                <a:gd name="connsiteX8" fmla="*/ 33982 w 50972"/>
                <a:gd name="connsiteY8" fmla="*/ 25486 h 50972"/>
                <a:gd name="connsiteX9" fmla="*/ 25486 w 50972"/>
                <a:gd name="connsiteY9"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72" h="50972">
                  <a:moveTo>
                    <a:pt x="25486" y="50973"/>
                  </a:moveTo>
                  <a:cubicBezTo>
                    <a:pt x="11894" y="50973"/>
                    <a:pt x="0" y="39079"/>
                    <a:pt x="0" y="25486"/>
                  </a:cubicBezTo>
                  <a:cubicBezTo>
                    <a:pt x="0" y="11894"/>
                    <a:pt x="11894" y="0"/>
                    <a:pt x="25486" y="0"/>
                  </a:cubicBezTo>
                  <a:cubicBezTo>
                    <a:pt x="39079" y="0"/>
                    <a:pt x="50973" y="11894"/>
                    <a:pt x="50973" y="25486"/>
                  </a:cubicBezTo>
                  <a:cubicBezTo>
                    <a:pt x="50973" y="39079"/>
                    <a:pt x="40778" y="50973"/>
                    <a:pt x="25486" y="50973"/>
                  </a:cubicBezTo>
                  <a:close/>
                  <a:moveTo>
                    <a:pt x="25486" y="16991"/>
                  </a:moveTo>
                  <a:cubicBezTo>
                    <a:pt x="20389" y="16991"/>
                    <a:pt x="16991" y="20389"/>
                    <a:pt x="16991" y="25486"/>
                  </a:cubicBezTo>
                  <a:cubicBezTo>
                    <a:pt x="16991" y="30584"/>
                    <a:pt x="20389" y="33982"/>
                    <a:pt x="25486" y="33982"/>
                  </a:cubicBezTo>
                  <a:cubicBezTo>
                    <a:pt x="30584" y="33982"/>
                    <a:pt x="33982" y="30584"/>
                    <a:pt x="33982" y="25486"/>
                  </a:cubicBezTo>
                  <a:cubicBezTo>
                    <a:pt x="33982" y="20389"/>
                    <a:pt x="30584" y="16991"/>
                    <a:pt x="25486" y="16991"/>
                  </a:cubicBezTo>
                  <a:close/>
                </a:path>
              </a:pathLst>
            </a:custGeom>
            <a:solidFill>
              <a:schemeClr val="bg1"/>
            </a:solidFill>
            <a:ln w="16966"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27B339EE-58C8-84C9-161C-10D28208157C}"/>
                </a:ext>
              </a:extLst>
            </p:cNvPr>
            <p:cNvSpPr/>
            <p:nvPr/>
          </p:nvSpPr>
          <p:spPr>
            <a:xfrm>
              <a:off x="10834882" y="3912326"/>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DB2DFB1E-670C-F3C7-94EE-599A74102C6E}"/>
                </a:ext>
              </a:extLst>
            </p:cNvPr>
            <p:cNvSpPr/>
            <p:nvPr/>
          </p:nvSpPr>
          <p:spPr>
            <a:xfrm>
              <a:off x="10885855" y="3475661"/>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07C7FB2F-C63A-E36A-681F-F11A3FC9F486}"/>
                </a:ext>
              </a:extLst>
            </p:cNvPr>
            <p:cNvSpPr/>
            <p:nvPr/>
          </p:nvSpPr>
          <p:spPr>
            <a:xfrm>
              <a:off x="10396519" y="3409397"/>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000000"/>
            </a:solidFill>
            <a:ln w="16966"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4EF5162A-40D9-DF0F-9C2D-221256FCA71B}"/>
                </a:ext>
              </a:extLst>
            </p:cNvPr>
            <p:cNvSpPr/>
            <p:nvPr/>
          </p:nvSpPr>
          <p:spPr>
            <a:xfrm>
              <a:off x="10318361" y="4262337"/>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154095A5-C628-DDE2-A8F1-ECEECFDAFECA}"/>
                </a:ext>
              </a:extLst>
            </p:cNvPr>
            <p:cNvSpPr/>
            <p:nvPr/>
          </p:nvSpPr>
          <p:spPr>
            <a:xfrm>
              <a:off x="10449190" y="4371079"/>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546EC4A5-6B2D-2700-DE4B-7264DFF4727E}"/>
                </a:ext>
              </a:extLst>
            </p:cNvPr>
            <p:cNvSpPr/>
            <p:nvPr/>
          </p:nvSpPr>
          <p:spPr>
            <a:xfrm>
              <a:off x="10359139" y="3414494"/>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000000"/>
            </a:solidFill>
            <a:ln w="16966"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B6573C81-1D7A-2984-2632-63C243AFADD1}"/>
                </a:ext>
              </a:extLst>
            </p:cNvPr>
            <p:cNvSpPr/>
            <p:nvPr/>
          </p:nvSpPr>
          <p:spPr>
            <a:xfrm>
              <a:off x="10265689" y="3485855"/>
              <a:ext cx="57768" cy="57768"/>
            </a:xfrm>
            <a:custGeom>
              <a:avLst/>
              <a:gdLst>
                <a:gd name="connsiteX0" fmla="*/ 28884 w 57768"/>
                <a:gd name="connsiteY0" fmla="*/ 57769 h 57768"/>
                <a:gd name="connsiteX1" fmla="*/ 0 w 57768"/>
                <a:gd name="connsiteY1" fmla="*/ 28884 h 57768"/>
                <a:gd name="connsiteX2" fmla="*/ 28884 w 57768"/>
                <a:gd name="connsiteY2" fmla="*/ 0 h 57768"/>
                <a:gd name="connsiteX3" fmla="*/ 57769 w 57768"/>
                <a:gd name="connsiteY3" fmla="*/ 28884 h 57768"/>
                <a:gd name="connsiteX4" fmla="*/ 28884 w 57768"/>
                <a:gd name="connsiteY4" fmla="*/ 57769 h 57768"/>
                <a:gd name="connsiteX5" fmla="*/ 28884 w 57768"/>
                <a:gd name="connsiteY5" fmla="*/ 16991 h 57768"/>
                <a:gd name="connsiteX6" fmla="*/ 16991 w 57768"/>
                <a:gd name="connsiteY6" fmla="*/ 28884 h 57768"/>
                <a:gd name="connsiteX7" fmla="*/ 28884 w 57768"/>
                <a:gd name="connsiteY7" fmla="*/ 40778 h 57768"/>
                <a:gd name="connsiteX8" fmla="*/ 40778 w 57768"/>
                <a:gd name="connsiteY8" fmla="*/ 28884 h 57768"/>
                <a:gd name="connsiteX9" fmla="*/ 28884 w 57768"/>
                <a:gd name="connsiteY9" fmla="*/ 16991 h 5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68" h="57768">
                  <a:moveTo>
                    <a:pt x="28884" y="57769"/>
                  </a:moveTo>
                  <a:cubicBezTo>
                    <a:pt x="13593" y="57769"/>
                    <a:pt x="0" y="44176"/>
                    <a:pt x="0" y="28884"/>
                  </a:cubicBezTo>
                  <a:cubicBezTo>
                    <a:pt x="0" y="13593"/>
                    <a:pt x="11894" y="0"/>
                    <a:pt x="28884" y="0"/>
                  </a:cubicBezTo>
                  <a:cubicBezTo>
                    <a:pt x="45875" y="0"/>
                    <a:pt x="57769" y="13593"/>
                    <a:pt x="57769" y="28884"/>
                  </a:cubicBezTo>
                  <a:cubicBezTo>
                    <a:pt x="57769" y="44176"/>
                    <a:pt x="44176" y="57769"/>
                    <a:pt x="28884" y="57769"/>
                  </a:cubicBezTo>
                  <a:close/>
                  <a:moveTo>
                    <a:pt x="28884" y="16991"/>
                  </a:moveTo>
                  <a:cubicBezTo>
                    <a:pt x="22088" y="16991"/>
                    <a:pt x="16991" y="22088"/>
                    <a:pt x="16991" y="28884"/>
                  </a:cubicBezTo>
                  <a:cubicBezTo>
                    <a:pt x="16991" y="35681"/>
                    <a:pt x="22088" y="40778"/>
                    <a:pt x="28884" y="40778"/>
                  </a:cubicBezTo>
                  <a:cubicBezTo>
                    <a:pt x="35681" y="40778"/>
                    <a:pt x="40778" y="35681"/>
                    <a:pt x="40778" y="28884"/>
                  </a:cubicBezTo>
                  <a:cubicBezTo>
                    <a:pt x="40778" y="22088"/>
                    <a:pt x="35681" y="16991"/>
                    <a:pt x="28884" y="16991"/>
                  </a:cubicBezTo>
                  <a:close/>
                </a:path>
              </a:pathLst>
            </a:custGeom>
            <a:solidFill>
              <a:srgbClr val="BCA1F8"/>
            </a:solidFill>
            <a:ln w="16966"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8DAA8C41-0240-F68B-D5ED-C89AD8C714BB}"/>
                </a:ext>
              </a:extLst>
            </p:cNvPr>
            <p:cNvSpPr/>
            <p:nvPr/>
          </p:nvSpPr>
          <p:spPr>
            <a:xfrm>
              <a:off x="10253796" y="3808682"/>
              <a:ext cx="40778" cy="40778"/>
            </a:xfrm>
            <a:custGeom>
              <a:avLst/>
              <a:gdLst>
                <a:gd name="connsiteX0" fmla="*/ 20389 w 40778"/>
                <a:gd name="connsiteY0" fmla="*/ 40778 h 40778"/>
                <a:gd name="connsiteX1" fmla="*/ 0 w 40778"/>
                <a:gd name="connsiteY1" fmla="*/ 20389 h 40778"/>
                <a:gd name="connsiteX2" fmla="*/ 20389 w 40778"/>
                <a:gd name="connsiteY2" fmla="*/ 0 h 40778"/>
                <a:gd name="connsiteX3" fmla="*/ 40778 w 40778"/>
                <a:gd name="connsiteY3" fmla="*/ 20389 h 40778"/>
                <a:gd name="connsiteX4" fmla="*/ 20389 w 40778"/>
                <a:gd name="connsiteY4" fmla="*/ 40778 h 40778"/>
                <a:gd name="connsiteX5" fmla="*/ 20389 w 40778"/>
                <a:gd name="connsiteY5" fmla="*/ 16991 h 40778"/>
                <a:gd name="connsiteX6" fmla="*/ 16991 w 40778"/>
                <a:gd name="connsiteY6" fmla="*/ 20389 h 40778"/>
                <a:gd name="connsiteX7" fmla="*/ 20389 w 40778"/>
                <a:gd name="connsiteY7" fmla="*/ 23787 h 40778"/>
                <a:gd name="connsiteX8" fmla="*/ 23787 w 40778"/>
                <a:gd name="connsiteY8" fmla="*/ 20389 h 40778"/>
                <a:gd name="connsiteX9" fmla="*/ 20389 w 40778"/>
                <a:gd name="connsiteY9" fmla="*/ 16991 h 40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78" h="40778">
                  <a:moveTo>
                    <a:pt x="20389" y="40778"/>
                  </a:moveTo>
                  <a:cubicBezTo>
                    <a:pt x="8495" y="40778"/>
                    <a:pt x="0" y="32283"/>
                    <a:pt x="0" y="20389"/>
                  </a:cubicBezTo>
                  <a:cubicBezTo>
                    <a:pt x="0" y="8495"/>
                    <a:pt x="8495" y="0"/>
                    <a:pt x="20389" y="0"/>
                  </a:cubicBezTo>
                  <a:cubicBezTo>
                    <a:pt x="32283" y="0"/>
                    <a:pt x="40778" y="8495"/>
                    <a:pt x="40778" y="20389"/>
                  </a:cubicBezTo>
                  <a:cubicBezTo>
                    <a:pt x="40778" y="32283"/>
                    <a:pt x="30584" y="40778"/>
                    <a:pt x="20389" y="40778"/>
                  </a:cubicBezTo>
                  <a:close/>
                  <a:moveTo>
                    <a:pt x="20389" y="16991"/>
                  </a:moveTo>
                  <a:cubicBezTo>
                    <a:pt x="18690" y="16991"/>
                    <a:pt x="16991" y="18690"/>
                    <a:pt x="16991" y="20389"/>
                  </a:cubicBezTo>
                  <a:cubicBezTo>
                    <a:pt x="16991" y="22088"/>
                    <a:pt x="18690" y="23787"/>
                    <a:pt x="20389" y="23787"/>
                  </a:cubicBezTo>
                  <a:cubicBezTo>
                    <a:pt x="22088" y="23787"/>
                    <a:pt x="23787" y="22088"/>
                    <a:pt x="23787" y="20389"/>
                  </a:cubicBezTo>
                  <a:cubicBezTo>
                    <a:pt x="23787" y="18690"/>
                    <a:pt x="22088" y="16991"/>
                    <a:pt x="20389" y="16991"/>
                  </a:cubicBezTo>
                  <a:close/>
                </a:path>
              </a:pathLst>
            </a:custGeom>
            <a:solidFill>
              <a:srgbClr val="BCA1F8"/>
            </a:solidFill>
            <a:ln w="16966" cap="flat">
              <a:noFill/>
              <a:prstDash val="solid"/>
              <a:miter/>
            </a:ln>
          </p:spPr>
          <p:txBody>
            <a:bodyPr rtlCol="0" anchor="ctr"/>
            <a:lstStyle/>
            <a:p>
              <a:endParaRPr lang="zh-CN" altLang="en-US"/>
            </a:p>
          </p:txBody>
        </p:sp>
      </p:grpSp>
      <p:sp>
        <p:nvSpPr>
          <p:cNvPr id="134" name="文本框 133">
            <a:extLst>
              <a:ext uri="{FF2B5EF4-FFF2-40B4-BE49-F238E27FC236}">
                <a16:creationId xmlns:a16="http://schemas.microsoft.com/office/drawing/2014/main" id="{647A1A31-1E19-FC75-E41F-11BE507CE808}"/>
              </a:ext>
            </a:extLst>
          </p:cNvPr>
          <p:cNvSpPr txBox="1"/>
          <p:nvPr/>
        </p:nvSpPr>
        <p:spPr>
          <a:xfrm>
            <a:off x="1438155" y="5259192"/>
            <a:ext cx="3326246" cy="738664"/>
          </a:xfrm>
          <a:prstGeom prst="rect">
            <a:avLst/>
          </a:prstGeom>
          <a:noFill/>
        </p:spPr>
        <p:txBody>
          <a:bodyPr wrap="square" rtlCol="0">
            <a:spAutoFit/>
          </a:bodyPr>
          <a:lstStyle/>
          <a:p>
            <a:r>
              <a:rPr lang="fr-FR" altLang="zh-CN" sz="1400" b="1">
                <a:solidFill>
                  <a:schemeClr val="bg1"/>
                </a:solidFill>
              </a:rPr>
              <a:t>Pellentesque Habitant Morbi Tristique </a:t>
            </a:r>
            <a:r>
              <a:rPr lang="fr-FR" altLang="zh-CN" sz="1400">
                <a:solidFill>
                  <a:schemeClr val="bg1"/>
                </a:solidFill>
              </a:rPr>
              <a:t>Senectus Et Netus Et Malesuada Fames Ac Turpis Egestas</a:t>
            </a:r>
            <a:endParaRPr lang="zh-CN" altLang="en-US" sz="1400">
              <a:solidFill>
                <a:schemeClr val="bg1"/>
              </a:solidFill>
            </a:endParaRPr>
          </a:p>
        </p:txBody>
      </p:sp>
      <p:grpSp>
        <p:nvGrpSpPr>
          <p:cNvPr id="157" name="组合 156">
            <a:extLst>
              <a:ext uri="{FF2B5EF4-FFF2-40B4-BE49-F238E27FC236}">
                <a16:creationId xmlns:a16="http://schemas.microsoft.com/office/drawing/2014/main" id="{B6EFB313-CB17-536F-1304-A06F414E303A}"/>
              </a:ext>
            </a:extLst>
          </p:cNvPr>
          <p:cNvGrpSpPr/>
          <p:nvPr/>
        </p:nvGrpSpPr>
        <p:grpSpPr>
          <a:xfrm>
            <a:off x="9500458" y="1635022"/>
            <a:ext cx="927700" cy="1019451"/>
            <a:chOff x="9326570" y="1536884"/>
            <a:chExt cx="927700" cy="1019451"/>
          </a:xfrm>
        </p:grpSpPr>
        <p:sp>
          <p:nvSpPr>
            <p:cNvPr id="138" name="任意多边形: 形状 137">
              <a:extLst>
                <a:ext uri="{FF2B5EF4-FFF2-40B4-BE49-F238E27FC236}">
                  <a16:creationId xmlns:a16="http://schemas.microsoft.com/office/drawing/2014/main" id="{D5ED6E2D-65F8-EA0A-E6EA-BE062F06FA11}"/>
                </a:ext>
              </a:extLst>
            </p:cNvPr>
            <p:cNvSpPr/>
            <p:nvPr/>
          </p:nvSpPr>
          <p:spPr>
            <a:xfrm>
              <a:off x="10206696" y="1954859"/>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4DE365F9-7A89-3AF6-5C0A-8D0E806CCD1D}"/>
                </a:ext>
              </a:extLst>
            </p:cNvPr>
            <p:cNvSpPr/>
            <p:nvPr/>
          </p:nvSpPr>
          <p:spPr>
            <a:xfrm>
              <a:off x="9379242" y="1761163"/>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0A714149-BC53-9582-FF33-A9D4196B2B0A}"/>
                </a:ext>
              </a:extLst>
            </p:cNvPr>
            <p:cNvSpPr/>
            <p:nvPr/>
          </p:nvSpPr>
          <p:spPr>
            <a:xfrm>
              <a:off x="9691874" y="1536884"/>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2DD629FA-EC54-59E9-22E1-AB0324E71599}"/>
                </a:ext>
              </a:extLst>
            </p:cNvPr>
            <p:cNvSpPr/>
            <p:nvPr/>
          </p:nvSpPr>
          <p:spPr>
            <a:xfrm>
              <a:off x="10097955" y="1558972"/>
              <a:ext cx="10194" cy="10194"/>
            </a:xfrm>
            <a:custGeom>
              <a:avLst/>
              <a:gdLst>
                <a:gd name="connsiteX0" fmla="*/ 10194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4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4" y="5097"/>
                  </a:moveTo>
                  <a:cubicBezTo>
                    <a:pt x="10194" y="7912"/>
                    <a:pt x="7912" y="10195"/>
                    <a:pt x="5097" y="10195"/>
                  </a:cubicBezTo>
                  <a:cubicBezTo>
                    <a:pt x="2282" y="10195"/>
                    <a:pt x="0" y="7912"/>
                    <a:pt x="0" y="5097"/>
                  </a:cubicBezTo>
                  <a:cubicBezTo>
                    <a:pt x="0" y="2282"/>
                    <a:pt x="2282" y="0"/>
                    <a:pt x="5097" y="0"/>
                  </a:cubicBezTo>
                  <a:cubicBezTo>
                    <a:pt x="7912" y="0"/>
                    <a:pt x="10194" y="2282"/>
                    <a:pt x="10194" y="5097"/>
                  </a:cubicBezTo>
                  <a:close/>
                </a:path>
              </a:pathLst>
            </a:custGeom>
            <a:solidFill>
              <a:schemeClr val="bg1"/>
            </a:solidFill>
            <a:ln w="16966"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C1B0D5F7-428D-328E-6ADE-049474B5F835}"/>
                </a:ext>
              </a:extLst>
            </p:cNvPr>
            <p:cNvSpPr/>
            <p:nvPr/>
          </p:nvSpPr>
          <p:spPr>
            <a:xfrm>
              <a:off x="9335066" y="2077193"/>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2EB10E0B-7B0F-D7FA-849E-2CABEFE502DB}"/>
                </a:ext>
              </a:extLst>
            </p:cNvPr>
            <p:cNvSpPr/>
            <p:nvPr/>
          </p:nvSpPr>
          <p:spPr>
            <a:xfrm>
              <a:off x="9343561" y="1570866"/>
              <a:ext cx="49273" cy="50972"/>
            </a:xfrm>
            <a:custGeom>
              <a:avLst/>
              <a:gdLst>
                <a:gd name="connsiteX0" fmla="*/ 40778 w 49273"/>
                <a:gd name="connsiteY0" fmla="*/ 16991 h 50972"/>
                <a:gd name="connsiteX1" fmla="*/ 32283 w 49273"/>
                <a:gd name="connsiteY1" fmla="*/ 16991 h 50972"/>
                <a:gd name="connsiteX2" fmla="*/ 32283 w 49273"/>
                <a:gd name="connsiteY2" fmla="*/ 8495 h 50972"/>
                <a:gd name="connsiteX3" fmla="*/ 23787 w 49273"/>
                <a:gd name="connsiteY3" fmla="*/ 0 h 50972"/>
                <a:gd name="connsiteX4" fmla="*/ 16991 w 49273"/>
                <a:gd name="connsiteY4" fmla="*/ 8495 h 50972"/>
                <a:gd name="connsiteX5" fmla="*/ 16991 w 49273"/>
                <a:gd name="connsiteY5" fmla="*/ 16991 h 50972"/>
                <a:gd name="connsiteX6" fmla="*/ 8495 w 49273"/>
                <a:gd name="connsiteY6" fmla="*/ 16991 h 50972"/>
                <a:gd name="connsiteX7" fmla="*/ 0 w 49273"/>
                <a:gd name="connsiteY7" fmla="*/ 25486 h 50972"/>
                <a:gd name="connsiteX8" fmla="*/ 8495 w 49273"/>
                <a:gd name="connsiteY8" fmla="*/ 33982 h 50972"/>
                <a:gd name="connsiteX9" fmla="*/ 16991 w 49273"/>
                <a:gd name="connsiteY9" fmla="*/ 33982 h 50972"/>
                <a:gd name="connsiteX10" fmla="*/ 16991 w 49273"/>
                <a:gd name="connsiteY10" fmla="*/ 42477 h 50972"/>
                <a:gd name="connsiteX11" fmla="*/ 25486 w 49273"/>
                <a:gd name="connsiteY11" fmla="*/ 50973 h 50972"/>
                <a:gd name="connsiteX12" fmla="*/ 33982 w 49273"/>
                <a:gd name="connsiteY12" fmla="*/ 42477 h 50972"/>
                <a:gd name="connsiteX13" fmla="*/ 33982 w 49273"/>
                <a:gd name="connsiteY13" fmla="*/ 33982 h 50972"/>
                <a:gd name="connsiteX14" fmla="*/ 40778 w 49273"/>
                <a:gd name="connsiteY14" fmla="*/ 33982 h 50972"/>
                <a:gd name="connsiteX15" fmla="*/ 49273 w 49273"/>
                <a:gd name="connsiteY15" fmla="*/ 25486 h 50972"/>
                <a:gd name="connsiteX16" fmla="*/ 40778 w 49273"/>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273" h="50972">
                  <a:moveTo>
                    <a:pt x="40778" y="16991"/>
                  </a:moveTo>
                  <a:lnTo>
                    <a:pt x="32283" y="16991"/>
                  </a:lnTo>
                  <a:lnTo>
                    <a:pt x="32283" y="8495"/>
                  </a:lnTo>
                  <a:cubicBezTo>
                    <a:pt x="32283" y="3398"/>
                    <a:pt x="28884" y="0"/>
                    <a:pt x="23787" y="0"/>
                  </a:cubicBezTo>
                  <a:cubicBezTo>
                    <a:pt x="20389" y="0"/>
                    <a:pt x="16991" y="3398"/>
                    <a:pt x="16991" y="8495"/>
                  </a:cubicBezTo>
                  <a:lnTo>
                    <a:pt x="16991" y="16991"/>
                  </a:lnTo>
                  <a:lnTo>
                    <a:pt x="8495" y="16991"/>
                  </a:lnTo>
                  <a:cubicBezTo>
                    <a:pt x="3398" y="16991"/>
                    <a:pt x="0" y="20389"/>
                    <a:pt x="0" y="25486"/>
                  </a:cubicBezTo>
                  <a:cubicBezTo>
                    <a:pt x="0" y="288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0778" y="33982"/>
                  </a:lnTo>
                  <a:cubicBezTo>
                    <a:pt x="45875" y="33982"/>
                    <a:pt x="49273" y="30584"/>
                    <a:pt x="49273" y="25486"/>
                  </a:cubicBezTo>
                  <a:cubicBezTo>
                    <a:pt x="49273" y="20389"/>
                    <a:pt x="45875" y="16991"/>
                    <a:pt x="40778" y="16991"/>
                  </a:cubicBezTo>
                  <a:close/>
                </a:path>
              </a:pathLst>
            </a:custGeom>
            <a:solidFill>
              <a:srgbClr val="FDF0CD"/>
            </a:solidFill>
            <a:ln w="16966"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2C74BE89-AB69-4C2E-711C-BC09A8D5FD63}"/>
                </a:ext>
              </a:extLst>
            </p:cNvPr>
            <p:cNvSpPr/>
            <p:nvPr/>
          </p:nvSpPr>
          <p:spPr>
            <a:xfrm>
              <a:off x="10038487" y="1540282"/>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chemeClr val="bg1"/>
            </a:solidFill>
            <a:ln w="16966"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EA53838F-8C39-1F62-ACBE-29CE4D37EC58}"/>
                </a:ext>
              </a:extLst>
            </p:cNvPr>
            <p:cNvSpPr/>
            <p:nvPr/>
          </p:nvSpPr>
          <p:spPr>
            <a:xfrm>
              <a:off x="10181210" y="1881798"/>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chemeClr val="bg1"/>
            </a:solidFill>
            <a:ln w="16966"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B777B00C-543E-E08F-4ACB-6D77A95BAE01}"/>
                </a:ext>
              </a:extLst>
            </p:cNvPr>
            <p:cNvSpPr/>
            <p:nvPr/>
          </p:nvSpPr>
          <p:spPr>
            <a:xfrm>
              <a:off x="10138733" y="1626936"/>
              <a:ext cx="54370" cy="54370"/>
            </a:xfrm>
            <a:custGeom>
              <a:avLst/>
              <a:gdLst>
                <a:gd name="connsiteX0" fmla="*/ 27185 w 54370"/>
                <a:gd name="connsiteY0" fmla="*/ 54371 h 54370"/>
                <a:gd name="connsiteX1" fmla="*/ 0 w 54370"/>
                <a:gd name="connsiteY1" fmla="*/ 27185 h 54370"/>
                <a:gd name="connsiteX2" fmla="*/ 27185 w 54370"/>
                <a:gd name="connsiteY2" fmla="*/ 0 h 54370"/>
                <a:gd name="connsiteX3" fmla="*/ 54371 w 54370"/>
                <a:gd name="connsiteY3" fmla="*/ 27185 h 54370"/>
                <a:gd name="connsiteX4" fmla="*/ 27185 w 54370"/>
                <a:gd name="connsiteY4" fmla="*/ 54371 h 54370"/>
                <a:gd name="connsiteX5" fmla="*/ 27185 w 54370"/>
                <a:gd name="connsiteY5" fmla="*/ 15292 h 54370"/>
                <a:gd name="connsiteX6" fmla="*/ 15292 w 54370"/>
                <a:gd name="connsiteY6" fmla="*/ 27185 h 54370"/>
                <a:gd name="connsiteX7" fmla="*/ 27185 w 54370"/>
                <a:gd name="connsiteY7" fmla="*/ 39079 h 54370"/>
                <a:gd name="connsiteX8" fmla="*/ 39079 w 54370"/>
                <a:gd name="connsiteY8" fmla="*/ 27185 h 54370"/>
                <a:gd name="connsiteX9" fmla="*/ 27185 w 54370"/>
                <a:gd name="connsiteY9" fmla="*/ 15292 h 5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70" h="54370">
                  <a:moveTo>
                    <a:pt x="27185" y="54371"/>
                  </a:moveTo>
                  <a:cubicBezTo>
                    <a:pt x="11894" y="54371"/>
                    <a:pt x="0" y="42477"/>
                    <a:pt x="0" y="27185"/>
                  </a:cubicBezTo>
                  <a:cubicBezTo>
                    <a:pt x="0" y="11894"/>
                    <a:pt x="11894" y="0"/>
                    <a:pt x="27185" y="0"/>
                  </a:cubicBezTo>
                  <a:cubicBezTo>
                    <a:pt x="42477" y="0"/>
                    <a:pt x="54371" y="11894"/>
                    <a:pt x="54371" y="27185"/>
                  </a:cubicBezTo>
                  <a:cubicBezTo>
                    <a:pt x="54371" y="42477"/>
                    <a:pt x="42477" y="54371"/>
                    <a:pt x="27185" y="54371"/>
                  </a:cubicBezTo>
                  <a:close/>
                  <a:moveTo>
                    <a:pt x="27185" y="15292"/>
                  </a:moveTo>
                  <a:cubicBezTo>
                    <a:pt x="20389" y="15292"/>
                    <a:pt x="15292" y="20389"/>
                    <a:pt x="15292" y="27185"/>
                  </a:cubicBezTo>
                  <a:cubicBezTo>
                    <a:pt x="15292" y="33982"/>
                    <a:pt x="20389" y="39079"/>
                    <a:pt x="27185" y="39079"/>
                  </a:cubicBezTo>
                  <a:cubicBezTo>
                    <a:pt x="33982" y="39079"/>
                    <a:pt x="39079" y="33982"/>
                    <a:pt x="39079" y="27185"/>
                  </a:cubicBezTo>
                  <a:cubicBezTo>
                    <a:pt x="39079" y="20389"/>
                    <a:pt x="33982" y="15292"/>
                    <a:pt x="27185" y="15292"/>
                  </a:cubicBezTo>
                  <a:close/>
                </a:path>
              </a:pathLst>
            </a:custGeom>
            <a:solidFill>
              <a:srgbClr val="F8E167"/>
            </a:solidFill>
            <a:ln w="16966"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7A9E1E66-1C5A-C615-53DA-22C966D4E0B0}"/>
                </a:ext>
              </a:extLst>
            </p:cNvPr>
            <p:cNvSpPr/>
            <p:nvPr/>
          </p:nvSpPr>
          <p:spPr>
            <a:xfrm>
              <a:off x="10203298" y="2292977"/>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rgbClr val="6FDBD3"/>
            </a:solidFill>
            <a:ln w="16966"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D1164C3B-BAEA-8729-57EA-2D5A70114FB6}"/>
                </a:ext>
              </a:extLst>
            </p:cNvPr>
            <p:cNvSpPr/>
            <p:nvPr/>
          </p:nvSpPr>
          <p:spPr>
            <a:xfrm>
              <a:off x="9326570" y="2168944"/>
              <a:ext cx="49273" cy="50972"/>
            </a:xfrm>
            <a:custGeom>
              <a:avLst/>
              <a:gdLst>
                <a:gd name="connsiteX0" fmla="*/ 40778 w 49273"/>
                <a:gd name="connsiteY0" fmla="*/ 16991 h 50972"/>
                <a:gd name="connsiteX1" fmla="*/ 33982 w 49273"/>
                <a:gd name="connsiteY1" fmla="*/ 16991 h 50972"/>
                <a:gd name="connsiteX2" fmla="*/ 33982 w 49273"/>
                <a:gd name="connsiteY2" fmla="*/ 8495 h 50972"/>
                <a:gd name="connsiteX3" fmla="*/ 25486 w 49273"/>
                <a:gd name="connsiteY3" fmla="*/ 0 h 50972"/>
                <a:gd name="connsiteX4" fmla="*/ 16991 w 49273"/>
                <a:gd name="connsiteY4" fmla="*/ 8495 h 50972"/>
                <a:gd name="connsiteX5" fmla="*/ 16991 w 49273"/>
                <a:gd name="connsiteY5" fmla="*/ 16991 h 50972"/>
                <a:gd name="connsiteX6" fmla="*/ 8495 w 49273"/>
                <a:gd name="connsiteY6" fmla="*/ 16991 h 50972"/>
                <a:gd name="connsiteX7" fmla="*/ 0 w 49273"/>
                <a:gd name="connsiteY7" fmla="*/ 25486 h 50972"/>
                <a:gd name="connsiteX8" fmla="*/ 8495 w 49273"/>
                <a:gd name="connsiteY8" fmla="*/ 33982 h 50972"/>
                <a:gd name="connsiteX9" fmla="*/ 16991 w 49273"/>
                <a:gd name="connsiteY9" fmla="*/ 33982 h 50972"/>
                <a:gd name="connsiteX10" fmla="*/ 16991 w 49273"/>
                <a:gd name="connsiteY10" fmla="*/ 42477 h 50972"/>
                <a:gd name="connsiteX11" fmla="*/ 25486 w 49273"/>
                <a:gd name="connsiteY11" fmla="*/ 50973 h 50972"/>
                <a:gd name="connsiteX12" fmla="*/ 33982 w 49273"/>
                <a:gd name="connsiteY12" fmla="*/ 42477 h 50972"/>
                <a:gd name="connsiteX13" fmla="*/ 33982 w 49273"/>
                <a:gd name="connsiteY13" fmla="*/ 33982 h 50972"/>
                <a:gd name="connsiteX14" fmla="*/ 40778 w 49273"/>
                <a:gd name="connsiteY14" fmla="*/ 33982 h 50972"/>
                <a:gd name="connsiteX15" fmla="*/ 49273 w 49273"/>
                <a:gd name="connsiteY15" fmla="*/ 25486 h 50972"/>
                <a:gd name="connsiteX16" fmla="*/ 40778 w 49273"/>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273" h="50972">
                  <a:moveTo>
                    <a:pt x="40778"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0778" y="33982"/>
                  </a:lnTo>
                  <a:cubicBezTo>
                    <a:pt x="45875" y="33982"/>
                    <a:pt x="49273" y="30584"/>
                    <a:pt x="49273" y="25486"/>
                  </a:cubicBezTo>
                  <a:cubicBezTo>
                    <a:pt x="49273" y="20389"/>
                    <a:pt x="45875" y="16991"/>
                    <a:pt x="40778" y="16991"/>
                  </a:cubicBezTo>
                  <a:close/>
                </a:path>
              </a:pathLst>
            </a:custGeom>
            <a:solidFill>
              <a:srgbClr val="F8E167"/>
            </a:solidFill>
            <a:ln w="16966"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43D544DB-7A98-3C44-2200-7C9C21BA9A7C}"/>
                </a:ext>
              </a:extLst>
            </p:cNvPr>
            <p:cNvSpPr/>
            <p:nvPr/>
          </p:nvSpPr>
          <p:spPr>
            <a:xfrm>
              <a:off x="9409826" y="2478177"/>
              <a:ext cx="40778" cy="40777"/>
            </a:xfrm>
            <a:custGeom>
              <a:avLst/>
              <a:gdLst>
                <a:gd name="connsiteX0" fmla="*/ 20389 w 40778"/>
                <a:gd name="connsiteY0" fmla="*/ 40778 h 40777"/>
                <a:gd name="connsiteX1" fmla="*/ 0 w 40778"/>
                <a:gd name="connsiteY1" fmla="*/ 20389 h 40777"/>
                <a:gd name="connsiteX2" fmla="*/ 20389 w 40778"/>
                <a:gd name="connsiteY2" fmla="*/ 0 h 40777"/>
                <a:gd name="connsiteX3" fmla="*/ 40778 w 40778"/>
                <a:gd name="connsiteY3" fmla="*/ 20389 h 40777"/>
                <a:gd name="connsiteX4" fmla="*/ 20389 w 40778"/>
                <a:gd name="connsiteY4" fmla="*/ 40778 h 40777"/>
                <a:gd name="connsiteX5" fmla="*/ 20389 w 40778"/>
                <a:gd name="connsiteY5" fmla="*/ 18690 h 40777"/>
                <a:gd name="connsiteX6" fmla="*/ 16991 w 40778"/>
                <a:gd name="connsiteY6" fmla="*/ 22088 h 40777"/>
                <a:gd name="connsiteX7" fmla="*/ 20389 w 40778"/>
                <a:gd name="connsiteY7" fmla="*/ 25486 h 40777"/>
                <a:gd name="connsiteX8" fmla="*/ 23787 w 40778"/>
                <a:gd name="connsiteY8" fmla="*/ 22088 h 40777"/>
                <a:gd name="connsiteX9" fmla="*/ 20389 w 40778"/>
                <a:gd name="connsiteY9" fmla="*/ 18690 h 40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78" h="40777">
                  <a:moveTo>
                    <a:pt x="20389" y="40778"/>
                  </a:moveTo>
                  <a:cubicBezTo>
                    <a:pt x="10195" y="40778"/>
                    <a:pt x="0" y="32283"/>
                    <a:pt x="0" y="20389"/>
                  </a:cubicBezTo>
                  <a:cubicBezTo>
                    <a:pt x="0" y="8495"/>
                    <a:pt x="8495" y="0"/>
                    <a:pt x="20389" y="0"/>
                  </a:cubicBezTo>
                  <a:cubicBezTo>
                    <a:pt x="32283" y="0"/>
                    <a:pt x="40778" y="8495"/>
                    <a:pt x="40778" y="20389"/>
                  </a:cubicBezTo>
                  <a:cubicBezTo>
                    <a:pt x="40778" y="32283"/>
                    <a:pt x="30584" y="40778"/>
                    <a:pt x="20389" y="40778"/>
                  </a:cubicBezTo>
                  <a:close/>
                  <a:moveTo>
                    <a:pt x="20389" y="18690"/>
                  </a:moveTo>
                  <a:cubicBezTo>
                    <a:pt x="18690" y="18690"/>
                    <a:pt x="16991" y="20389"/>
                    <a:pt x="16991" y="22088"/>
                  </a:cubicBezTo>
                  <a:cubicBezTo>
                    <a:pt x="16991" y="23787"/>
                    <a:pt x="18690" y="25486"/>
                    <a:pt x="20389" y="25486"/>
                  </a:cubicBezTo>
                  <a:cubicBezTo>
                    <a:pt x="22088" y="25486"/>
                    <a:pt x="23787" y="23787"/>
                    <a:pt x="23787" y="22088"/>
                  </a:cubicBezTo>
                  <a:cubicBezTo>
                    <a:pt x="23787" y="20389"/>
                    <a:pt x="22088" y="18690"/>
                    <a:pt x="20389" y="18690"/>
                  </a:cubicBezTo>
                  <a:close/>
                </a:path>
              </a:pathLst>
            </a:custGeom>
            <a:solidFill>
              <a:srgbClr val="6FDBD3"/>
            </a:solidFill>
            <a:ln w="16966"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27554711-1261-899D-AB87-770D20F0046B}"/>
                </a:ext>
              </a:extLst>
            </p:cNvPr>
            <p:cNvSpPr/>
            <p:nvPr/>
          </p:nvSpPr>
          <p:spPr>
            <a:xfrm>
              <a:off x="9426816" y="1599750"/>
              <a:ext cx="569193" cy="798569"/>
            </a:xfrm>
            <a:custGeom>
              <a:avLst/>
              <a:gdLst>
                <a:gd name="connsiteX0" fmla="*/ 0 w 569193"/>
                <a:gd name="connsiteY0" fmla="*/ 0 h 798569"/>
                <a:gd name="connsiteX1" fmla="*/ 569193 w 569193"/>
                <a:gd name="connsiteY1" fmla="*/ 0 h 798569"/>
                <a:gd name="connsiteX2" fmla="*/ 569193 w 569193"/>
                <a:gd name="connsiteY2" fmla="*/ 798570 h 798569"/>
                <a:gd name="connsiteX3" fmla="*/ 0 w 569193"/>
                <a:gd name="connsiteY3" fmla="*/ 798570 h 798569"/>
              </a:gdLst>
              <a:ahLst/>
              <a:cxnLst>
                <a:cxn ang="0">
                  <a:pos x="connsiteX0" y="connsiteY0"/>
                </a:cxn>
                <a:cxn ang="0">
                  <a:pos x="connsiteX1" y="connsiteY1"/>
                </a:cxn>
                <a:cxn ang="0">
                  <a:pos x="connsiteX2" y="connsiteY2"/>
                </a:cxn>
                <a:cxn ang="0">
                  <a:pos x="connsiteX3" y="connsiteY3"/>
                </a:cxn>
              </a:cxnLst>
              <a:rect l="l" t="t" r="r" b="b"/>
              <a:pathLst>
                <a:path w="569193" h="798569">
                  <a:moveTo>
                    <a:pt x="0" y="0"/>
                  </a:moveTo>
                  <a:lnTo>
                    <a:pt x="569193" y="0"/>
                  </a:lnTo>
                  <a:lnTo>
                    <a:pt x="569193" y="798570"/>
                  </a:lnTo>
                  <a:lnTo>
                    <a:pt x="0" y="798570"/>
                  </a:lnTo>
                  <a:close/>
                </a:path>
              </a:pathLst>
            </a:custGeom>
            <a:solidFill>
              <a:srgbClr val="FFFFFF"/>
            </a:solidFill>
            <a:ln w="16966" cap="flat">
              <a:noFill/>
              <a:prstDash val="solid"/>
              <a:miter/>
            </a:ln>
          </p:spPr>
          <p:txBody>
            <a:bodyPr rtlCol="0" anchor="ctr"/>
            <a:lstStyle/>
            <a:p>
              <a:endParaRPr lang="zh-CN" altLang="en-US"/>
            </a:p>
          </p:txBody>
        </p:sp>
        <p:sp>
          <p:nvSpPr>
            <p:cNvPr id="151" name="任意多边形: 形状 150">
              <a:extLst>
                <a:ext uri="{FF2B5EF4-FFF2-40B4-BE49-F238E27FC236}">
                  <a16:creationId xmlns:a16="http://schemas.microsoft.com/office/drawing/2014/main" id="{9E33EFFF-85E9-87A5-B9EB-E6B096EA349E}"/>
                </a:ext>
              </a:extLst>
            </p:cNvPr>
            <p:cNvSpPr/>
            <p:nvPr/>
          </p:nvSpPr>
          <p:spPr>
            <a:xfrm>
              <a:off x="9413224" y="1587857"/>
              <a:ext cx="596378" cy="825755"/>
            </a:xfrm>
            <a:custGeom>
              <a:avLst/>
              <a:gdLst>
                <a:gd name="connsiteX0" fmla="*/ 582786 w 596378"/>
                <a:gd name="connsiteY0" fmla="*/ 825755 h 825755"/>
                <a:gd name="connsiteX1" fmla="*/ 13593 w 596378"/>
                <a:gd name="connsiteY1" fmla="*/ 825755 h 825755"/>
                <a:gd name="connsiteX2" fmla="*/ 0 w 596378"/>
                <a:gd name="connsiteY2" fmla="*/ 812162 h 825755"/>
                <a:gd name="connsiteX3" fmla="*/ 0 w 596378"/>
                <a:gd name="connsiteY3" fmla="*/ 13593 h 825755"/>
                <a:gd name="connsiteX4" fmla="*/ 13593 w 596378"/>
                <a:gd name="connsiteY4" fmla="*/ 0 h 825755"/>
                <a:gd name="connsiteX5" fmla="*/ 582786 w 596378"/>
                <a:gd name="connsiteY5" fmla="*/ 0 h 825755"/>
                <a:gd name="connsiteX6" fmla="*/ 596379 w 596378"/>
                <a:gd name="connsiteY6" fmla="*/ 13593 h 825755"/>
                <a:gd name="connsiteX7" fmla="*/ 596379 w 596378"/>
                <a:gd name="connsiteY7" fmla="*/ 812162 h 825755"/>
                <a:gd name="connsiteX8" fmla="*/ 582786 w 596378"/>
                <a:gd name="connsiteY8" fmla="*/ 825755 h 825755"/>
                <a:gd name="connsiteX9" fmla="*/ 27185 w 596378"/>
                <a:gd name="connsiteY9" fmla="*/ 796871 h 825755"/>
                <a:gd name="connsiteX10" fmla="*/ 567494 w 596378"/>
                <a:gd name="connsiteY10" fmla="*/ 796871 h 825755"/>
                <a:gd name="connsiteX11" fmla="*/ 567494 w 596378"/>
                <a:gd name="connsiteY11" fmla="*/ 27185 h 825755"/>
                <a:gd name="connsiteX12" fmla="*/ 27185 w 596378"/>
                <a:gd name="connsiteY12" fmla="*/ 27185 h 825755"/>
                <a:gd name="connsiteX13" fmla="*/ 27185 w 596378"/>
                <a:gd name="connsiteY13" fmla="*/ 796871 h 82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378" h="825755">
                  <a:moveTo>
                    <a:pt x="582786" y="825755"/>
                  </a:moveTo>
                  <a:lnTo>
                    <a:pt x="13593" y="825755"/>
                  </a:lnTo>
                  <a:cubicBezTo>
                    <a:pt x="5097" y="825755"/>
                    <a:pt x="0" y="818959"/>
                    <a:pt x="0" y="812162"/>
                  </a:cubicBezTo>
                  <a:lnTo>
                    <a:pt x="0" y="13593"/>
                  </a:lnTo>
                  <a:cubicBezTo>
                    <a:pt x="0" y="5097"/>
                    <a:pt x="6796" y="0"/>
                    <a:pt x="13593" y="0"/>
                  </a:cubicBezTo>
                  <a:lnTo>
                    <a:pt x="582786" y="0"/>
                  </a:lnTo>
                  <a:cubicBezTo>
                    <a:pt x="591281" y="0"/>
                    <a:pt x="596379" y="6796"/>
                    <a:pt x="596379" y="13593"/>
                  </a:cubicBezTo>
                  <a:lnTo>
                    <a:pt x="596379" y="812162"/>
                  </a:lnTo>
                  <a:cubicBezTo>
                    <a:pt x="596379" y="818959"/>
                    <a:pt x="589582" y="825755"/>
                    <a:pt x="582786" y="825755"/>
                  </a:cubicBezTo>
                  <a:close/>
                  <a:moveTo>
                    <a:pt x="27185" y="796871"/>
                  </a:moveTo>
                  <a:lnTo>
                    <a:pt x="567494" y="796871"/>
                  </a:lnTo>
                  <a:lnTo>
                    <a:pt x="567494" y="27185"/>
                  </a:lnTo>
                  <a:lnTo>
                    <a:pt x="27185" y="27185"/>
                  </a:lnTo>
                  <a:lnTo>
                    <a:pt x="27185" y="796871"/>
                  </a:lnTo>
                  <a:close/>
                </a:path>
              </a:pathLst>
            </a:custGeom>
            <a:solidFill>
              <a:srgbClr val="000000"/>
            </a:solidFill>
            <a:ln w="16966"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91C495DC-B460-7213-277A-0DA1CC0D55A2}"/>
                </a:ext>
              </a:extLst>
            </p:cNvPr>
            <p:cNvSpPr/>
            <p:nvPr/>
          </p:nvSpPr>
          <p:spPr>
            <a:xfrm>
              <a:off x="9496479" y="1672811"/>
              <a:ext cx="569193" cy="798569"/>
            </a:xfrm>
            <a:custGeom>
              <a:avLst/>
              <a:gdLst>
                <a:gd name="connsiteX0" fmla="*/ 0 w 569193"/>
                <a:gd name="connsiteY0" fmla="*/ 0 h 798569"/>
                <a:gd name="connsiteX1" fmla="*/ 569193 w 569193"/>
                <a:gd name="connsiteY1" fmla="*/ 0 h 798569"/>
                <a:gd name="connsiteX2" fmla="*/ 569193 w 569193"/>
                <a:gd name="connsiteY2" fmla="*/ 798570 h 798569"/>
                <a:gd name="connsiteX3" fmla="*/ 0 w 569193"/>
                <a:gd name="connsiteY3" fmla="*/ 798570 h 798569"/>
              </a:gdLst>
              <a:ahLst/>
              <a:cxnLst>
                <a:cxn ang="0">
                  <a:pos x="connsiteX0" y="connsiteY0"/>
                </a:cxn>
                <a:cxn ang="0">
                  <a:pos x="connsiteX1" y="connsiteY1"/>
                </a:cxn>
                <a:cxn ang="0">
                  <a:pos x="connsiteX2" y="connsiteY2"/>
                </a:cxn>
                <a:cxn ang="0">
                  <a:pos x="connsiteX3" y="connsiteY3"/>
                </a:cxn>
              </a:cxnLst>
              <a:rect l="l" t="t" r="r" b="b"/>
              <a:pathLst>
                <a:path w="569193" h="798569">
                  <a:moveTo>
                    <a:pt x="0" y="0"/>
                  </a:moveTo>
                  <a:lnTo>
                    <a:pt x="569193" y="0"/>
                  </a:lnTo>
                  <a:lnTo>
                    <a:pt x="569193" y="798570"/>
                  </a:lnTo>
                  <a:lnTo>
                    <a:pt x="0" y="798570"/>
                  </a:lnTo>
                  <a:close/>
                </a:path>
              </a:pathLst>
            </a:custGeom>
            <a:solidFill>
              <a:srgbClr val="FFFFFF"/>
            </a:solidFill>
            <a:ln w="16966"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0E588D60-F028-7911-C19D-FFF723FD526A}"/>
                </a:ext>
              </a:extLst>
            </p:cNvPr>
            <p:cNvSpPr/>
            <p:nvPr/>
          </p:nvSpPr>
          <p:spPr>
            <a:xfrm>
              <a:off x="9482886" y="1659218"/>
              <a:ext cx="596378" cy="827454"/>
            </a:xfrm>
            <a:custGeom>
              <a:avLst/>
              <a:gdLst>
                <a:gd name="connsiteX0" fmla="*/ 582786 w 596378"/>
                <a:gd name="connsiteY0" fmla="*/ 827454 h 827454"/>
                <a:gd name="connsiteX1" fmla="*/ 13593 w 596378"/>
                <a:gd name="connsiteY1" fmla="*/ 827454 h 827454"/>
                <a:gd name="connsiteX2" fmla="*/ 0 w 596378"/>
                <a:gd name="connsiteY2" fmla="*/ 813862 h 827454"/>
                <a:gd name="connsiteX3" fmla="*/ 0 w 596378"/>
                <a:gd name="connsiteY3" fmla="*/ 13593 h 827454"/>
                <a:gd name="connsiteX4" fmla="*/ 13593 w 596378"/>
                <a:gd name="connsiteY4" fmla="*/ 0 h 827454"/>
                <a:gd name="connsiteX5" fmla="*/ 582786 w 596378"/>
                <a:gd name="connsiteY5" fmla="*/ 0 h 827454"/>
                <a:gd name="connsiteX6" fmla="*/ 596379 w 596378"/>
                <a:gd name="connsiteY6" fmla="*/ 13593 h 827454"/>
                <a:gd name="connsiteX7" fmla="*/ 596379 w 596378"/>
                <a:gd name="connsiteY7" fmla="*/ 812162 h 827454"/>
                <a:gd name="connsiteX8" fmla="*/ 582786 w 596378"/>
                <a:gd name="connsiteY8" fmla="*/ 827454 h 827454"/>
                <a:gd name="connsiteX9" fmla="*/ 28884 w 596378"/>
                <a:gd name="connsiteY9" fmla="*/ 798570 h 827454"/>
                <a:gd name="connsiteX10" fmla="*/ 569193 w 596378"/>
                <a:gd name="connsiteY10" fmla="*/ 798570 h 827454"/>
                <a:gd name="connsiteX11" fmla="*/ 569193 w 596378"/>
                <a:gd name="connsiteY11" fmla="*/ 27185 h 827454"/>
                <a:gd name="connsiteX12" fmla="*/ 28884 w 596378"/>
                <a:gd name="connsiteY12" fmla="*/ 27185 h 827454"/>
                <a:gd name="connsiteX13" fmla="*/ 28884 w 596378"/>
                <a:gd name="connsiteY13" fmla="*/ 798570 h 827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378" h="827454">
                  <a:moveTo>
                    <a:pt x="582786" y="827454"/>
                  </a:moveTo>
                  <a:lnTo>
                    <a:pt x="13593" y="827454"/>
                  </a:lnTo>
                  <a:cubicBezTo>
                    <a:pt x="5097" y="827454"/>
                    <a:pt x="0" y="820658"/>
                    <a:pt x="0" y="813862"/>
                  </a:cubicBezTo>
                  <a:lnTo>
                    <a:pt x="0" y="13593"/>
                  </a:lnTo>
                  <a:cubicBezTo>
                    <a:pt x="0" y="5097"/>
                    <a:pt x="6796" y="0"/>
                    <a:pt x="13593" y="0"/>
                  </a:cubicBezTo>
                  <a:lnTo>
                    <a:pt x="582786" y="0"/>
                  </a:lnTo>
                  <a:cubicBezTo>
                    <a:pt x="591281" y="0"/>
                    <a:pt x="596379" y="6796"/>
                    <a:pt x="596379" y="13593"/>
                  </a:cubicBezTo>
                  <a:lnTo>
                    <a:pt x="596379" y="812162"/>
                  </a:lnTo>
                  <a:cubicBezTo>
                    <a:pt x="596379" y="820658"/>
                    <a:pt x="589582" y="827454"/>
                    <a:pt x="582786" y="827454"/>
                  </a:cubicBezTo>
                  <a:close/>
                  <a:moveTo>
                    <a:pt x="28884" y="798570"/>
                  </a:moveTo>
                  <a:lnTo>
                    <a:pt x="569193" y="798570"/>
                  </a:lnTo>
                  <a:lnTo>
                    <a:pt x="569193" y="27185"/>
                  </a:lnTo>
                  <a:lnTo>
                    <a:pt x="28884" y="27185"/>
                  </a:lnTo>
                  <a:lnTo>
                    <a:pt x="28884" y="798570"/>
                  </a:lnTo>
                  <a:close/>
                </a:path>
              </a:pathLst>
            </a:custGeom>
            <a:solidFill>
              <a:srgbClr val="000000"/>
            </a:solidFill>
            <a:ln w="16966"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A1D0DC5B-F8E1-6FC5-53D7-BFCB1ACC336F}"/>
                </a:ext>
              </a:extLst>
            </p:cNvPr>
            <p:cNvSpPr/>
            <p:nvPr/>
          </p:nvSpPr>
          <p:spPr>
            <a:xfrm>
              <a:off x="9567840" y="1742473"/>
              <a:ext cx="569193" cy="798569"/>
            </a:xfrm>
            <a:custGeom>
              <a:avLst/>
              <a:gdLst>
                <a:gd name="connsiteX0" fmla="*/ 0 w 569193"/>
                <a:gd name="connsiteY0" fmla="*/ 0 h 798569"/>
                <a:gd name="connsiteX1" fmla="*/ 569193 w 569193"/>
                <a:gd name="connsiteY1" fmla="*/ 0 h 798569"/>
                <a:gd name="connsiteX2" fmla="*/ 569193 w 569193"/>
                <a:gd name="connsiteY2" fmla="*/ 798570 h 798569"/>
                <a:gd name="connsiteX3" fmla="*/ 0 w 569193"/>
                <a:gd name="connsiteY3" fmla="*/ 798570 h 798569"/>
              </a:gdLst>
              <a:ahLst/>
              <a:cxnLst>
                <a:cxn ang="0">
                  <a:pos x="connsiteX0" y="connsiteY0"/>
                </a:cxn>
                <a:cxn ang="0">
                  <a:pos x="connsiteX1" y="connsiteY1"/>
                </a:cxn>
                <a:cxn ang="0">
                  <a:pos x="connsiteX2" y="connsiteY2"/>
                </a:cxn>
                <a:cxn ang="0">
                  <a:pos x="connsiteX3" y="connsiteY3"/>
                </a:cxn>
              </a:cxnLst>
              <a:rect l="l" t="t" r="r" b="b"/>
              <a:pathLst>
                <a:path w="569193" h="798569">
                  <a:moveTo>
                    <a:pt x="0" y="0"/>
                  </a:moveTo>
                  <a:lnTo>
                    <a:pt x="569193" y="0"/>
                  </a:lnTo>
                  <a:lnTo>
                    <a:pt x="569193" y="798570"/>
                  </a:lnTo>
                  <a:lnTo>
                    <a:pt x="0" y="798570"/>
                  </a:lnTo>
                  <a:close/>
                </a:path>
              </a:pathLst>
            </a:custGeom>
            <a:solidFill>
              <a:srgbClr val="FFFFFF"/>
            </a:solidFill>
            <a:ln w="16966"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CA38D0F3-8FBB-54C6-ABCB-E7D3A1D3B6BA}"/>
                </a:ext>
              </a:extLst>
            </p:cNvPr>
            <p:cNvSpPr/>
            <p:nvPr/>
          </p:nvSpPr>
          <p:spPr>
            <a:xfrm>
              <a:off x="9554248" y="1730580"/>
              <a:ext cx="596378" cy="825755"/>
            </a:xfrm>
            <a:custGeom>
              <a:avLst/>
              <a:gdLst>
                <a:gd name="connsiteX0" fmla="*/ 581087 w 596378"/>
                <a:gd name="connsiteY0" fmla="*/ 825755 h 825755"/>
                <a:gd name="connsiteX1" fmla="*/ 13593 w 596378"/>
                <a:gd name="connsiteY1" fmla="*/ 825755 h 825755"/>
                <a:gd name="connsiteX2" fmla="*/ 0 w 596378"/>
                <a:gd name="connsiteY2" fmla="*/ 812162 h 825755"/>
                <a:gd name="connsiteX3" fmla="*/ 0 w 596378"/>
                <a:gd name="connsiteY3" fmla="*/ 13593 h 825755"/>
                <a:gd name="connsiteX4" fmla="*/ 13593 w 596378"/>
                <a:gd name="connsiteY4" fmla="*/ 0 h 825755"/>
                <a:gd name="connsiteX5" fmla="*/ 582786 w 596378"/>
                <a:gd name="connsiteY5" fmla="*/ 0 h 825755"/>
                <a:gd name="connsiteX6" fmla="*/ 596379 w 596378"/>
                <a:gd name="connsiteY6" fmla="*/ 13593 h 825755"/>
                <a:gd name="connsiteX7" fmla="*/ 596379 w 596378"/>
                <a:gd name="connsiteY7" fmla="*/ 812162 h 825755"/>
                <a:gd name="connsiteX8" fmla="*/ 581087 w 596378"/>
                <a:gd name="connsiteY8" fmla="*/ 825755 h 825755"/>
                <a:gd name="connsiteX9" fmla="*/ 27185 w 596378"/>
                <a:gd name="connsiteY9" fmla="*/ 796871 h 825755"/>
                <a:gd name="connsiteX10" fmla="*/ 567494 w 596378"/>
                <a:gd name="connsiteY10" fmla="*/ 796871 h 825755"/>
                <a:gd name="connsiteX11" fmla="*/ 567494 w 596378"/>
                <a:gd name="connsiteY11" fmla="*/ 27185 h 825755"/>
                <a:gd name="connsiteX12" fmla="*/ 27185 w 596378"/>
                <a:gd name="connsiteY12" fmla="*/ 27185 h 825755"/>
                <a:gd name="connsiteX13" fmla="*/ 27185 w 596378"/>
                <a:gd name="connsiteY13" fmla="*/ 796871 h 82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6378" h="825755">
                  <a:moveTo>
                    <a:pt x="581087" y="825755"/>
                  </a:moveTo>
                  <a:lnTo>
                    <a:pt x="13593" y="825755"/>
                  </a:lnTo>
                  <a:cubicBezTo>
                    <a:pt x="5097" y="825755"/>
                    <a:pt x="0" y="818959"/>
                    <a:pt x="0" y="812162"/>
                  </a:cubicBezTo>
                  <a:lnTo>
                    <a:pt x="0" y="13593"/>
                  </a:lnTo>
                  <a:cubicBezTo>
                    <a:pt x="0" y="5097"/>
                    <a:pt x="6796" y="0"/>
                    <a:pt x="13593" y="0"/>
                  </a:cubicBezTo>
                  <a:lnTo>
                    <a:pt x="582786" y="0"/>
                  </a:lnTo>
                  <a:cubicBezTo>
                    <a:pt x="591281" y="0"/>
                    <a:pt x="596379" y="6796"/>
                    <a:pt x="596379" y="13593"/>
                  </a:cubicBezTo>
                  <a:lnTo>
                    <a:pt x="596379" y="812162"/>
                  </a:lnTo>
                  <a:cubicBezTo>
                    <a:pt x="596379" y="818959"/>
                    <a:pt x="589582" y="825755"/>
                    <a:pt x="581087" y="825755"/>
                  </a:cubicBezTo>
                  <a:close/>
                  <a:moveTo>
                    <a:pt x="27185" y="796871"/>
                  </a:moveTo>
                  <a:lnTo>
                    <a:pt x="567494" y="796871"/>
                  </a:lnTo>
                  <a:lnTo>
                    <a:pt x="567494" y="27185"/>
                  </a:lnTo>
                  <a:lnTo>
                    <a:pt x="27185" y="27185"/>
                  </a:lnTo>
                  <a:lnTo>
                    <a:pt x="27185" y="796871"/>
                  </a:lnTo>
                  <a:close/>
                </a:path>
              </a:pathLst>
            </a:custGeom>
            <a:solidFill>
              <a:srgbClr val="000000"/>
            </a:solidFill>
            <a:ln w="16966"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EEE1D034-0949-E675-AFB6-111FDC1A28D3}"/>
                </a:ext>
              </a:extLst>
            </p:cNvPr>
            <p:cNvSpPr/>
            <p:nvPr/>
          </p:nvSpPr>
          <p:spPr>
            <a:xfrm>
              <a:off x="9635804" y="1869905"/>
              <a:ext cx="430132" cy="572591"/>
            </a:xfrm>
            <a:custGeom>
              <a:avLst/>
              <a:gdLst>
                <a:gd name="connsiteX0" fmla="*/ 417975 w 430132"/>
                <a:gd name="connsiteY0" fmla="*/ 129130 h 572591"/>
                <a:gd name="connsiteX1" fmla="*/ 13593 w 430132"/>
                <a:gd name="connsiteY1" fmla="*/ 129130 h 572591"/>
                <a:gd name="connsiteX2" fmla="*/ 0 w 430132"/>
                <a:gd name="connsiteY2" fmla="*/ 115538 h 572591"/>
                <a:gd name="connsiteX3" fmla="*/ 13593 w 430132"/>
                <a:gd name="connsiteY3" fmla="*/ 101945 h 572591"/>
                <a:gd name="connsiteX4" fmla="*/ 416276 w 430132"/>
                <a:gd name="connsiteY4" fmla="*/ 101945 h 572591"/>
                <a:gd name="connsiteX5" fmla="*/ 429868 w 430132"/>
                <a:gd name="connsiteY5" fmla="*/ 115538 h 572591"/>
                <a:gd name="connsiteX6" fmla="*/ 417975 w 430132"/>
                <a:gd name="connsiteY6" fmla="*/ 129130 h 572591"/>
                <a:gd name="connsiteX7" fmla="*/ 287145 w 430132"/>
                <a:gd name="connsiteY7" fmla="*/ 27185 h 572591"/>
                <a:gd name="connsiteX8" fmla="*/ 15292 w 430132"/>
                <a:gd name="connsiteY8" fmla="*/ 27185 h 572591"/>
                <a:gd name="connsiteX9" fmla="*/ 1699 w 430132"/>
                <a:gd name="connsiteY9" fmla="*/ 13593 h 572591"/>
                <a:gd name="connsiteX10" fmla="*/ 15292 w 430132"/>
                <a:gd name="connsiteY10" fmla="*/ 0 h 572591"/>
                <a:gd name="connsiteX11" fmla="*/ 287145 w 430132"/>
                <a:gd name="connsiteY11" fmla="*/ 0 h 572591"/>
                <a:gd name="connsiteX12" fmla="*/ 300738 w 430132"/>
                <a:gd name="connsiteY12" fmla="*/ 13593 h 572591"/>
                <a:gd name="connsiteX13" fmla="*/ 287145 w 430132"/>
                <a:gd name="connsiteY13" fmla="*/ 27185 h 572591"/>
                <a:gd name="connsiteX14" fmla="*/ 417975 w 430132"/>
                <a:gd name="connsiteY14" fmla="*/ 193696 h 572591"/>
                <a:gd name="connsiteX15" fmla="*/ 13593 w 430132"/>
                <a:gd name="connsiteY15" fmla="*/ 193696 h 572591"/>
                <a:gd name="connsiteX16" fmla="*/ 0 w 430132"/>
                <a:gd name="connsiteY16" fmla="*/ 180103 h 572591"/>
                <a:gd name="connsiteX17" fmla="*/ 13593 w 430132"/>
                <a:gd name="connsiteY17" fmla="*/ 166510 h 572591"/>
                <a:gd name="connsiteX18" fmla="*/ 416276 w 430132"/>
                <a:gd name="connsiteY18" fmla="*/ 166510 h 572591"/>
                <a:gd name="connsiteX19" fmla="*/ 429868 w 430132"/>
                <a:gd name="connsiteY19" fmla="*/ 180103 h 572591"/>
                <a:gd name="connsiteX20" fmla="*/ 417975 w 430132"/>
                <a:gd name="connsiteY20" fmla="*/ 193696 h 572591"/>
                <a:gd name="connsiteX21" fmla="*/ 417975 w 430132"/>
                <a:gd name="connsiteY21" fmla="*/ 256562 h 572591"/>
                <a:gd name="connsiteX22" fmla="*/ 13593 w 430132"/>
                <a:gd name="connsiteY22" fmla="*/ 256562 h 572591"/>
                <a:gd name="connsiteX23" fmla="*/ 0 w 430132"/>
                <a:gd name="connsiteY23" fmla="*/ 242969 h 572591"/>
                <a:gd name="connsiteX24" fmla="*/ 13593 w 430132"/>
                <a:gd name="connsiteY24" fmla="*/ 229376 h 572591"/>
                <a:gd name="connsiteX25" fmla="*/ 416276 w 430132"/>
                <a:gd name="connsiteY25" fmla="*/ 229376 h 572591"/>
                <a:gd name="connsiteX26" fmla="*/ 429868 w 430132"/>
                <a:gd name="connsiteY26" fmla="*/ 242969 h 572591"/>
                <a:gd name="connsiteX27" fmla="*/ 417975 w 430132"/>
                <a:gd name="connsiteY27" fmla="*/ 256562 h 572591"/>
                <a:gd name="connsiteX28" fmla="*/ 417975 w 430132"/>
                <a:gd name="connsiteY28" fmla="*/ 319428 h 572591"/>
                <a:gd name="connsiteX29" fmla="*/ 13593 w 430132"/>
                <a:gd name="connsiteY29" fmla="*/ 319428 h 572591"/>
                <a:gd name="connsiteX30" fmla="*/ 0 w 430132"/>
                <a:gd name="connsiteY30" fmla="*/ 305835 h 572591"/>
                <a:gd name="connsiteX31" fmla="*/ 13593 w 430132"/>
                <a:gd name="connsiteY31" fmla="*/ 292243 h 572591"/>
                <a:gd name="connsiteX32" fmla="*/ 416276 w 430132"/>
                <a:gd name="connsiteY32" fmla="*/ 292243 h 572591"/>
                <a:gd name="connsiteX33" fmla="*/ 429868 w 430132"/>
                <a:gd name="connsiteY33" fmla="*/ 305835 h 572591"/>
                <a:gd name="connsiteX34" fmla="*/ 417975 w 430132"/>
                <a:gd name="connsiteY34" fmla="*/ 319428 h 572591"/>
                <a:gd name="connsiteX35" fmla="*/ 417975 w 430132"/>
                <a:gd name="connsiteY35" fmla="*/ 382294 h 572591"/>
                <a:gd name="connsiteX36" fmla="*/ 13593 w 430132"/>
                <a:gd name="connsiteY36" fmla="*/ 382294 h 572591"/>
                <a:gd name="connsiteX37" fmla="*/ 0 w 430132"/>
                <a:gd name="connsiteY37" fmla="*/ 368701 h 572591"/>
                <a:gd name="connsiteX38" fmla="*/ 13593 w 430132"/>
                <a:gd name="connsiteY38" fmla="*/ 355109 h 572591"/>
                <a:gd name="connsiteX39" fmla="*/ 416276 w 430132"/>
                <a:gd name="connsiteY39" fmla="*/ 355109 h 572591"/>
                <a:gd name="connsiteX40" fmla="*/ 429868 w 430132"/>
                <a:gd name="connsiteY40" fmla="*/ 368701 h 572591"/>
                <a:gd name="connsiteX41" fmla="*/ 417975 w 430132"/>
                <a:gd name="connsiteY41" fmla="*/ 382294 h 572591"/>
                <a:gd name="connsiteX42" fmla="*/ 417975 w 430132"/>
                <a:gd name="connsiteY42" fmla="*/ 446859 h 572591"/>
                <a:gd name="connsiteX43" fmla="*/ 13593 w 430132"/>
                <a:gd name="connsiteY43" fmla="*/ 446859 h 572591"/>
                <a:gd name="connsiteX44" fmla="*/ 0 w 430132"/>
                <a:gd name="connsiteY44" fmla="*/ 433267 h 572591"/>
                <a:gd name="connsiteX45" fmla="*/ 13593 w 430132"/>
                <a:gd name="connsiteY45" fmla="*/ 419674 h 572591"/>
                <a:gd name="connsiteX46" fmla="*/ 416276 w 430132"/>
                <a:gd name="connsiteY46" fmla="*/ 419674 h 572591"/>
                <a:gd name="connsiteX47" fmla="*/ 429868 w 430132"/>
                <a:gd name="connsiteY47" fmla="*/ 433267 h 572591"/>
                <a:gd name="connsiteX48" fmla="*/ 417975 w 430132"/>
                <a:gd name="connsiteY48" fmla="*/ 446859 h 572591"/>
                <a:gd name="connsiteX49" fmla="*/ 417975 w 430132"/>
                <a:gd name="connsiteY49" fmla="*/ 509725 h 572591"/>
                <a:gd name="connsiteX50" fmla="*/ 13593 w 430132"/>
                <a:gd name="connsiteY50" fmla="*/ 509725 h 572591"/>
                <a:gd name="connsiteX51" fmla="*/ 0 w 430132"/>
                <a:gd name="connsiteY51" fmla="*/ 496133 h 572591"/>
                <a:gd name="connsiteX52" fmla="*/ 13593 w 430132"/>
                <a:gd name="connsiteY52" fmla="*/ 482540 h 572591"/>
                <a:gd name="connsiteX53" fmla="*/ 416276 w 430132"/>
                <a:gd name="connsiteY53" fmla="*/ 482540 h 572591"/>
                <a:gd name="connsiteX54" fmla="*/ 429868 w 430132"/>
                <a:gd name="connsiteY54" fmla="*/ 496133 h 572591"/>
                <a:gd name="connsiteX55" fmla="*/ 417975 w 430132"/>
                <a:gd name="connsiteY55" fmla="*/ 509725 h 572591"/>
                <a:gd name="connsiteX56" fmla="*/ 287145 w 430132"/>
                <a:gd name="connsiteY56" fmla="*/ 572592 h 572591"/>
                <a:gd name="connsiteX57" fmla="*/ 15292 w 430132"/>
                <a:gd name="connsiteY57" fmla="*/ 572592 h 572591"/>
                <a:gd name="connsiteX58" fmla="*/ 1699 w 430132"/>
                <a:gd name="connsiteY58" fmla="*/ 558999 h 572591"/>
                <a:gd name="connsiteX59" fmla="*/ 15292 w 430132"/>
                <a:gd name="connsiteY59" fmla="*/ 545406 h 572591"/>
                <a:gd name="connsiteX60" fmla="*/ 287145 w 430132"/>
                <a:gd name="connsiteY60" fmla="*/ 545406 h 572591"/>
                <a:gd name="connsiteX61" fmla="*/ 300738 w 430132"/>
                <a:gd name="connsiteY61" fmla="*/ 558999 h 572591"/>
                <a:gd name="connsiteX62" fmla="*/ 287145 w 430132"/>
                <a:gd name="connsiteY62" fmla="*/ 572592 h 572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30132" h="572591">
                  <a:moveTo>
                    <a:pt x="417975" y="129130"/>
                  </a:moveTo>
                  <a:lnTo>
                    <a:pt x="13593" y="129130"/>
                  </a:lnTo>
                  <a:cubicBezTo>
                    <a:pt x="5097" y="129130"/>
                    <a:pt x="0" y="122334"/>
                    <a:pt x="0" y="115538"/>
                  </a:cubicBezTo>
                  <a:cubicBezTo>
                    <a:pt x="0" y="108741"/>
                    <a:pt x="6796" y="101945"/>
                    <a:pt x="13593" y="101945"/>
                  </a:cubicBezTo>
                  <a:lnTo>
                    <a:pt x="416276" y="101945"/>
                  </a:lnTo>
                  <a:cubicBezTo>
                    <a:pt x="424771" y="101945"/>
                    <a:pt x="429868" y="108741"/>
                    <a:pt x="429868" y="115538"/>
                  </a:cubicBezTo>
                  <a:cubicBezTo>
                    <a:pt x="429868" y="122334"/>
                    <a:pt x="424771" y="129130"/>
                    <a:pt x="417975" y="129130"/>
                  </a:cubicBezTo>
                  <a:close/>
                  <a:moveTo>
                    <a:pt x="287145" y="27185"/>
                  </a:moveTo>
                  <a:lnTo>
                    <a:pt x="15292" y="27185"/>
                  </a:lnTo>
                  <a:cubicBezTo>
                    <a:pt x="6796" y="27185"/>
                    <a:pt x="1699" y="20389"/>
                    <a:pt x="1699" y="13593"/>
                  </a:cubicBezTo>
                  <a:cubicBezTo>
                    <a:pt x="1699" y="6796"/>
                    <a:pt x="8495" y="0"/>
                    <a:pt x="15292" y="0"/>
                  </a:cubicBezTo>
                  <a:lnTo>
                    <a:pt x="287145" y="0"/>
                  </a:lnTo>
                  <a:cubicBezTo>
                    <a:pt x="295641" y="0"/>
                    <a:pt x="300738" y="6796"/>
                    <a:pt x="300738" y="13593"/>
                  </a:cubicBezTo>
                  <a:cubicBezTo>
                    <a:pt x="300738" y="20389"/>
                    <a:pt x="293942" y="27185"/>
                    <a:pt x="287145" y="27185"/>
                  </a:cubicBezTo>
                  <a:close/>
                  <a:moveTo>
                    <a:pt x="417975" y="193696"/>
                  </a:moveTo>
                  <a:lnTo>
                    <a:pt x="13593" y="193696"/>
                  </a:lnTo>
                  <a:cubicBezTo>
                    <a:pt x="5097" y="193696"/>
                    <a:pt x="0" y="186899"/>
                    <a:pt x="0" y="180103"/>
                  </a:cubicBezTo>
                  <a:cubicBezTo>
                    <a:pt x="0" y="171608"/>
                    <a:pt x="6796" y="166510"/>
                    <a:pt x="13593" y="166510"/>
                  </a:cubicBezTo>
                  <a:lnTo>
                    <a:pt x="416276" y="166510"/>
                  </a:lnTo>
                  <a:cubicBezTo>
                    <a:pt x="424771" y="166510"/>
                    <a:pt x="429868" y="173307"/>
                    <a:pt x="429868" y="180103"/>
                  </a:cubicBezTo>
                  <a:cubicBezTo>
                    <a:pt x="431567" y="186899"/>
                    <a:pt x="424771" y="193696"/>
                    <a:pt x="417975" y="193696"/>
                  </a:cubicBezTo>
                  <a:close/>
                  <a:moveTo>
                    <a:pt x="417975" y="256562"/>
                  </a:moveTo>
                  <a:lnTo>
                    <a:pt x="13593" y="256562"/>
                  </a:lnTo>
                  <a:cubicBezTo>
                    <a:pt x="5097" y="256562"/>
                    <a:pt x="0" y="249765"/>
                    <a:pt x="0" y="242969"/>
                  </a:cubicBezTo>
                  <a:cubicBezTo>
                    <a:pt x="0" y="236173"/>
                    <a:pt x="6796" y="229376"/>
                    <a:pt x="13593" y="229376"/>
                  </a:cubicBezTo>
                  <a:lnTo>
                    <a:pt x="416276" y="229376"/>
                  </a:lnTo>
                  <a:cubicBezTo>
                    <a:pt x="424771" y="229376"/>
                    <a:pt x="429868" y="236173"/>
                    <a:pt x="429868" y="242969"/>
                  </a:cubicBezTo>
                  <a:cubicBezTo>
                    <a:pt x="429868" y="249765"/>
                    <a:pt x="424771" y="256562"/>
                    <a:pt x="417975" y="256562"/>
                  </a:cubicBezTo>
                  <a:close/>
                  <a:moveTo>
                    <a:pt x="417975" y="319428"/>
                  </a:moveTo>
                  <a:lnTo>
                    <a:pt x="13593" y="319428"/>
                  </a:lnTo>
                  <a:cubicBezTo>
                    <a:pt x="5097" y="319428"/>
                    <a:pt x="0" y="312632"/>
                    <a:pt x="0" y="305835"/>
                  </a:cubicBezTo>
                  <a:cubicBezTo>
                    <a:pt x="0" y="299039"/>
                    <a:pt x="6796" y="292243"/>
                    <a:pt x="13593" y="292243"/>
                  </a:cubicBezTo>
                  <a:lnTo>
                    <a:pt x="416276" y="292243"/>
                  </a:lnTo>
                  <a:cubicBezTo>
                    <a:pt x="424771" y="292243"/>
                    <a:pt x="429868" y="299039"/>
                    <a:pt x="429868" y="305835"/>
                  </a:cubicBezTo>
                  <a:cubicBezTo>
                    <a:pt x="429868" y="312632"/>
                    <a:pt x="424771" y="319428"/>
                    <a:pt x="417975" y="319428"/>
                  </a:cubicBezTo>
                  <a:close/>
                  <a:moveTo>
                    <a:pt x="417975" y="382294"/>
                  </a:moveTo>
                  <a:lnTo>
                    <a:pt x="13593" y="382294"/>
                  </a:lnTo>
                  <a:cubicBezTo>
                    <a:pt x="5097" y="382294"/>
                    <a:pt x="0" y="375498"/>
                    <a:pt x="0" y="368701"/>
                  </a:cubicBezTo>
                  <a:cubicBezTo>
                    <a:pt x="0" y="361905"/>
                    <a:pt x="6796" y="355109"/>
                    <a:pt x="13593" y="355109"/>
                  </a:cubicBezTo>
                  <a:lnTo>
                    <a:pt x="416276" y="355109"/>
                  </a:lnTo>
                  <a:cubicBezTo>
                    <a:pt x="424771" y="355109"/>
                    <a:pt x="429868" y="361905"/>
                    <a:pt x="429868" y="368701"/>
                  </a:cubicBezTo>
                  <a:cubicBezTo>
                    <a:pt x="429868" y="375498"/>
                    <a:pt x="424771" y="382294"/>
                    <a:pt x="417975" y="382294"/>
                  </a:cubicBezTo>
                  <a:close/>
                  <a:moveTo>
                    <a:pt x="417975" y="446859"/>
                  </a:moveTo>
                  <a:lnTo>
                    <a:pt x="13593" y="446859"/>
                  </a:lnTo>
                  <a:cubicBezTo>
                    <a:pt x="5097" y="446859"/>
                    <a:pt x="0" y="440063"/>
                    <a:pt x="0" y="433267"/>
                  </a:cubicBezTo>
                  <a:cubicBezTo>
                    <a:pt x="0" y="426470"/>
                    <a:pt x="6796" y="419674"/>
                    <a:pt x="13593" y="419674"/>
                  </a:cubicBezTo>
                  <a:lnTo>
                    <a:pt x="416276" y="419674"/>
                  </a:lnTo>
                  <a:cubicBezTo>
                    <a:pt x="424771" y="419674"/>
                    <a:pt x="429868" y="426470"/>
                    <a:pt x="429868" y="433267"/>
                  </a:cubicBezTo>
                  <a:cubicBezTo>
                    <a:pt x="429868" y="440063"/>
                    <a:pt x="424771" y="446859"/>
                    <a:pt x="417975" y="446859"/>
                  </a:cubicBezTo>
                  <a:close/>
                  <a:moveTo>
                    <a:pt x="417975" y="509725"/>
                  </a:moveTo>
                  <a:lnTo>
                    <a:pt x="13593" y="509725"/>
                  </a:lnTo>
                  <a:cubicBezTo>
                    <a:pt x="5097" y="509725"/>
                    <a:pt x="0" y="502929"/>
                    <a:pt x="0" y="496133"/>
                  </a:cubicBezTo>
                  <a:cubicBezTo>
                    <a:pt x="0" y="489336"/>
                    <a:pt x="6796" y="482540"/>
                    <a:pt x="13593" y="482540"/>
                  </a:cubicBezTo>
                  <a:lnTo>
                    <a:pt x="416276" y="482540"/>
                  </a:lnTo>
                  <a:cubicBezTo>
                    <a:pt x="424771" y="482540"/>
                    <a:pt x="429868" y="489336"/>
                    <a:pt x="429868" y="496133"/>
                  </a:cubicBezTo>
                  <a:cubicBezTo>
                    <a:pt x="429868" y="502929"/>
                    <a:pt x="424771" y="509725"/>
                    <a:pt x="417975" y="509725"/>
                  </a:cubicBezTo>
                  <a:close/>
                  <a:moveTo>
                    <a:pt x="287145" y="572592"/>
                  </a:moveTo>
                  <a:lnTo>
                    <a:pt x="15292" y="572592"/>
                  </a:lnTo>
                  <a:cubicBezTo>
                    <a:pt x="6796" y="572592"/>
                    <a:pt x="1699" y="565795"/>
                    <a:pt x="1699" y="558999"/>
                  </a:cubicBezTo>
                  <a:cubicBezTo>
                    <a:pt x="1699" y="552202"/>
                    <a:pt x="8495" y="545406"/>
                    <a:pt x="15292" y="545406"/>
                  </a:cubicBezTo>
                  <a:lnTo>
                    <a:pt x="287145" y="545406"/>
                  </a:lnTo>
                  <a:cubicBezTo>
                    <a:pt x="295641" y="545406"/>
                    <a:pt x="300738" y="552202"/>
                    <a:pt x="300738" y="558999"/>
                  </a:cubicBezTo>
                  <a:cubicBezTo>
                    <a:pt x="300738" y="565795"/>
                    <a:pt x="293942" y="572592"/>
                    <a:pt x="287145" y="572592"/>
                  </a:cubicBezTo>
                  <a:close/>
                </a:path>
              </a:pathLst>
            </a:custGeom>
            <a:solidFill>
              <a:srgbClr val="000000"/>
            </a:solidFill>
            <a:ln w="16966" cap="flat">
              <a:noFill/>
              <a:prstDash val="solid"/>
              <a:miter/>
            </a:ln>
          </p:spPr>
          <p:txBody>
            <a:bodyPr rtlCol="0" anchor="ctr"/>
            <a:lstStyle/>
            <a:p>
              <a:endParaRPr lang="zh-CN" altLang="en-US"/>
            </a:p>
          </p:txBody>
        </p:sp>
      </p:grpSp>
      <p:grpSp>
        <p:nvGrpSpPr>
          <p:cNvPr id="205" name="组合 204">
            <a:extLst>
              <a:ext uri="{FF2B5EF4-FFF2-40B4-BE49-F238E27FC236}">
                <a16:creationId xmlns:a16="http://schemas.microsoft.com/office/drawing/2014/main" id="{59A21B99-386B-F28C-1478-B4EA6DF7D2C1}"/>
              </a:ext>
            </a:extLst>
          </p:cNvPr>
          <p:cNvGrpSpPr/>
          <p:nvPr/>
        </p:nvGrpSpPr>
        <p:grpSpPr>
          <a:xfrm rot="1975647">
            <a:off x="2873738" y="3704589"/>
            <a:ext cx="809776" cy="785959"/>
            <a:chOff x="2607477" y="3858434"/>
            <a:chExt cx="673007" cy="653213"/>
          </a:xfrm>
        </p:grpSpPr>
        <p:sp>
          <p:nvSpPr>
            <p:cNvPr id="184" name="任意多边形: 形状 183">
              <a:extLst>
                <a:ext uri="{FF2B5EF4-FFF2-40B4-BE49-F238E27FC236}">
                  <a16:creationId xmlns:a16="http://schemas.microsoft.com/office/drawing/2014/main" id="{1438EB3D-F317-6695-656B-B13B08C366B3}"/>
                </a:ext>
              </a:extLst>
            </p:cNvPr>
            <p:cNvSpPr/>
            <p:nvPr/>
          </p:nvSpPr>
          <p:spPr>
            <a:xfrm>
              <a:off x="3259453" y="4297621"/>
              <a:ext cx="21031" cy="21031"/>
            </a:xfrm>
            <a:custGeom>
              <a:avLst/>
              <a:gdLst>
                <a:gd name="connsiteX0" fmla="*/ 0 w 21031"/>
                <a:gd name="connsiteY0" fmla="*/ 11134 h 21031"/>
                <a:gd name="connsiteX1" fmla="*/ 21032 w 21031"/>
                <a:gd name="connsiteY1" fmla="*/ 11134 h 21031"/>
                <a:gd name="connsiteX2" fmla="*/ 9897 w 21031"/>
                <a:gd name="connsiteY2" fmla="*/ 21032 h 21031"/>
                <a:gd name="connsiteX3" fmla="*/ 9897 w 21031"/>
                <a:gd name="connsiteY3" fmla="*/ 0 h 21031"/>
              </a:gdLst>
              <a:ahLst/>
              <a:cxnLst>
                <a:cxn ang="0">
                  <a:pos x="connsiteX0" y="connsiteY0"/>
                </a:cxn>
                <a:cxn ang="0">
                  <a:pos x="connsiteX1" y="connsiteY1"/>
                </a:cxn>
                <a:cxn ang="0">
                  <a:pos x="connsiteX2" y="connsiteY2"/>
                </a:cxn>
                <a:cxn ang="0">
                  <a:pos x="connsiteX3" y="connsiteY3"/>
                </a:cxn>
              </a:cxnLst>
              <a:rect l="l" t="t" r="r" b="b"/>
              <a:pathLst>
                <a:path w="21031" h="21031">
                  <a:moveTo>
                    <a:pt x="0" y="11134"/>
                  </a:moveTo>
                  <a:lnTo>
                    <a:pt x="21032" y="11134"/>
                  </a:lnTo>
                  <a:moveTo>
                    <a:pt x="9897" y="21032"/>
                  </a:moveTo>
                  <a:lnTo>
                    <a:pt x="9897" y="0"/>
                  </a:lnTo>
                </a:path>
              </a:pathLst>
            </a:custGeom>
            <a:noFill/>
            <a:ln w="12353" cap="rnd">
              <a:solidFill>
                <a:srgbClr val="F8E167"/>
              </a:solidFill>
              <a:prstDash val="solid"/>
              <a:round/>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E26EDD41-9F56-A4B1-9497-DF90681A5CBF}"/>
                </a:ext>
              </a:extLst>
            </p:cNvPr>
            <p:cNvSpPr/>
            <p:nvPr/>
          </p:nvSpPr>
          <p:spPr>
            <a:xfrm>
              <a:off x="2913052" y="3896785"/>
              <a:ext cx="21031" cy="21031"/>
            </a:xfrm>
            <a:custGeom>
              <a:avLst/>
              <a:gdLst>
                <a:gd name="connsiteX0" fmla="*/ 0 w 21031"/>
                <a:gd name="connsiteY0" fmla="*/ 11134 h 21031"/>
                <a:gd name="connsiteX1" fmla="*/ 21031 w 21031"/>
                <a:gd name="connsiteY1" fmla="*/ 11134 h 21031"/>
                <a:gd name="connsiteX2" fmla="*/ 11134 w 21031"/>
                <a:gd name="connsiteY2" fmla="*/ 21032 h 21031"/>
                <a:gd name="connsiteX3" fmla="*/ 11134 w 21031"/>
                <a:gd name="connsiteY3" fmla="*/ 0 h 21031"/>
              </a:gdLst>
              <a:ahLst/>
              <a:cxnLst>
                <a:cxn ang="0">
                  <a:pos x="connsiteX0" y="connsiteY0"/>
                </a:cxn>
                <a:cxn ang="0">
                  <a:pos x="connsiteX1" y="connsiteY1"/>
                </a:cxn>
                <a:cxn ang="0">
                  <a:pos x="connsiteX2" y="connsiteY2"/>
                </a:cxn>
                <a:cxn ang="0">
                  <a:pos x="connsiteX3" y="connsiteY3"/>
                </a:cxn>
              </a:cxnLst>
              <a:rect l="l" t="t" r="r" b="b"/>
              <a:pathLst>
                <a:path w="21031" h="21031">
                  <a:moveTo>
                    <a:pt x="0" y="11134"/>
                  </a:moveTo>
                  <a:lnTo>
                    <a:pt x="21031" y="11134"/>
                  </a:lnTo>
                  <a:moveTo>
                    <a:pt x="11134" y="21032"/>
                  </a:moveTo>
                  <a:lnTo>
                    <a:pt x="11134" y="0"/>
                  </a:lnTo>
                </a:path>
              </a:pathLst>
            </a:custGeom>
            <a:noFill/>
            <a:ln w="12353" cap="rnd">
              <a:solidFill>
                <a:srgbClr val="6FDBD3"/>
              </a:solidFill>
              <a:prstDash val="solid"/>
              <a:round/>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C493FB3F-95DC-AED6-A2B4-4ADD5F080589}"/>
                </a:ext>
              </a:extLst>
            </p:cNvPr>
            <p:cNvSpPr/>
            <p:nvPr/>
          </p:nvSpPr>
          <p:spPr>
            <a:xfrm>
              <a:off x="2924186" y="4014314"/>
              <a:ext cx="19794" cy="19794"/>
            </a:xfrm>
            <a:custGeom>
              <a:avLst/>
              <a:gdLst>
                <a:gd name="connsiteX0" fmla="*/ 19794 w 19794"/>
                <a:gd name="connsiteY0" fmla="*/ 9897 h 19794"/>
                <a:gd name="connsiteX1" fmla="*/ 9897 w 19794"/>
                <a:gd name="connsiteY1" fmla="*/ 19794 h 19794"/>
                <a:gd name="connsiteX2" fmla="*/ 0 w 19794"/>
                <a:gd name="connsiteY2" fmla="*/ 9897 h 19794"/>
                <a:gd name="connsiteX3" fmla="*/ 9897 w 19794"/>
                <a:gd name="connsiteY3" fmla="*/ 0 h 19794"/>
                <a:gd name="connsiteX4" fmla="*/ 19794 w 19794"/>
                <a:gd name="connsiteY4" fmla="*/ 9897 h 19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94" h="19794">
                  <a:moveTo>
                    <a:pt x="19794" y="9897"/>
                  </a:moveTo>
                  <a:cubicBezTo>
                    <a:pt x="19794" y="15363"/>
                    <a:pt x="15363" y="19794"/>
                    <a:pt x="9897" y="19794"/>
                  </a:cubicBezTo>
                  <a:cubicBezTo>
                    <a:pt x="4431" y="19794"/>
                    <a:pt x="0" y="15363"/>
                    <a:pt x="0" y="9897"/>
                  </a:cubicBezTo>
                  <a:cubicBezTo>
                    <a:pt x="0" y="4431"/>
                    <a:pt x="4431" y="0"/>
                    <a:pt x="9897" y="0"/>
                  </a:cubicBezTo>
                  <a:cubicBezTo>
                    <a:pt x="15363" y="0"/>
                    <a:pt x="19794" y="4431"/>
                    <a:pt x="19794" y="9897"/>
                  </a:cubicBezTo>
                  <a:close/>
                </a:path>
              </a:pathLst>
            </a:custGeom>
            <a:noFill/>
            <a:ln w="12353" cap="rnd">
              <a:solidFill>
                <a:srgbClr val="F8E167"/>
              </a:solidFill>
              <a:prstDash val="solid"/>
              <a:round/>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025C8892-210A-D521-E43A-53D5A4DFE6D8}"/>
                </a:ext>
              </a:extLst>
            </p:cNvPr>
            <p:cNvSpPr/>
            <p:nvPr/>
          </p:nvSpPr>
          <p:spPr>
            <a:xfrm>
              <a:off x="2887072" y="4040294"/>
              <a:ext cx="7422" cy="7422"/>
            </a:xfrm>
            <a:custGeom>
              <a:avLst/>
              <a:gdLst>
                <a:gd name="connsiteX0" fmla="*/ 7423 w 7422"/>
                <a:gd name="connsiteY0" fmla="*/ 3711 h 7422"/>
                <a:gd name="connsiteX1" fmla="*/ 3711 w 7422"/>
                <a:gd name="connsiteY1" fmla="*/ 7423 h 7422"/>
                <a:gd name="connsiteX2" fmla="*/ 0 w 7422"/>
                <a:gd name="connsiteY2" fmla="*/ 3711 h 7422"/>
                <a:gd name="connsiteX3" fmla="*/ 3711 w 7422"/>
                <a:gd name="connsiteY3" fmla="*/ 0 h 7422"/>
                <a:gd name="connsiteX4" fmla="*/ 7423 w 7422"/>
                <a:gd name="connsiteY4" fmla="*/ 3711 h 7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2" h="7422">
                  <a:moveTo>
                    <a:pt x="7423" y="3711"/>
                  </a:moveTo>
                  <a:cubicBezTo>
                    <a:pt x="7423" y="5761"/>
                    <a:pt x="5761" y="7423"/>
                    <a:pt x="3711" y="7423"/>
                  </a:cubicBezTo>
                  <a:cubicBezTo>
                    <a:pt x="1662" y="7423"/>
                    <a:pt x="0" y="5761"/>
                    <a:pt x="0" y="3711"/>
                  </a:cubicBezTo>
                  <a:cubicBezTo>
                    <a:pt x="0" y="1662"/>
                    <a:pt x="1662" y="0"/>
                    <a:pt x="3711" y="0"/>
                  </a:cubicBezTo>
                  <a:cubicBezTo>
                    <a:pt x="5761" y="0"/>
                    <a:pt x="7423" y="1662"/>
                    <a:pt x="7423" y="3711"/>
                  </a:cubicBezTo>
                  <a:close/>
                </a:path>
              </a:pathLst>
            </a:custGeom>
            <a:solidFill>
              <a:schemeClr val="bg1"/>
            </a:solidFill>
            <a:ln w="12353"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09315551-91B9-A7A2-E0FF-83578ABE9963}"/>
                </a:ext>
              </a:extLst>
            </p:cNvPr>
            <p:cNvSpPr/>
            <p:nvPr/>
          </p:nvSpPr>
          <p:spPr>
            <a:xfrm>
              <a:off x="2607477" y="4152875"/>
              <a:ext cx="7422" cy="7422"/>
            </a:xfrm>
            <a:custGeom>
              <a:avLst/>
              <a:gdLst>
                <a:gd name="connsiteX0" fmla="*/ 7423 w 7422"/>
                <a:gd name="connsiteY0" fmla="*/ 3711 h 7422"/>
                <a:gd name="connsiteX1" fmla="*/ 3711 w 7422"/>
                <a:gd name="connsiteY1" fmla="*/ 7423 h 7422"/>
                <a:gd name="connsiteX2" fmla="*/ 0 w 7422"/>
                <a:gd name="connsiteY2" fmla="*/ 3711 h 7422"/>
                <a:gd name="connsiteX3" fmla="*/ 3711 w 7422"/>
                <a:gd name="connsiteY3" fmla="*/ 0 h 7422"/>
                <a:gd name="connsiteX4" fmla="*/ 7423 w 7422"/>
                <a:gd name="connsiteY4" fmla="*/ 3711 h 7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2" h="7422">
                  <a:moveTo>
                    <a:pt x="7423" y="3711"/>
                  </a:moveTo>
                  <a:cubicBezTo>
                    <a:pt x="7423" y="5761"/>
                    <a:pt x="5761" y="7423"/>
                    <a:pt x="3711" y="7423"/>
                  </a:cubicBezTo>
                  <a:cubicBezTo>
                    <a:pt x="1662" y="7423"/>
                    <a:pt x="0" y="5761"/>
                    <a:pt x="0" y="3711"/>
                  </a:cubicBezTo>
                  <a:cubicBezTo>
                    <a:pt x="0" y="1662"/>
                    <a:pt x="1662" y="0"/>
                    <a:pt x="3711" y="0"/>
                  </a:cubicBezTo>
                  <a:cubicBezTo>
                    <a:pt x="5761" y="0"/>
                    <a:pt x="7423" y="1662"/>
                    <a:pt x="7423" y="3711"/>
                  </a:cubicBezTo>
                  <a:close/>
                </a:path>
              </a:pathLst>
            </a:custGeom>
            <a:solidFill>
              <a:schemeClr val="bg1"/>
            </a:solidFill>
            <a:ln w="12353"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FD547125-E3A5-CA3F-6327-FAE39CAA4C2A}"/>
                </a:ext>
              </a:extLst>
            </p:cNvPr>
            <p:cNvSpPr/>
            <p:nvPr/>
          </p:nvSpPr>
          <p:spPr>
            <a:xfrm>
              <a:off x="2843772" y="4282775"/>
              <a:ext cx="7422" cy="7422"/>
            </a:xfrm>
            <a:custGeom>
              <a:avLst/>
              <a:gdLst>
                <a:gd name="connsiteX0" fmla="*/ 7423 w 7422"/>
                <a:gd name="connsiteY0" fmla="*/ 3711 h 7422"/>
                <a:gd name="connsiteX1" fmla="*/ 3711 w 7422"/>
                <a:gd name="connsiteY1" fmla="*/ 7423 h 7422"/>
                <a:gd name="connsiteX2" fmla="*/ 0 w 7422"/>
                <a:gd name="connsiteY2" fmla="*/ 3711 h 7422"/>
                <a:gd name="connsiteX3" fmla="*/ 3711 w 7422"/>
                <a:gd name="connsiteY3" fmla="*/ 0 h 7422"/>
                <a:gd name="connsiteX4" fmla="*/ 7423 w 7422"/>
                <a:gd name="connsiteY4" fmla="*/ 3711 h 7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2" h="7422">
                  <a:moveTo>
                    <a:pt x="7423" y="3711"/>
                  </a:moveTo>
                  <a:cubicBezTo>
                    <a:pt x="7423" y="5761"/>
                    <a:pt x="5761" y="7423"/>
                    <a:pt x="3711" y="7423"/>
                  </a:cubicBezTo>
                  <a:cubicBezTo>
                    <a:pt x="1662" y="7423"/>
                    <a:pt x="0" y="5761"/>
                    <a:pt x="0" y="3711"/>
                  </a:cubicBezTo>
                  <a:cubicBezTo>
                    <a:pt x="0" y="1662"/>
                    <a:pt x="1662" y="0"/>
                    <a:pt x="3711" y="0"/>
                  </a:cubicBezTo>
                  <a:cubicBezTo>
                    <a:pt x="5761" y="0"/>
                    <a:pt x="7423" y="1662"/>
                    <a:pt x="7423" y="3711"/>
                  </a:cubicBezTo>
                  <a:close/>
                </a:path>
              </a:pathLst>
            </a:custGeom>
            <a:solidFill>
              <a:schemeClr val="bg1"/>
            </a:solidFill>
            <a:ln w="12353"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E4561A56-D1C7-99B0-5894-18F1CB1F9099}"/>
                </a:ext>
              </a:extLst>
            </p:cNvPr>
            <p:cNvSpPr/>
            <p:nvPr/>
          </p:nvSpPr>
          <p:spPr>
            <a:xfrm>
              <a:off x="3255742" y="3975963"/>
              <a:ext cx="7422" cy="7422"/>
            </a:xfrm>
            <a:custGeom>
              <a:avLst/>
              <a:gdLst>
                <a:gd name="connsiteX0" fmla="*/ 7423 w 7422"/>
                <a:gd name="connsiteY0" fmla="*/ 3711 h 7422"/>
                <a:gd name="connsiteX1" fmla="*/ 3711 w 7422"/>
                <a:gd name="connsiteY1" fmla="*/ 7423 h 7422"/>
                <a:gd name="connsiteX2" fmla="*/ 0 w 7422"/>
                <a:gd name="connsiteY2" fmla="*/ 3711 h 7422"/>
                <a:gd name="connsiteX3" fmla="*/ 3711 w 7422"/>
                <a:gd name="connsiteY3" fmla="*/ 0 h 7422"/>
                <a:gd name="connsiteX4" fmla="*/ 7423 w 7422"/>
                <a:gd name="connsiteY4" fmla="*/ 3711 h 7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2" h="7422">
                  <a:moveTo>
                    <a:pt x="7423" y="3711"/>
                  </a:moveTo>
                  <a:cubicBezTo>
                    <a:pt x="7423" y="5761"/>
                    <a:pt x="5761" y="7423"/>
                    <a:pt x="3711" y="7423"/>
                  </a:cubicBezTo>
                  <a:cubicBezTo>
                    <a:pt x="1662" y="7423"/>
                    <a:pt x="0" y="5761"/>
                    <a:pt x="0" y="3711"/>
                  </a:cubicBezTo>
                  <a:cubicBezTo>
                    <a:pt x="0" y="1662"/>
                    <a:pt x="1662" y="0"/>
                    <a:pt x="3711" y="0"/>
                  </a:cubicBezTo>
                  <a:cubicBezTo>
                    <a:pt x="5761" y="0"/>
                    <a:pt x="7423" y="1662"/>
                    <a:pt x="7423" y="3711"/>
                  </a:cubicBezTo>
                  <a:close/>
                </a:path>
              </a:pathLst>
            </a:custGeom>
            <a:solidFill>
              <a:schemeClr val="bg1"/>
            </a:solidFill>
            <a:ln w="12353"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181ABBF1-D999-A66B-D97B-A9649DE62A43}"/>
                </a:ext>
              </a:extLst>
            </p:cNvPr>
            <p:cNvSpPr/>
            <p:nvPr/>
          </p:nvSpPr>
          <p:spPr>
            <a:xfrm>
              <a:off x="3244607" y="3953694"/>
              <a:ext cx="7422" cy="7422"/>
            </a:xfrm>
            <a:custGeom>
              <a:avLst/>
              <a:gdLst>
                <a:gd name="connsiteX0" fmla="*/ 7423 w 7422"/>
                <a:gd name="connsiteY0" fmla="*/ 3711 h 7422"/>
                <a:gd name="connsiteX1" fmla="*/ 3711 w 7422"/>
                <a:gd name="connsiteY1" fmla="*/ 7423 h 7422"/>
                <a:gd name="connsiteX2" fmla="*/ 0 w 7422"/>
                <a:gd name="connsiteY2" fmla="*/ 3711 h 7422"/>
                <a:gd name="connsiteX3" fmla="*/ 3711 w 7422"/>
                <a:gd name="connsiteY3" fmla="*/ 0 h 7422"/>
                <a:gd name="connsiteX4" fmla="*/ 7423 w 7422"/>
                <a:gd name="connsiteY4" fmla="*/ 3711 h 7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2" h="7422">
                  <a:moveTo>
                    <a:pt x="7423" y="3711"/>
                  </a:moveTo>
                  <a:cubicBezTo>
                    <a:pt x="7423" y="5761"/>
                    <a:pt x="5761" y="7423"/>
                    <a:pt x="3711" y="7423"/>
                  </a:cubicBezTo>
                  <a:cubicBezTo>
                    <a:pt x="1662" y="7423"/>
                    <a:pt x="0" y="5761"/>
                    <a:pt x="0" y="3711"/>
                  </a:cubicBezTo>
                  <a:cubicBezTo>
                    <a:pt x="0" y="1662"/>
                    <a:pt x="1662" y="0"/>
                    <a:pt x="3711" y="0"/>
                  </a:cubicBezTo>
                  <a:cubicBezTo>
                    <a:pt x="5761" y="0"/>
                    <a:pt x="7423" y="1662"/>
                    <a:pt x="7423" y="3711"/>
                  </a:cubicBezTo>
                  <a:close/>
                </a:path>
              </a:pathLst>
            </a:custGeom>
            <a:solidFill>
              <a:schemeClr val="bg1"/>
            </a:solidFill>
            <a:ln w="12353"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DF2BBDDC-71B8-3ECB-D015-C76E928D3890}"/>
                </a:ext>
              </a:extLst>
            </p:cNvPr>
            <p:cNvSpPr/>
            <p:nvPr/>
          </p:nvSpPr>
          <p:spPr>
            <a:xfrm>
              <a:off x="2768306" y="3858434"/>
              <a:ext cx="24742" cy="24742"/>
            </a:xfrm>
            <a:custGeom>
              <a:avLst/>
              <a:gdLst>
                <a:gd name="connsiteX0" fmla="*/ 24743 w 24742"/>
                <a:gd name="connsiteY0" fmla="*/ 12371 h 24742"/>
                <a:gd name="connsiteX1" fmla="*/ 12371 w 24742"/>
                <a:gd name="connsiteY1" fmla="*/ 24743 h 24742"/>
                <a:gd name="connsiteX2" fmla="*/ 0 w 24742"/>
                <a:gd name="connsiteY2" fmla="*/ 12371 h 24742"/>
                <a:gd name="connsiteX3" fmla="*/ 12371 w 24742"/>
                <a:gd name="connsiteY3" fmla="*/ 0 h 24742"/>
                <a:gd name="connsiteX4" fmla="*/ 24743 w 24742"/>
                <a:gd name="connsiteY4" fmla="*/ 12371 h 24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42" h="24742">
                  <a:moveTo>
                    <a:pt x="24743" y="12371"/>
                  </a:moveTo>
                  <a:cubicBezTo>
                    <a:pt x="24743" y="19204"/>
                    <a:pt x="19204" y="24743"/>
                    <a:pt x="12371" y="24743"/>
                  </a:cubicBezTo>
                  <a:cubicBezTo>
                    <a:pt x="5539" y="24743"/>
                    <a:pt x="0" y="19204"/>
                    <a:pt x="0" y="12371"/>
                  </a:cubicBezTo>
                  <a:cubicBezTo>
                    <a:pt x="0" y="5539"/>
                    <a:pt x="5539" y="0"/>
                    <a:pt x="12371" y="0"/>
                  </a:cubicBezTo>
                  <a:cubicBezTo>
                    <a:pt x="19204" y="0"/>
                    <a:pt x="24743" y="5539"/>
                    <a:pt x="24743" y="12371"/>
                  </a:cubicBezTo>
                  <a:close/>
                </a:path>
              </a:pathLst>
            </a:custGeom>
            <a:noFill/>
            <a:ln w="12353" cap="rnd">
              <a:solidFill>
                <a:srgbClr val="F8E167"/>
              </a:solidFill>
              <a:prstDash val="solid"/>
              <a:round/>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70691B2A-3C0F-EFAC-13AF-E91C43546D19}"/>
                </a:ext>
              </a:extLst>
            </p:cNvPr>
            <p:cNvSpPr/>
            <p:nvPr/>
          </p:nvSpPr>
          <p:spPr>
            <a:xfrm>
              <a:off x="2785626" y="4255558"/>
              <a:ext cx="14845" cy="14845"/>
            </a:xfrm>
            <a:custGeom>
              <a:avLst/>
              <a:gdLst>
                <a:gd name="connsiteX0" fmla="*/ 14846 w 14845"/>
                <a:gd name="connsiteY0" fmla="*/ 7423 h 14845"/>
                <a:gd name="connsiteX1" fmla="*/ 7423 w 14845"/>
                <a:gd name="connsiteY1" fmla="*/ 14846 h 14845"/>
                <a:gd name="connsiteX2" fmla="*/ 0 w 14845"/>
                <a:gd name="connsiteY2" fmla="*/ 7423 h 14845"/>
                <a:gd name="connsiteX3" fmla="*/ 7423 w 14845"/>
                <a:gd name="connsiteY3" fmla="*/ 0 h 14845"/>
                <a:gd name="connsiteX4" fmla="*/ 14846 w 14845"/>
                <a:gd name="connsiteY4" fmla="*/ 7423 h 14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45" h="14845">
                  <a:moveTo>
                    <a:pt x="14846" y="7423"/>
                  </a:moveTo>
                  <a:cubicBezTo>
                    <a:pt x="14846" y="11522"/>
                    <a:pt x="11522" y="14846"/>
                    <a:pt x="7423" y="14846"/>
                  </a:cubicBezTo>
                  <a:cubicBezTo>
                    <a:pt x="3323" y="14846"/>
                    <a:pt x="0" y="11522"/>
                    <a:pt x="0" y="7423"/>
                  </a:cubicBezTo>
                  <a:cubicBezTo>
                    <a:pt x="0" y="3323"/>
                    <a:pt x="3323" y="0"/>
                    <a:pt x="7423" y="0"/>
                  </a:cubicBezTo>
                  <a:cubicBezTo>
                    <a:pt x="11522" y="0"/>
                    <a:pt x="14846" y="3323"/>
                    <a:pt x="14846" y="7423"/>
                  </a:cubicBezTo>
                  <a:close/>
                </a:path>
              </a:pathLst>
            </a:custGeom>
            <a:noFill/>
            <a:ln w="18529" cap="rnd">
              <a:solidFill>
                <a:srgbClr val="6FDBD3"/>
              </a:solidFill>
              <a:prstDash val="solid"/>
              <a:round/>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2B78E717-557E-153D-5DFF-683CA6CD0A01}"/>
                </a:ext>
              </a:extLst>
            </p:cNvPr>
            <p:cNvSpPr/>
            <p:nvPr/>
          </p:nvSpPr>
          <p:spPr>
            <a:xfrm>
              <a:off x="2988518" y="3884414"/>
              <a:ext cx="236295" cy="625996"/>
            </a:xfrm>
            <a:custGeom>
              <a:avLst/>
              <a:gdLst>
                <a:gd name="connsiteX0" fmla="*/ 0 w 236295"/>
                <a:gd name="connsiteY0" fmla="*/ 0 h 625996"/>
                <a:gd name="connsiteX1" fmla="*/ 236295 w 236295"/>
                <a:gd name="connsiteY1" fmla="*/ 0 h 625996"/>
                <a:gd name="connsiteX2" fmla="*/ 236295 w 236295"/>
                <a:gd name="connsiteY2" fmla="*/ 625997 h 625996"/>
                <a:gd name="connsiteX3" fmla="*/ 0 w 236295"/>
                <a:gd name="connsiteY3" fmla="*/ 625997 h 625996"/>
              </a:gdLst>
              <a:ahLst/>
              <a:cxnLst>
                <a:cxn ang="0">
                  <a:pos x="connsiteX0" y="connsiteY0"/>
                </a:cxn>
                <a:cxn ang="0">
                  <a:pos x="connsiteX1" y="connsiteY1"/>
                </a:cxn>
                <a:cxn ang="0">
                  <a:pos x="connsiteX2" y="connsiteY2"/>
                </a:cxn>
                <a:cxn ang="0">
                  <a:pos x="connsiteX3" y="connsiteY3"/>
                </a:cxn>
              </a:cxnLst>
              <a:rect l="l" t="t" r="r" b="b"/>
              <a:pathLst>
                <a:path w="236295" h="625996">
                  <a:moveTo>
                    <a:pt x="0" y="0"/>
                  </a:moveTo>
                  <a:lnTo>
                    <a:pt x="236295" y="0"/>
                  </a:lnTo>
                  <a:lnTo>
                    <a:pt x="236295" y="625997"/>
                  </a:lnTo>
                  <a:lnTo>
                    <a:pt x="0" y="625997"/>
                  </a:lnTo>
                  <a:close/>
                </a:path>
              </a:pathLst>
            </a:custGeom>
            <a:solidFill>
              <a:srgbClr val="FFFFFF"/>
            </a:solidFill>
            <a:ln w="12353"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83ACB7DF-5FD7-C3E0-64B3-B2159DBDC6AE}"/>
                </a:ext>
              </a:extLst>
            </p:cNvPr>
            <p:cNvSpPr/>
            <p:nvPr/>
          </p:nvSpPr>
          <p:spPr>
            <a:xfrm>
              <a:off x="3026870" y="3884414"/>
              <a:ext cx="197943" cy="625996"/>
            </a:xfrm>
            <a:custGeom>
              <a:avLst/>
              <a:gdLst>
                <a:gd name="connsiteX0" fmla="*/ 0 w 197943"/>
                <a:gd name="connsiteY0" fmla="*/ 0 h 625996"/>
                <a:gd name="connsiteX1" fmla="*/ 197944 w 197943"/>
                <a:gd name="connsiteY1" fmla="*/ 0 h 625996"/>
                <a:gd name="connsiteX2" fmla="*/ 197944 w 197943"/>
                <a:gd name="connsiteY2" fmla="*/ 625997 h 625996"/>
                <a:gd name="connsiteX3" fmla="*/ 0 w 197943"/>
                <a:gd name="connsiteY3" fmla="*/ 625997 h 625996"/>
              </a:gdLst>
              <a:ahLst/>
              <a:cxnLst>
                <a:cxn ang="0">
                  <a:pos x="connsiteX0" y="connsiteY0"/>
                </a:cxn>
                <a:cxn ang="0">
                  <a:pos x="connsiteX1" y="connsiteY1"/>
                </a:cxn>
                <a:cxn ang="0">
                  <a:pos x="connsiteX2" y="connsiteY2"/>
                </a:cxn>
                <a:cxn ang="0">
                  <a:pos x="connsiteX3" y="connsiteY3"/>
                </a:cxn>
              </a:cxnLst>
              <a:rect l="l" t="t" r="r" b="b"/>
              <a:pathLst>
                <a:path w="197943" h="625996">
                  <a:moveTo>
                    <a:pt x="0" y="0"/>
                  </a:moveTo>
                  <a:lnTo>
                    <a:pt x="197944" y="0"/>
                  </a:lnTo>
                  <a:lnTo>
                    <a:pt x="197944" y="625997"/>
                  </a:lnTo>
                  <a:lnTo>
                    <a:pt x="0" y="625997"/>
                  </a:lnTo>
                  <a:close/>
                </a:path>
              </a:pathLst>
            </a:custGeom>
            <a:solidFill>
              <a:schemeClr val="bg1"/>
            </a:solidFill>
            <a:ln w="12353"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C5E6B81A-7CF1-C2E3-645F-6CE52CDA455C}"/>
                </a:ext>
              </a:extLst>
            </p:cNvPr>
            <p:cNvSpPr/>
            <p:nvPr/>
          </p:nvSpPr>
          <p:spPr>
            <a:xfrm>
              <a:off x="3016972" y="3884414"/>
              <a:ext cx="170726" cy="625996"/>
            </a:xfrm>
            <a:custGeom>
              <a:avLst/>
              <a:gdLst>
                <a:gd name="connsiteX0" fmla="*/ 0 w 170726"/>
                <a:gd name="connsiteY0" fmla="*/ 0 h 625996"/>
                <a:gd name="connsiteX1" fmla="*/ 170726 w 170726"/>
                <a:gd name="connsiteY1" fmla="*/ 0 h 625996"/>
                <a:gd name="connsiteX2" fmla="*/ 170726 w 170726"/>
                <a:gd name="connsiteY2" fmla="*/ 625997 h 625996"/>
                <a:gd name="connsiteX3" fmla="*/ 0 w 170726"/>
                <a:gd name="connsiteY3" fmla="*/ 625997 h 625996"/>
              </a:gdLst>
              <a:ahLst/>
              <a:cxnLst>
                <a:cxn ang="0">
                  <a:pos x="connsiteX0" y="connsiteY0"/>
                </a:cxn>
                <a:cxn ang="0">
                  <a:pos x="connsiteX1" y="connsiteY1"/>
                </a:cxn>
                <a:cxn ang="0">
                  <a:pos x="connsiteX2" y="connsiteY2"/>
                </a:cxn>
                <a:cxn ang="0">
                  <a:pos x="connsiteX3" y="connsiteY3"/>
                </a:cxn>
              </a:cxnLst>
              <a:rect l="l" t="t" r="r" b="b"/>
              <a:pathLst>
                <a:path w="170726" h="625996">
                  <a:moveTo>
                    <a:pt x="0" y="0"/>
                  </a:moveTo>
                  <a:lnTo>
                    <a:pt x="170726" y="0"/>
                  </a:lnTo>
                  <a:lnTo>
                    <a:pt x="170726" y="625997"/>
                  </a:lnTo>
                  <a:lnTo>
                    <a:pt x="0" y="625997"/>
                  </a:lnTo>
                  <a:close/>
                </a:path>
              </a:pathLst>
            </a:custGeom>
            <a:solidFill>
              <a:schemeClr val="bg1"/>
            </a:solidFill>
            <a:ln w="12353"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AF2F2184-34CF-21B0-1CEB-C6A21869C2A1}"/>
                </a:ext>
              </a:extLst>
            </p:cNvPr>
            <p:cNvSpPr/>
            <p:nvPr/>
          </p:nvSpPr>
          <p:spPr>
            <a:xfrm>
              <a:off x="2988518" y="3884414"/>
              <a:ext cx="237532" cy="625996"/>
            </a:xfrm>
            <a:custGeom>
              <a:avLst/>
              <a:gdLst>
                <a:gd name="connsiteX0" fmla="*/ 237532 w 237532"/>
                <a:gd name="connsiteY0" fmla="*/ 126189 h 625996"/>
                <a:gd name="connsiteX1" fmla="*/ 237532 w 237532"/>
                <a:gd name="connsiteY1" fmla="*/ 159592 h 625996"/>
                <a:gd name="connsiteX2" fmla="*/ 0 w 237532"/>
                <a:gd name="connsiteY2" fmla="*/ 216501 h 625996"/>
                <a:gd name="connsiteX3" fmla="*/ 0 w 237532"/>
                <a:gd name="connsiteY3" fmla="*/ 0 h 625996"/>
                <a:gd name="connsiteX4" fmla="*/ 237532 w 237532"/>
                <a:gd name="connsiteY4" fmla="*/ 0 h 625996"/>
                <a:gd name="connsiteX5" fmla="*/ 237532 w 237532"/>
                <a:gd name="connsiteY5" fmla="*/ 102683 h 625996"/>
                <a:gd name="connsiteX6" fmla="*/ 237532 w 237532"/>
                <a:gd name="connsiteY6" fmla="*/ 183098 h 625996"/>
                <a:gd name="connsiteX7" fmla="*/ 237532 w 237532"/>
                <a:gd name="connsiteY7" fmla="*/ 625997 h 625996"/>
                <a:gd name="connsiteX8" fmla="*/ 0 w 237532"/>
                <a:gd name="connsiteY8" fmla="*/ 625997 h 625996"/>
                <a:gd name="connsiteX9" fmla="*/ 0 w 237532"/>
                <a:gd name="connsiteY9" fmla="*/ 236295 h 62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7532" h="625996">
                  <a:moveTo>
                    <a:pt x="237532" y="126189"/>
                  </a:moveTo>
                  <a:lnTo>
                    <a:pt x="237532" y="159592"/>
                  </a:lnTo>
                  <a:moveTo>
                    <a:pt x="0" y="216501"/>
                  </a:moveTo>
                  <a:lnTo>
                    <a:pt x="0" y="0"/>
                  </a:lnTo>
                  <a:lnTo>
                    <a:pt x="237532" y="0"/>
                  </a:lnTo>
                  <a:lnTo>
                    <a:pt x="237532" y="102683"/>
                  </a:lnTo>
                  <a:moveTo>
                    <a:pt x="237532" y="183098"/>
                  </a:moveTo>
                  <a:lnTo>
                    <a:pt x="237532" y="625997"/>
                  </a:lnTo>
                  <a:lnTo>
                    <a:pt x="0" y="625997"/>
                  </a:lnTo>
                  <a:lnTo>
                    <a:pt x="0" y="236295"/>
                  </a:lnTo>
                </a:path>
              </a:pathLst>
            </a:custGeom>
            <a:noFill/>
            <a:ln w="18529" cap="rnd">
              <a:solidFill>
                <a:srgbClr val="231F20"/>
              </a:solidFill>
              <a:prstDash val="solid"/>
              <a:round/>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D4EBDD07-A8A7-1533-EC03-7537322642FC}"/>
                </a:ext>
              </a:extLst>
            </p:cNvPr>
            <p:cNvSpPr/>
            <p:nvPr/>
          </p:nvSpPr>
          <p:spPr>
            <a:xfrm>
              <a:off x="3040478" y="4238238"/>
              <a:ext cx="12371" cy="48248"/>
            </a:xfrm>
            <a:custGeom>
              <a:avLst/>
              <a:gdLst>
                <a:gd name="connsiteX0" fmla="*/ 0 w 12371"/>
                <a:gd name="connsiteY0" fmla="*/ 0 h 48248"/>
                <a:gd name="connsiteX1" fmla="*/ 0 w 12371"/>
                <a:gd name="connsiteY1" fmla="*/ 48249 h 48248"/>
              </a:gdLst>
              <a:ahLst/>
              <a:cxnLst>
                <a:cxn ang="0">
                  <a:pos x="connsiteX0" y="connsiteY0"/>
                </a:cxn>
                <a:cxn ang="0">
                  <a:pos x="connsiteX1" y="connsiteY1"/>
                </a:cxn>
              </a:cxnLst>
              <a:rect l="l" t="t" r="r" b="b"/>
              <a:pathLst>
                <a:path w="12371" h="48248">
                  <a:moveTo>
                    <a:pt x="0" y="0"/>
                  </a:moveTo>
                  <a:lnTo>
                    <a:pt x="0" y="48249"/>
                  </a:lnTo>
                </a:path>
              </a:pathLst>
            </a:custGeom>
            <a:noFill/>
            <a:ln w="18529" cap="rnd">
              <a:solidFill>
                <a:srgbClr val="FFFFFF"/>
              </a:solid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F5F4D0BF-0FF3-37FA-89DB-ADBAAFB1ACEA}"/>
                </a:ext>
              </a:extLst>
            </p:cNvPr>
            <p:cNvSpPr/>
            <p:nvPr/>
          </p:nvSpPr>
          <p:spPr>
            <a:xfrm>
              <a:off x="3015735" y="3969777"/>
              <a:ext cx="24742" cy="455270"/>
            </a:xfrm>
            <a:custGeom>
              <a:avLst/>
              <a:gdLst>
                <a:gd name="connsiteX0" fmla="*/ 0 w 24742"/>
                <a:gd name="connsiteY0" fmla="*/ 325370 h 455270"/>
                <a:gd name="connsiteX1" fmla="*/ 24743 w 24742"/>
                <a:gd name="connsiteY1" fmla="*/ 325370 h 455270"/>
                <a:gd name="connsiteX2" fmla="*/ 0 w 24742"/>
                <a:gd name="connsiteY2" fmla="*/ 162066 h 455270"/>
                <a:gd name="connsiteX3" fmla="*/ 24743 w 24742"/>
                <a:gd name="connsiteY3" fmla="*/ 162066 h 455270"/>
                <a:gd name="connsiteX4" fmla="*/ 0 w 24742"/>
                <a:gd name="connsiteY4" fmla="*/ 0 h 455270"/>
                <a:gd name="connsiteX5" fmla="*/ 24743 w 24742"/>
                <a:gd name="connsiteY5" fmla="*/ 0 h 455270"/>
                <a:gd name="connsiteX6" fmla="*/ 0 w 24742"/>
                <a:gd name="connsiteY6" fmla="*/ 421867 h 455270"/>
                <a:gd name="connsiteX7" fmla="*/ 12371 w 24742"/>
                <a:gd name="connsiteY7" fmla="*/ 421867 h 455270"/>
                <a:gd name="connsiteX8" fmla="*/ 0 w 24742"/>
                <a:gd name="connsiteY8" fmla="*/ 455270 h 455270"/>
                <a:gd name="connsiteX9" fmla="*/ 12371 w 24742"/>
                <a:gd name="connsiteY9" fmla="*/ 455270 h 455270"/>
                <a:gd name="connsiteX10" fmla="*/ 0 w 24742"/>
                <a:gd name="connsiteY10" fmla="*/ 389702 h 455270"/>
                <a:gd name="connsiteX11" fmla="*/ 12371 w 24742"/>
                <a:gd name="connsiteY11" fmla="*/ 389702 h 455270"/>
                <a:gd name="connsiteX12" fmla="*/ 0 w 24742"/>
                <a:gd name="connsiteY12" fmla="*/ 357536 h 455270"/>
                <a:gd name="connsiteX13" fmla="*/ 12371 w 24742"/>
                <a:gd name="connsiteY13" fmla="*/ 357536 h 455270"/>
                <a:gd name="connsiteX14" fmla="*/ 0 w 24742"/>
                <a:gd name="connsiteY14" fmla="*/ 259801 h 455270"/>
                <a:gd name="connsiteX15" fmla="*/ 12371 w 24742"/>
                <a:gd name="connsiteY15" fmla="*/ 259801 h 455270"/>
                <a:gd name="connsiteX16" fmla="*/ 0 w 24742"/>
                <a:gd name="connsiteY16" fmla="*/ 291967 h 455270"/>
                <a:gd name="connsiteX17" fmla="*/ 12371 w 24742"/>
                <a:gd name="connsiteY17" fmla="*/ 291967 h 455270"/>
                <a:gd name="connsiteX18" fmla="*/ 0 w 24742"/>
                <a:gd name="connsiteY18" fmla="*/ 227635 h 455270"/>
                <a:gd name="connsiteX19" fmla="*/ 12371 w 24742"/>
                <a:gd name="connsiteY19" fmla="*/ 227635 h 455270"/>
                <a:gd name="connsiteX20" fmla="*/ 0 w 24742"/>
                <a:gd name="connsiteY20" fmla="*/ 195469 h 455270"/>
                <a:gd name="connsiteX21" fmla="*/ 12371 w 24742"/>
                <a:gd name="connsiteY21" fmla="*/ 195469 h 455270"/>
                <a:gd name="connsiteX22" fmla="*/ 0 w 24742"/>
                <a:gd name="connsiteY22" fmla="*/ 97735 h 455270"/>
                <a:gd name="connsiteX23" fmla="*/ 12371 w 24742"/>
                <a:gd name="connsiteY23" fmla="*/ 97735 h 455270"/>
                <a:gd name="connsiteX24" fmla="*/ 0 w 24742"/>
                <a:gd name="connsiteY24" fmla="*/ 129901 h 455270"/>
                <a:gd name="connsiteX25" fmla="*/ 12371 w 24742"/>
                <a:gd name="connsiteY25" fmla="*/ 129901 h 455270"/>
                <a:gd name="connsiteX26" fmla="*/ 0 w 24742"/>
                <a:gd name="connsiteY26" fmla="*/ 65569 h 455270"/>
                <a:gd name="connsiteX27" fmla="*/ 12371 w 24742"/>
                <a:gd name="connsiteY27" fmla="*/ 65569 h 455270"/>
                <a:gd name="connsiteX28" fmla="*/ 0 w 24742"/>
                <a:gd name="connsiteY28" fmla="*/ 32166 h 455270"/>
                <a:gd name="connsiteX29" fmla="*/ 12371 w 24742"/>
                <a:gd name="connsiteY29" fmla="*/ 32166 h 455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742" h="455270">
                  <a:moveTo>
                    <a:pt x="0" y="325370"/>
                  </a:moveTo>
                  <a:lnTo>
                    <a:pt x="24743" y="325370"/>
                  </a:lnTo>
                  <a:moveTo>
                    <a:pt x="0" y="162066"/>
                  </a:moveTo>
                  <a:lnTo>
                    <a:pt x="24743" y="162066"/>
                  </a:lnTo>
                  <a:moveTo>
                    <a:pt x="0" y="0"/>
                  </a:moveTo>
                  <a:lnTo>
                    <a:pt x="24743" y="0"/>
                  </a:lnTo>
                  <a:moveTo>
                    <a:pt x="0" y="421867"/>
                  </a:moveTo>
                  <a:lnTo>
                    <a:pt x="12371" y="421867"/>
                  </a:lnTo>
                  <a:moveTo>
                    <a:pt x="0" y="455270"/>
                  </a:moveTo>
                  <a:lnTo>
                    <a:pt x="12371" y="455270"/>
                  </a:lnTo>
                  <a:moveTo>
                    <a:pt x="0" y="389702"/>
                  </a:moveTo>
                  <a:lnTo>
                    <a:pt x="12371" y="389702"/>
                  </a:lnTo>
                  <a:moveTo>
                    <a:pt x="0" y="357536"/>
                  </a:moveTo>
                  <a:lnTo>
                    <a:pt x="12371" y="357536"/>
                  </a:lnTo>
                  <a:moveTo>
                    <a:pt x="0" y="259801"/>
                  </a:moveTo>
                  <a:lnTo>
                    <a:pt x="12371" y="259801"/>
                  </a:lnTo>
                  <a:moveTo>
                    <a:pt x="0" y="291967"/>
                  </a:moveTo>
                  <a:lnTo>
                    <a:pt x="12371" y="291967"/>
                  </a:lnTo>
                  <a:moveTo>
                    <a:pt x="0" y="227635"/>
                  </a:moveTo>
                  <a:lnTo>
                    <a:pt x="12371" y="227635"/>
                  </a:lnTo>
                  <a:moveTo>
                    <a:pt x="0" y="195469"/>
                  </a:moveTo>
                  <a:lnTo>
                    <a:pt x="12371" y="195469"/>
                  </a:lnTo>
                  <a:moveTo>
                    <a:pt x="0" y="97735"/>
                  </a:moveTo>
                  <a:lnTo>
                    <a:pt x="12371" y="97735"/>
                  </a:lnTo>
                  <a:moveTo>
                    <a:pt x="0" y="129901"/>
                  </a:moveTo>
                  <a:lnTo>
                    <a:pt x="12371" y="129901"/>
                  </a:lnTo>
                  <a:moveTo>
                    <a:pt x="0" y="65569"/>
                  </a:moveTo>
                  <a:lnTo>
                    <a:pt x="12371" y="65569"/>
                  </a:lnTo>
                  <a:moveTo>
                    <a:pt x="0" y="32166"/>
                  </a:moveTo>
                  <a:lnTo>
                    <a:pt x="12371" y="32166"/>
                  </a:lnTo>
                </a:path>
              </a:pathLst>
            </a:custGeom>
            <a:noFill/>
            <a:ln w="18529" cap="rnd">
              <a:solidFill>
                <a:srgbClr val="231F20"/>
              </a:solidFill>
              <a:prstDash val="solid"/>
              <a:round/>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1AE6AA32-3ADB-F85A-E680-300DA8339E25}"/>
                </a:ext>
              </a:extLst>
            </p:cNvPr>
            <p:cNvSpPr/>
            <p:nvPr/>
          </p:nvSpPr>
          <p:spPr>
            <a:xfrm>
              <a:off x="2643354" y="3885651"/>
              <a:ext cx="625996" cy="625996"/>
            </a:xfrm>
            <a:custGeom>
              <a:avLst/>
              <a:gdLst>
                <a:gd name="connsiteX0" fmla="*/ 275884 w 625996"/>
                <a:gd name="connsiteY0" fmla="*/ 275884 h 625996"/>
                <a:gd name="connsiteX1" fmla="*/ 0 w 625996"/>
                <a:gd name="connsiteY1" fmla="*/ 0 h 625996"/>
                <a:gd name="connsiteX2" fmla="*/ 0 w 625996"/>
                <a:gd name="connsiteY2" fmla="*/ 625997 h 625996"/>
                <a:gd name="connsiteX3" fmla="*/ 625996 w 625996"/>
                <a:gd name="connsiteY3" fmla="*/ 625997 h 625996"/>
                <a:gd name="connsiteX4" fmla="*/ 298152 w 625996"/>
                <a:gd name="connsiteY4" fmla="*/ 298153 h 625996"/>
                <a:gd name="connsiteX5" fmla="*/ 112580 w 625996"/>
                <a:gd name="connsiteY5" fmla="*/ 268461 h 625996"/>
                <a:gd name="connsiteX6" fmla="*/ 356298 w 625996"/>
                <a:gd name="connsiteY6" fmla="*/ 512179 h 625996"/>
                <a:gd name="connsiteX7" fmla="*/ 112580 w 625996"/>
                <a:gd name="connsiteY7" fmla="*/ 512179 h 625996"/>
                <a:gd name="connsiteX8" fmla="*/ 112580 w 625996"/>
                <a:gd name="connsiteY8" fmla="*/ 268461 h 62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996" h="625996">
                  <a:moveTo>
                    <a:pt x="275884" y="275884"/>
                  </a:moveTo>
                  <a:lnTo>
                    <a:pt x="0" y="0"/>
                  </a:lnTo>
                  <a:lnTo>
                    <a:pt x="0" y="625997"/>
                  </a:lnTo>
                  <a:lnTo>
                    <a:pt x="625996" y="625997"/>
                  </a:lnTo>
                  <a:lnTo>
                    <a:pt x="298152" y="298153"/>
                  </a:lnTo>
                  <a:moveTo>
                    <a:pt x="112580" y="268461"/>
                  </a:moveTo>
                  <a:lnTo>
                    <a:pt x="356298" y="512179"/>
                  </a:lnTo>
                  <a:lnTo>
                    <a:pt x="112580" y="512179"/>
                  </a:lnTo>
                  <a:lnTo>
                    <a:pt x="112580" y="268461"/>
                  </a:lnTo>
                  <a:close/>
                </a:path>
              </a:pathLst>
            </a:custGeom>
            <a:solidFill>
              <a:schemeClr val="bg1"/>
            </a:solidFill>
            <a:ln w="12353"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77C12382-E4F9-C42D-86F9-467BAC005257}"/>
                </a:ext>
              </a:extLst>
            </p:cNvPr>
            <p:cNvSpPr/>
            <p:nvPr/>
          </p:nvSpPr>
          <p:spPr>
            <a:xfrm>
              <a:off x="2643354" y="3884414"/>
              <a:ext cx="625996" cy="625996"/>
            </a:xfrm>
            <a:custGeom>
              <a:avLst/>
              <a:gdLst>
                <a:gd name="connsiteX0" fmla="*/ 575273 w 625996"/>
                <a:gd name="connsiteY0" fmla="*/ 625997 h 625996"/>
                <a:gd name="connsiteX1" fmla="*/ 625996 w 625996"/>
                <a:gd name="connsiteY1" fmla="*/ 625997 h 625996"/>
                <a:gd name="connsiteX2" fmla="*/ 0 w 625996"/>
                <a:gd name="connsiteY2" fmla="*/ 0 h 625996"/>
                <a:gd name="connsiteX3" fmla="*/ 0 w 625996"/>
                <a:gd name="connsiteY3" fmla="*/ 50723 h 625996"/>
              </a:gdLst>
              <a:ahLst/>
              <a:cxnLst>
                <a:cxn ang="0">
                  <a:pos x="connsiteX0" y="connsiteY0"/>
                </a:cxn>
                <a:cxn ang="0">
                  <a:pos x="connsiteX1" y="connsiteY1"/>
                </a:cxn>
                <a:cxn ang="0">
                  <a:pos x="connsiteX2" y="connsiteY2"/>
                </a:cxn>
                <a:cxn ang="0">
                  <a:pos x="connsiteX3" y="connsiteY3"/>
                </a:cxn>
              </a:cxnLst>
              <a:rect l="l" t="t" r="r" b="b"/>
              <a:pathLst>
                <a:path w="625996" h="625996">
                  <a:moveTo>
                    <a:pt x="575273" y="625997"/>
                  </a:moveTo>
                  <a:lnTo>
                    <a:pt x="625996" y="625997"/>
                  </a:lnTo>
                  <a:lnTo>
                    <a:pt x="0" y="0"/>
                  </a:lnTo>
                  <a:lnTo>
                    <a:pt x="0" y="50723"/>
                  </a:lnTo>
                  <a:close/>
                </a:path>
              </a:pathLst>
            </a:custGeom>
            <a:solidFill>
              <a:schemeClr val="bg1"/>
            </a:solidFill>
            <a:ln w="12353"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C7E326C9-EFA1-DDE8-786D-1CC9084035B0}"/>
                </a:ext>
              </a:extLst>
            </p:cNvPr>
            <p:cNvSpPr/>
            <p:nvPr/>
          </p:nvSpPr>
          <p:spPr>
            <a:xfrm>
              <a:off x="2643354" y="3884414"/>
              <a:ext cx="27217" cy="625996"/>
            </a:xfrm>
            <a:custGeom>
              <a:avLst/>
              <a:gdLst>
                <a:gd name="connsiteX0" fmla="*/ 27217 w 27217"/>
                <a:gd name="connsiteY0" fmla="*/ 27217 h 625996"/>
                <a:gd name="connsiteX1" fmla="*/ 0 w 27217"/>
                <a:gd name="connsiteY1" fmla="*/ 0 h 625996"/>
                <a:gd name="connsiteX2" fmla="*/ 0 w 27217"/>
                <a:gd name="connsiteY2" fmla="*/ 625997 h 625996"/>
                <a:gd name="connsiteX3" fmla="*/ 27217 w 27217"/>
                <a:gd name="connsiteY3" fmla="*/ 625997 h 625996"/>
              </a:gdLst>
              <a:ahLst/>
              <a:cxnLst>
                <a:cxn ang="0">
                  <a:pos x="connsiteX0" y="connsiteY0"/>
                </a:cxn>
                <a:cxn ang="0">
                  <a:pos x="connsiteX1" y="connsiteY1"/>
                </a:cxn>
                <a:cxn ang="0">
                  <a:pos x="connsiteX2" y="connsiteY2"/>
                </a:cxn>
                <a:cxn ang="0">
                  <a:pos x="connsiteX3" y="connsiteY3"/>
                </a:cxn>
              </a:cxnLst>
              <a:rect l="l" t="t" r="r" b="b"/>
              <a:pathLst>
                <a:path w="27217" h="625996">
                  <a:moveTo>
                    <a:pt x="27217" y="27217"/>
                  </a:moveTo>
                  <a:lnTo>
                    <a:pt x="0" y="0"/>
                  </a:lnTo>
                  <a:lnTo>
                    <a:pt x="0" y="625997"/>
                  </a:lnTo>
                  <a:lnTo>
                    <a:pt x="27217" y="625997"/>
                  </a:lnTo>
                  <a:close/>
                </a:path>
              </a:pathLst>
            </a:custGeom>
            <a:solidFill>
              <a:srgbClr val="FFFFFF"/>
            </a:solidFill>
            <a:ln w="12353"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954DE8AB-9B10-D08A-72D6-EF027122BC8D}"/>
                </a:ext>
              </a:extLst>
            </p:cNvPr>
            <p:cNvSpPr/>
            <p:nvPr/>
          </p:nvSpPr>
          <p:spPr>
            <a:xfrm>
              <a:off x="2703974" y="4425047"/>
              <a:ext cx="12371" cy="48248"/>
            </a:xfrm>
            <a:custGeom>
              <a:avLst/>
              <a:gdLst>
                <a:gd name="connsiteX0" fmla="*/ 0 w 12371"/>
                <a:gd name="connsiteY0" fmla="*/ 0 h 48248"/>
                <a:gd name="connsiteX1" fmla="*/ 0 w 12371"/>
                <a:gd name="connsiteY1" fmla="*/ 48249 h 48248"/>
              </a:gdLst>
              <a:ahLst/>
              <a:cxnLst>
                <a:cxn ang="0">
                  <a:pos x="connsiteX0" y="connsiteY0"/>
                </a:cxn>
                <a:cxn ang="0">
                  <a:pos x="connsiteX1" y="connsiteY1"/>
                </a:cxn>
              </a:cxnLst>
              <a:rect l="l" t="t" r="r" b="b"/>
              <a:pathLst>
                <a:path w="12371" h="48248">
                  <a:moveTo>
                    <a:pt x="0" y="0"/>
                  </a:moveTo>
                  <a:lnTo>
                    <a:pt x="0" y="48249"/>
                  </a:lnTo>
                </a:path>
              </a:pathLst>
            </a:custGeom>
            <a:noFill/>
            <a:ln w="18529" cap="rnd">
              <a:solidFill>
                <a:srgbClr val="FFFFFF"/>
              </a:solid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8D635945-67A9-FD35-1B6B-A1B009D5D341}"/>
                </a:ext>
              </a:extLst>
            </p:cNvPr>
            <p:cNvSpPr/>
            <p:nvPr/>
          </p:nvSpPr>
          <p:spPr>
            <a:xfrm>
              <a:off x="2643354" y="3884414"/>
              <a:ext cx="625996" cy="625996"/>
            </a:xfrm>
            <a:custGeom>
              <a:avLst/>
              <a:gdLst>
                <a:gd name="connsiteX0" fmla="*/ 243718 w 625996"/>
                <a:gd name="connsiteY0" fmla="*/ 243718 h 625996"/>
                <a:gd name="connsiteX1" fmla="*/ 0 w 625996"/>
                <a:gd name="connsiteY1" fmla="*/ 0 h 625996"/>
                <a:gd name="connsiteX2" fmla="*/ 0 w 625996"/>
                <a:gd name="connsiteY2" fmla="*/ 343927 h 625996"/>
                <a:gd name="connsiteX3" fmla="*/ 0 w 625996"/>
                <a:gd name="connsiteY3" fmla="*/ 413207 h 625996"/>
                <a:gd name="connsiteX4" fmla="*/ 0 w 625996"/>
                <a:gd name="connsiteY4" fmla="*/ 625997 h 625996"/>
                <a:gd name="connsiteX5" fmla="*/ 625996 w 625996"/>
                <a:gd name="connsiteY5" fmla="*/ 625997 h 625996"/>
                <a:gd name="connsiteX6" fmla="*/ 258564 w 625996"/>
                <a:gd name="connsiteY6" fmla="*/ 258564 h 625996"/>
                <a:gd name="connsiteX7" fmla="*/ 0 w 625996"/>
                <a:gd name="connsiteY7" fmla="*/ 363721 h 625996"/>
                <a:gd name="connsiteX8" fmla="*/ 0 w 625996"/>
                <a:gd name="connsiteY8" fmla="*/ 393413 h 625996"/>
                <a:gd name="connsiteX9" fmla="*/ 112580 w 625996"/>
                <a:gd name="connsiteY9" fmla="*/ 268461 h 625996"/>
                <a:gd name="connsiteX10" fmla="*/ 356298 w 625996"/>
                <a:gd name="connsiteY10" fmla="*/ 512179 h 625996"/>
                <a:gd name="connsiteX11" fmla="*/ 112580 w 625996"/>
                <a:gd name="connsiteY11" fmla="*/ 512179 h 625996"/>
                <a:gd name="connsiteX12" fmla="*/ 112580 w 625996"/>
                <a:gd name="connsiteY12" fmla="*/ 268461 h 625996"/>
                <a:gd name="connsiteX13" fmla="*/ 27217 w 625996"/>
                <a:gd name="connsiteY13" fmla="*/ 463930 h 625996"/>
                <a:gd name="connsiteX14" fmla="*/ 53197 w 625996"/>
                <a:gd name="connsiteY14" fmla="*/ 463930 h 625996"/>
                <a:gd name="connsiteX15" fmla="*/ 27217 w 625996"/>
                <a:gd name="connsiteY15" fmla="*/ 301864 h 625996"/>
                <a:gd name="connsiteX16" fmla="*/ 53197 w 625996"/>
                <a:gd name="connsiteY16" fmla="*/ 301864 h 625996"/>
                <a:gd name="connsiteX17" fmla="*/ 27217 w 625996"/>
                <a:gd name="connsiteY17" fmla="*/ 139798 h 625996"/>
                <a:gd name="connsiteX18" fmla="*/ 53197 w 625996"/>
                <a:gd name="connsiteY18" fmla="*/ 139798 h 625996"/>
                <a:gd name="connsiteX19" fmla="*/ 27217 w 625996"/>
                <a:gd name="connsiteY19" fmla="*/ 561665 h 625996"/>
                <a:gd name="connsiteX20" fmla="*/ 39589 w 625996"/>
                <a:gd name="connsiteY20" fmla="*/ 561665 h 625996"/>
                <a:gd name="connsiteX21" fmla="*/ 27217 w 625996"/>
                <a:gd name="connsiteY21" fmla="*/ 593831 h 625996"/>
                <a:gd name="connsiteX22" fmla="*/ 39589 w 625996"/>
                <a:gd name="connsiteY22" fmla="*/ 593831 h 625996"/>
                <a:gd name="connsiteX23" fmla="*/ 27217 w 625996"/>
                <a:gd name="connsiteY23" fmla="*/ 529499 h 625996"/>
                <a:gd name="connsiteX24" fmla="*/ 39589 w 625996"/>
                <a:gd name="connsiteY24" fmla="*/ 529499 h 625996"/>
                <a:gd name="connsiteX25" fmla="*/ 27217 w 625996"/>
                <a:gd name="connsiteY25" fmla="*/ 497333 h 625996"/>
                <a:gd name="connsiteX26" fmla="*/ 39589 w 625996"/>
                <a:gd name="connsiteY26" fmla="*/ 497333 h 625996"/>
                <a:gd name="connsiteX27" fmla="*/ 27217 w 625996"/>
                <a:gd name="connsiteY27" fmla="*/ 399599 h 625996"/>
                <a:gd name="connsiteX28" fmla="*/ 39589 w 625996"/>
                <a:gd name="connsiteY28" fmla="*/ 399599 h 625996"/>
                <a:gd name="connsiteX29" fmla="*/ 27217 w 625996"/>
                <a:gd name="connsiteY29" fmla="*/ 431765 h 625996"/>
                <a:gd name="connsiteX30" fmla="*/ 39589 w 625996"/>
                <a:gd name="connsiteY30" fmla="*/ 431765 h 625996"/>
                <a:gd name="connsiteX31" fmla="*/ 27217 w 625996"/>
                <a:gd name="connsiteY31" fmla="*/ 367433 h 625996"/>
                <a:gd name="connsiteX32" fmla="*/ 39589 w 625996"/>
                <a:gd name="connsiteY32" fmla="*/ 367433 h 625996"/>
                <a:gd name="connsiteX33" fmla="*/ 27217 w 625996"/>
                <a:gd name="connsiteY33" fmla="*/ 334030 h 625996"/>
                <a:gd name="connsiteX34" fmla="*/ 39589 w 625996"/>
                <a:gd name="connsiteY34" fmla="*/ 334030 h 625996"/>
                <a:gd name="connsiteX35" fmla="*/ 27217 w 625996"/>
                <a:gd name="connsiteY35" fmla="*/ 236295 h 625996"/>
                <a:gd name="connsiteX36" fmla="*/ 39589 w 625996"/>
                <a:gd name="connsiteY36" fmla="*/ 236295 h 625996"/>
                <a:gd name="connsiteX37" fmla="*/ 27217 w 625996"/>
                <a:gd name="connsiteY37" fmla="*/ 269698 h 625996"/>
                <a:gd name="connsiteX38" fmla="*/ 39589 w 625996"/>
                <a:gd name="connsiteY38" fmla="*/ 269698 h 625996"/>
                <a:gd name="connsiteX39" fmla="*/ 27217 w 625996"/>
                <a:gd name="connsiteY39" fmla="*/ 204129 h 625996"/>
                <a:gd name="connsiteX40" fmla="*/ 39589 w 625996"/>
                <a:gd name="connsiteY40" fmla="*/ 204129 h 625996"/>
                <a:gd name="connsiteX41" fmla="*/ 27217 w 625996"/>
                <a:gd name="connsiteY41" fmla="*/ 171964 h 625996"/>
                <a:gd name="connsiteX42" fmla="*/ 39589 w 625996"/>
                <a:gd name="connsiteY42" fmla="*/ 171964 h 625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25996" h="625996">
                  <a:moveTo>
                    <a:pt x="243718" y="243718"/>
                  </a:moveTo>
                  <a:lnTo>
                    <a:pt x="0" y="0"/>
                  </a:lnTo>
                  <a:lnTo>
                    <a:pt x="0" y="343927"/>
                  </a:lnTo>
                  <a:moveTo>
                    <a:pt x="0" y="413207"/>
                  </a:moveTo>
                  <a:lnTo>
                    <a:pt x="0" y="625997"/>
                  </a:lnTo>
                  <a:lnTo>
                    <a:pt x="625996" y="625997"/>
                  </a:lnTo>
                  <a:lnTo>
                    <a:pt x="258564" y="258564"/>
                  </a:lnTo>
                  <a:moveTo>
                    <a:pt x="0" y="363721"/>
                  </a:moveTo>
                  <a:lnTo>
                    <a:pt x="0" y="393413"/>
                  </a:lnTo>
                  <a:moveTo>
                    <a:pt x="112580" y="268461"/>
                  </a:moveTo>
                  <a:lnTo>
                    <a:pt x="356298" y="512179"/>
                  </a:lnTo>
                  <a:lnTo>
                    <a:pt x="112580" y="512179"/>
                  </a:lnTo>
                  <a:lnTo>
                    <a:pt x="112580" y="268461"/>
                  </a:lnTo>
                  <a:close/>
                  <a:moveTo>
                    <a:pt x="27217" y="463930"/>
                  </a:moveTo>
                  <a:lnTo>
                    <a:pt x="53197" y="463930"/>
                  </a:lnTo>
                  <a:moveTo>
                    <a:pt x="27217" y="301864"/>
                  </a:moveTo>
                  <a:lnTo>
                    <a:pt x="53197" y="301864"/>
                  </a:lnTo>
                  <a:moveTo>
                    <a:pt x="27217" y="139798"/>
                  </a:moveTo>
                  <a:lnTo>
                    <a:pt x="53197" y="139798"/>
                  </a:lnTo>
                  <a:moveTo>
                    <a:pt x="27217" y="561665"/>
                  </a:moveTo>
                  <a:lnTo>
                    <a:pt x="39589" y="561665"/>
                  </a:lnTo>
                  <a:moveTo>
                    <a:pt x="27217" y="593831"/>
                  </a:moveTo>
                  <a:lnTo>
                    <a:pt x="39589" y="593831"/>
                  </a:lnTo>
                  <a:moveTo>
                    <a:pt x="27217" y="529499"/>
                  </a:moveTo>
                  <a:lnTo>
                    <a:pt x="39589" y="529499"/>
                  </a:lnTo>
                  <a:moveTo>
                    <a:pt x="27217" y="497333"/>
                  </a:moveTo>
                  <a:lnTo>
                    <a:pt x="39589" y="497333"/>
                  </a:lnTo>
                  <a:moveTo>
                    <a:pt x="27217" y="399599"/>
                  </a:moveTo>
                  <a:lnTo>
                    <a:pt x="39589" y="399599"/>
                  </a:lnTo>
                  <a:moveTo>
                    <a:pt x="27217" y="431765"/>
                  </a:moveTo>
                  <a:lnTo>
                    <a:pt x="39589" y="431765"/>
                  </a:lnTo>
                  <a:moveTo>
                    <a:pt x="27217" y="367433"/>
                  </a:moveTo>
                  <a:lnTo>
                    <a:pt x="39589" y="367433"/>
                  </a:lnTo>
                  <a:moveTo>
                    <a:pt x="27217" y="334030"/>
                  </a:moveTo>
                  <a:lnTo>
                    <a:pt x="39589" y="334030"/>
                  </a:lnTo>
                  <a:moveTo>
                    <a:pt x="27217" y="236295"/>
                  </a:moveTo>
                  <a:lnTo>
                    <a:pt x="39589" y="236295"/>
                  </a:lnTo>
                  <a:moveTo>
                    <a:pt x="27217" y="269698"/>
                  </a:moveTo>
                  <a:lnTo>
                    <a:pt x="39589" y="269698"/>
                  </a:lnTo>
                  <a:moveTo>
                    <a:pt x="27217" y="204129"/>
                  </a:moveTo>
                  <a:lnTo>
                    <a:pt x="39589" y="204129"/>
                  </a:lnTo>
                  <a:moveTo>
                    <a:pt x="27217" y="171964"/>
                  </a:moveTo>
                  <a:lnTo>
                    <a:pt x="39589" y="171964"/>
                  </a:lnTo>
                </a:path>
              </a:pathLst>
            </a:custGeom>
            <a:noFill/>
            <a:ln w="18529" cap="rnd">
              <a:solidFill>
                <a:srgbClr val="231F20"/>
              </a:solidFill>
              <a:prstDash val="solid"/>
              <a:round/>
            </a:ln>
          </p:spPr>
          <p:txBody>
            <a:bodyPr rtlCol="0" anchor="ctr"/>
            <a:lstStyle/>
            <a:p>
              <a:endParaRPr lang="zh-CN" altLang="en-US"/>
            </a:p>
          </p:txBody>
        </p:sp>
      </p:grpSp>
      <p:sp>
        <p:nvSpPr>
          <p:cNvPr id="206" name="文本框 205">
            <a:extLst>
              <a:ext uri="{FF2B5EF4-FFF2-40B4-BE49-F238E27FC236}">
                <a16:creationId xmlns:a16="http://schemas.microsoft.com/office/drawing/2014/main" id="{E148E5C9-D054-3582-4F3F-7CFDFBB22DD5}"/>
              </a:ext>
            </a:extLst>
          </p:cNvPr>
          <p:cNvSpPr txBox="1"/>
          <p:nvPr/>
        </p:nvSpPr>
        <p:spPr>
          <a:xfrm>
            <a:off x="6531286" y="5164273"/>
            <a:ext cx="3794397" cy="523220"/>
          </a:xfrm>
          <a:prstGeom prst="rect">
            <a:avLst/>
          </a:prstGeom>
          <a:noFill/>
        </p:spPr>
        <p:txBody>
          <a:bodyPr wrap="square" rtlCol="0">
            <a:spAutoFit/>
          </a:bodyPr>
          <a:lstStyle/>
          <a:p>
            <a:pPr algn="ctr"/>
            <a:r>
              <a:rPr lang="en-US" altLang="zh-CN" sz="2800">
                <a:solidFill>
                  <a:schemeClr val="bg1"/>
                </a:solidFill>
                <a:latin typeface="Jumble" panose="02000503000000020004" pitchFamily="2" charset="0"/>
              </a:rPr>
              <a:t>Power Your Point</a:t>
            </a:r>
            <a:endParaRPr lang="zh-CN" altLang="en-US" sz="2800">
              <a:solidFill>
                <a:schemeClr val="bg1"/>
              </a:solidFill>
              <a:latin typeface="Jumble" panose="02000503000000020004" pitchFamily="2" charset="0"/>
            </a:endParaRPr>
          </a:p>
        </p:txBody>
      </p:sp>
      <p:sp>
        <p:nvSpPr>
          <p:cNvPr id="210" name="任意多边形: 形状 209">
            <a:extLst>
              <a:ext uri="{FF2B5EF4-FFF2-40B4-BE49-F238E27FC236}">
                <a16:creationId xmlns:a16="http://schemas.microsoft.com/office/drawing/2014/main" id="{D991854B-10E6-CE59-A71E-466821450804}"/>
              </a:ext>
            </a:extLst>
          </p:cNvPr>
          <p:cNvSpPr/>
          <p:nvPr/>
        </p:nvSpPr>
        <p:spPr>
          <a:xfrm>
            <a:off x="6204166" y="1038960"/>
            <a:ext cx="670750" cy="644490"/>
          </a:xfrm>
          <a:custGeom>
            <a:avLst/>
            <a:gdLst>
              <a:gd name="connsiteX0" fmla="*/ 4223989 w 4524983"/>
              <a:gd name="connsiteY0" fmla="*/ 880558 h 4347830"/>
              <a:gd name="connsiteX1" fmla="*/ 2808097 w 4524983"/>
              <a:gd name="connsiteY1" fmla="*/ 2291306 h 4347830"/>
              <a:gd name="connsiteX2" fmla="*/ 1970469 w 4524983"/>
              <a:gd name="connsiteY2" fmla="*/ 3971040 h 4347830"/>
              <a:gd name="connsiteX3" fmla="*/ 954342 w 4524983"/>
              <a:gd name="connsiteY3" fmla="*/ 3976183 h 4347830"/>
              <a:gd name="connsiteX4" fmla="*/ 10891 w 4524983"/>
              <a:gd name="connsiteY4" fmla="*/ 2537241 h 4347830"/>
              <a:gd name="connsiteX5" fmla="*/ 893858 w 4524983"/>
              <a:gd name="connsiteY5" fmla="*/ 2265588 h 4347830"/>
              <a:gd name="connsiteX6" fmla="*/ 1789018 w 4524983"/>
              <a:gd name="connsiteY6" fmla="*/ 2147383 h 4347830"/>
              <a:gd name="connsiteX7" fmla="*/ 4249326 w 4524983"/>
              <a:gd name="connsiteY7" fmla="*/ 21974 h 4347830"/>
              <a:gd name="connsiteX8" fmla="*/ 4303999 w 4524983"/>
              <a:gd name="connsiteY8" fmla="*/ 805787 h 4347830"/>
              <a:gd name="connsiteX9" fmla="*/ 4224084 w 4524983"/>
              <a:gd name="connsiteY9" fmla="*/ 880558 h 434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24983" h="4347830">
                <a:moveTo>
                  <a:pt x="4223989" y="880558"/>
                </a:moveTo>
                <a:cubicBezTo>
                  <a:pt x="3560763" y="1435389"/>
                  <a:pt x="3323305" y="1532163"/>
                  <a:pt x="2808097" y="2291306"/>
                </a:cubicBezTo>
                <a:cubicBezTo>
                  <a:pt x="2409381" y="2878808"/>
                  <a:pt x="2215928" y="3322768"/>
                  <a:pt x="1970469" y="3971040"/>
                </a:cubicBezTo>
                <a:cubicBezTo>
                  <a:pt x="1753680" y="4543683"/>
                  <a:pt x="1279335" y="4396426"/>
                  <a:pt x="954342" y="3976183"/>
                </a:cubicBezTo>
                <a:cubicBezTo>
                  <a:pt x="752507" y="3715293"/>
                  <a:pt x="67088" y="2802608"/>
                  <a:pt x="10891" y="2537241"/>
                </a:cubicBezTo>
                <a:cubicBezTo>
                  <a:pt x="-80835" y="2104521"/>
                  <a:pt x="423609" y="1708947"/>
                  <a:pt x="893858" y="2265588"/>
                </a:cubicBezTo>
                <a:cubicBezTo>
                  <a:pt x="1426401" y="2896048"/>
                  <a:pt x="1345819" y="2942625"/>
                  <a:pt x="1789018" y="2147383"/>
                </a:cubicBezTo>
                <a:cubicBezTo>
                  <a:pt x="2134109" y="1527972"/>
                  <a:pt x="3443796" y="-214912"/>
                  <a:pt x="4249326" y="21974"/>
                </a:cubicBezTo>
                <a:cubicBezTo>
                  <a:pt x="4648994" y="139418"/>
                  <a:pt x="4566222" y="560137"/>
                  <a:pt x="4303999" y="805787"/>
                </a:cubicBezTo>
                <a:lnTo>
                  <a:pt x="4224084" y="880558"/>
                </a:lnTo>
                <a:close/>
              </a:path>
            </a:pathLst>
          </a:custGeom>
          <a:solidFill>
            <a:schemeClr val="bg1"/>
          </a:solidFill>
          <a:ln w="9525" cap="flat">
            <a:noFill/>
            <a:prstDash val="solid"/>
            <a:miter/>
          </a:ln>
        </p:spPr>
        <p:txBody>
          <a:bodyPr rtlCol="0" anchor="ctr"/>
          <a:lstStyle/>
          <a:p>
            <a:endParaRPr lang="zh-CN" altLang="en-US"/>
          </a:p>
        </p:txBody>
      </p:sp>
    </p:spTree>
    <p:extLst>
      <p:ext uri="{BB962C8B-B14F-4D97-AF65-F5344CB8AC3E}">
        <p14:creationId xmlns:p14="http://schemas.microsoft.com/office/powerpoint/2010/main" val="14728024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E45C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67D38D8-37B1-DD79-7FB0-7A7B71268DB6}"/>
              </a:ext>
            </a:extLst>
          </p:cNvPr>
          <p:cNvSpPr/>
          <p:nvPr/>
        </p:nvSpPr>
        <p:spPr>
          <a:xfrm>
            <a:off x="0" y="0"/>
            <a:ext cx="12192000" cy="6858000"/>
          </a:xfrm>
          <a:prstGeom prst="rect">
            <a:avLst/>
          </a:prstGeom>
          <a:solidFill>
            <a:srgbClr val="7E45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F23EEE25-1CA4-53F9-FCD7-F5D4D8CB17C9}"/>
              </a:ext>
            </a:extLst>
          </p:cNvPr>
          <p:cNvSpPr/>
          <p:nvPr/>
        </p:nvSpPr>
        <p:spPr>
          <a:xfrm>
            <a:off x="6689016" y="270329"/>
            <a:ext cx="599209" cy="218621"/>
          </a:xfrm>
          <a:prstGeom prst="roundRect">
            <a:avLst>
              <a:gd name="adj" fmla="val 50000"/>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圆角 4">
            <a:extLst>
              <a:ext uri="{FF2B5EF4-FFF2-40B4-BE49-F238E27FC236}">
                <a16:creationId xmlns:a16="http://schemas.microsoft.com/office/drawing/2014/main" id="{AA9EE114-1485-C553-167A-FFB85F400512}"/>
              </a:ext>
            </a:extLst>
          </p:cNvPr>
          <p:cNvSpPr/>
          <p:nvPr/>
        </p:nvSpPr>
        <p:spPr>
          <a:xfrm>
            <a:off x="1940011" y="4969859"/>
            <a:ext cx="981784" cy="224971"/>
          </a:xfrm>
          <a:prstGeom prst="roundRect">
            <a:avLst>
              <a:gd name="adj" fmla="val 50000"/>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536F602D-7931-7943-F3A4-24E6D3AA3F23}"/>
              </a:ext>
            </a:extLst>
          </p:cNvPr>
          <p:cNvSpPr/>
          <p:nvPr/>
        </p:nvSpPr>
        <p:spPr>
          <a:xfrm>
            <a:off x="-638884" y="3204029"/>
            <a:ext cx="981784" cy="224971"/>
          </a:xfrm>
          <a:prstGeom prst="roundRect">
            <a:avLst>
              <a:gd name="adj" fmla="val 50000"/>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AC603C2B-02FB-C0DE-F28E-A8399816AA24}"/>
              </a:ext>
            </a:extLst>
          </p:cNvPr>
          <p:cNvSpPr/>
          <p:nvPr/>
        </p:nvSpPr>
        <p:spPr>
          <a:xfrm>
            <a:off x="11464216" y="4728029"/>
            <a:ext cx="981784" cy="224971"/>
          </a:xfrm>
          <a:prstGeom prst="roundRect">
            <a:avLst>
              <a:gd name="adj" fmla="val 50000"/>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815C25BB-87BC-EAD0-6FB8-A9C13D67E0D5}"/>
              </a:ext>
            </a:extLst>
          </p:cNvPr>
          <p:cNvSpPr/>
          <p:nvPr/>
        </p:nvSpPr>
        <p:spPr>
          <a:xfrm>
            <a:off x="11345508" y="4653190"/>
            <a:ext cx="609600" cy="149678"/>
          </a:xfrm>
          <a:prstGeom prst="roundRect">
            <a:avLst>
              <a:gd name="adj" fmla="val 50000"/>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DC762C7F-5D0B-A74A-20EF-534D1F04D9BD}"/>
              </a:ext>
            </a:extLst>
          </p:cNvPr>
          <p:cNvSpPr/>
          <p:nvPr/>
        </p:nvSpPr>
        <p:spPr>
          <a:xfrm>
            <a:off x="1087129" y="5491961"/>
            <a:ext cx="414692" cy="142050"/>
          </a:xfrm>
          <a:prstGeom prst="roundRect">
            <a:avLst>
              <a:gd name="adj" fmla="val 50000"/>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4DB07DB8-3822-1F64-143C-A356B9DF7645}"/>
              </a:ext>
            </a:extLst>
          </p:cNvPr>
          <p:cNvSpPr/>
          <p:nvPr/>
        </p:nvSpPr>
        <p:spPr>
          <a:xfrm>
            <a:off x="9536680" y="2641929"/>
            <a:ext cx="981784" cy="224971"/>
          </a:xfrm>
          <a:prstGeom prst="roundRect">
            <a:avLst>
              <a:gd name="adj" fmla="val 50000"/>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F5F094BB-826B-BE39-BE3B-939377E669D1}"/>
              </a:ext>
            </a:extLst>
          </p:cNvPr>
          <p:cNvSpPr/>
          <p:nvPr/>
        </p:nvSpPr>
        <p:spPr>
          <a:xfrm>
            <a:off x="1913817" y="-178316"/>
            <a:ext cx="356631" cy="356631"/>
          </a:xfrm>
          <a:prstGeom prst="ellipse">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a16="http://schemas.microsoft.com/office/drawing/2014/main" id="{EC9FCDE3-7A70-DDAE-4113-B6BE40223E69}"/>
              </a:ext>
            </a:extLst>
          </p:cNvPr>
          <p:cNvSpPr/>
          <p:nvPr/>
        </p:nvSpPr>
        <p:spPr>
          <a:xfrm>
            <a:off x="12079514" y="2480294"/>
            <a:ext cx="224971" cy="224971"/>
          </a:xfrm>
          <a:prstGeom prst="ellipse">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D2EF1EC8-848C-DA06-FE27-0D6566A069D2}"/>
              </a:ext>
            </a:extLst>
          </p:cNvPr>
          <p:cNvSpPr/>
          <p:nvPr/>
        </p:nvSpPr>
        <p:spPr>
          <a:xfrm>
            <a:off x="11654927" y="3204028"/>
            <a:ext cx="224971" cy="224971"/>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D6975D55-2805-A370-12E9-9F41CBB2C0C0}"/>
              </a:ext>
            </a:extLst>
          </p:cNvPr>
          <p:cNvSpPr/>
          <p:nvPr/>
        </p:nvSpPr>
        <p:spPr>
          <a:xfrm>
            <a:off x="2696824" y="900215"/>
            <a:ext cx="224971" cy="224971"/>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4CA7D2F2-6CAB-3FD9-9C0B-AE6484E98DC4}"/>
              </a:ext>
            </a:extLst>
          </p:cNvPr>
          <p:cNvSpPr/>
          <p:nvPr/>
        </p:nvSpPr>
        <p:spPr>
          <a:xfrm>
            <a:off x="594891" y="2705265"/>
            <a:ext cx="224971" cy="224971"/>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029DC144-070F-F432-D41B-A6E03BEAE8E5}"/>
              </a:ext>
            </a:extLst>
          </p:cNvPr>
          <p:cNvSpPr/>
          <p:nvPr/>
        </p:nvSpPr>
        <p:spPr>
          <a:xfrm>
            <a:off x="9133739" y="1369187"/>
            <a:ext cx="109187" cy="109187"/>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E29E31A9-D328-F035-9A5B-8A7247851AB1}"/>
              </a:ext>
            </a:extLst>
          </p:cNvPr>
          <p:cNvSpPr/>
          <p:nvPr/>
        </p:nvSpPr>
        <p:spPr>
          <a:xfrm>
            <a:off x="5665655" y="1220849"/>
            <a:ext cx="224971" cy="224971"/>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B6ACF61F-2AA5-7619-D883-DBC4A1B80AA2}"/>
              </a:ext>
            </a:extLst>
          </p:cNvPr>
          <p:cNvSpPr/>
          <p:nvPr/>
        </p:nvSpPr>
        <p:spPr>
          <a:xfrm>
            <a:off x="9763133" y="1814842"/>
            <a:ext cx="166254" cy="166254"/>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1D944FD0-B9C2-A88E-20CB-148A083815A0}"/>
              </a:ext>
            </a:extLst>
          </p:cNvPr>
          <p:cNvSpPr/>
          <p:nvPr/>
        </p:nvSpPr>
        <p:spPr>
          <a:xfrm>
            <a:off x="8956848" y="3418103"/>
            <a:ext cx="166254" cy="166254"/>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9A13829D-72F7-7F51-2AE5-8069F8237334}"/>
              </a:ext>
            </a:extLst>
          </p:cNvPr>
          <p:cNvSpPr/>
          <p:nvPr/>
        </p:nvSpPr>
        <p:spPr>
          <a:xfrm>
            <a:off x="3749881" y="5329712"/>
            <a:ext cx="109187" cy="109187"/>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0646A89E-C997-D243-201E-5E243B16F6C3}"/>
              </a:ext>
            </a:extLst>
          </p:cNvPr>
          <p:cNvSpPr/>
          <p:nvPr/>
        </p:nvSpPr>
        <p:spPr>
          <a:xfrm>
            <a:off x="10890138" y="5220525"/>
            <a:ext cx="109187" cy="109187"/>
          </a:xfrm>
          <a:prstGeom prst="ellipse">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C531D474-2222-C844-8DA0-5AAC4069FEB4}"/>
              </a:ext>
            </a:extLst>
          </p:cNvPr>
          <p:cNvSpPr/>
          <p:nvPr/>
        </p:nvSpPr>
        <p:spPr>
          <a:xfrm>
            <a:off x="9909936" y="6543487"/>
            <a:ext cx="109187" cy="109187"/>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1B14BC59-4B6F-2E00-4335-175A989F0EC1}"/>
              </a:ext>
            </a:extLst>
          </p:cNvPr>
          <p:cNvSpPr/>
          <p:nvPr/>
        </p:nvSpPr>
        <p:spPr>
          <a:xfrm>
            <a:off x="5461473" y="-478143"/>
            <a:ext cx="858306" cy="857782"/>
          </a:xfrm>
          <a:custGeom>
            <a:avLst/>
            <a:gdLst>
              <a:gd name="connsiteX0" fmla="*/ 476503 w 953007"/>
              <a:gd name="connsiteY0" fmla="*/ 0 h 952425"/>
              <a:gd name="connsiteX1" fmla="*/ 628265 w 953007"/>
              <a:gd name="connsiteY1" fmla="*/ 111983 h 952425"/>
              <a:gd name="connsiteX2" fmla="*/ 698872 w 953007"/>
              <a:gd name="connsiteY2" fmla="*/ 95246 h 952425"/>
              <a:gd name="connsiteX3" fmla="*/ 857706 w 953007"/>
              <a:gd name="connsiteY3" fmla="*/ 253980 h 952425"/>
              <a:gd name="connsiteX4" fmla="*/ 841078 w 953007"/>
              <a:gd name="connsiteY4" fmla="*/ 324788 h 952425"/>
              <a:gd name="connsiteX5" fmla="*/ 953007 w 953007"/>
              <a:gd name="connsiteY5" fmla="*/ 476208 h 952425"/>
              <a:gd name="connsiteX6" fmla="*/ 840954 w 953007"/>
              <a:gd name="connsiteY6" fmla="*/ 627877 h 952425"/>
              <a:gd name="connsiteX7" fmla="*/ 857706 w 953007"/>
              <a:gd name="connsiteY7" fmla="*/ 698445 h 952425"/>
              <a:gd name="connsiteX8" fmla="*/ 698872 w 953007"/>
              <a:gd name="connsiteY8" fmla="*/ 857178 h 952425"/>
              <a:gd name="connsiteX9" fmla="*/ 628017 w 953007"/>
              <a:gd name="connsiteY9" fmla="*/ 840566 h 952425"/>
              <a:gd name="connsiteX10" fmla="*/ 476503 w 953007"/>
              <a:gd name="connsiteY10" fmla="*/ 952425 h 952425"/>
              <a:gd name="connsiteX11" fmla="*/ 324742 w 953007"/>
              <a:gd name="connsiteY11" fmla="*/ 840442 h 952425"/>
              <a:gd name="connsiteX12" fmla="*/ 254135 w 953007"/>
              <a:gd name="connsiteY12" fmla="*/ 857178 h 952425"/>
              <a:gd name="connsiteX13" fmla="*/ 95301 w 953007"/>
              <a:gd name="connsiteY13" fmla="*/ 698445 h 952425"/>
              <a:gd name="connsiteX14" fmla="*/ 111929 w 953007"/>
              <a:gd name="connsiteY14" fmla="*/ 627628 h 952425"/>
              <a:gd name="connsiteX15" fmla="*/ 0 w 953007"/>
              <a:gd name="connsiteY15" fmla="*/ 476208 h 952425"/>
              <a:gd name="connsiteX16" fmla="*/ 112053 w 953007"/>
              <a:gd name="connsiteY16" fmla="*/ 324548 h 952425"/>
              <a:gd name="connsiteX17" fmla="*/ 95301 w 953007"/>
              <a:gd name="connsiteY17" fmla="*/ 253980 h 952425"/>
              <a:gd name="connsiteX18" fmla="*/ 254135 w 953007"/>
              <a:gd name="connsiteY18" fmla="*/ 95246 h 952425"/>
              <a:gd name="connsiteX19" fmla="*/ 324990 w 953007"/>
              <a:gd name="connsiteY19" fmla="*/ 111858 h 952425"/>
              <a:gd name="connsiteX20" fmla="*/ 476503 w 953007"/>
              <a:gd name="connsiteY20" fmla="*/ 0 h 9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53007" h="952425">
                <a:moveTo>
                  <a:pt x="476503" y="0"/>
                </a:moveTo>
                <a:cubicBezTo>
                  <a:pt x="546195" y="15"/>
                  <a:pt x="607738" y="45424"/>
                  <a:pt x="628265" y="111983"/>
                </a:cubicBezTo>
                <a:cubicBezTo>
                  <a:pt x="650192" y="101024"/>
                  <a:pt x="674358" y="95308"/>
                  <a:pt x="698872" y="95246"/>
                </a:cubicBezTo>
                <a:cubicBezTo>
                  <a:pt x="786593" y="95246"/>
                  <a:pt x="857706" y="166310"/>
                  <a:pt x="857706" y="253980"/>
                </a:cubicBezTo>
                <a:cubicBezTo>
                  <a:pt x="857722" y="278549"/>
                  <a:pt x="852030" y="302793"/>
                  <a:pt x="841078" y="324788"/>
                </a:cubicBezTo>
                <a:cubicBezTo>
                  <a:pt x="907542" y="345325"/>
                  <a:pt x="952880" y="406695"/>
                  <a:pt x="953007" y="476208"/>
                </a:cubicBezTo>
                <a:cubicBezTo>
                  <a:pt x="952995" y="545861"/>
                  <a:pt x="907554" y="607363"/>
                  <a:pt x="840954" y="627877"/>
                </a:cubicBezTo>
                <a:cubicBezTo>
                  <a:pt x="851912" y="649794"/>
                  <a:pt x="857645" y="673945"/>
                  <a:pt x="857706" y="698445"/>
                </a:cubicBezTo>
                <a:cubicBezTo>
                  <a:pt x="857706" y="786114"/>
                  <a:pt x="786593" y="857178"/>
                  <a:pt x="698872" y="857178"/>
                </a:cubicBezTo>
                <a:cubicBezTo>
                  <a:pt x="674285" y="857202"/>
                  <a:pt x="650029" y="851532"/>
                  <a:pt x="628017" y="840566"/>
                </a:cubicBezTo>
                <a:cubicBezTo>
                  <a:pt x="607473" y="906985"/>
                  <a:pt x="546070" y="952425"/>
                  <a:pt x="476503" y="952425"/>
                </a:cubicBezTo>
                <a:cubicBezTo>
                  <a:pt x="406812" y="952409"/>
                  <a:pt x="345269" y="907000"/>
                  <a:pt x="324742" y="840442"/>
                </a:cubicBezTo>
                <a:cubicBezTo>
                  <a:pt x="302815" y="851400"/>
                  <a:pt x="278648" y="857116"/>
                  <a:pt x="254135" y="857178"/>
                </a:cubicBezTo>
                <a:cubicBezTo>
                  <a:pt x="166413" y="857178"/>
                  <a:pt x="95301" y="786114"/>
                  <a:pt x="95301" y="698445"/>
                </a:cubicBezTo>
                <a:cubicBezTo>
                  <a:pt x="95285" y="673875"/>
                  <a:pt x="100977" y="649631"/>
                  <a:pt x="111929" y="627628"/>
                </a:cubicBezTo>
                <a:cubicBezTo>
                  <a:pt x="45465" y="607099"/>
                  <a:pt x="127" y="545729"/>
                  <a:pt x="0" y="476208"/>
                </a:cubicBezTo>
                <a:cubicBezTo>
                  <a:pt x="12" y="406563"/>
                  <a:pt x="45453" y="345061"/>
                  <a:pt x="112053" y="324548"/>
                </a:cubicBezTo>
                <a:cubicBezTo>
                  <a:pt x="101095" y="302630"/>
                  <a:pt x="95362" y="278472"/>
                  <a:pt x="95301" y="253980"/>
                </a:cubicBezTo>
                <a:cubicBezTo>
                  <a:pt x="95301" y="166310"/>
                  <a:pt x="166413" y="95246"/>
                  <a:pt x="254135" y="95246"/>
                </a:cubicBezTo>
                <a:cubicBezTo>
                  <a:pt x="278722" y="95223"/>
                  <a:pt x="302977" y="100892"/>
                  <a:pt x="324990" y="111858"/>
                </a:cubicBezTo>
                <a:cubicBezTo>
                  <a:pt x="345534" y="45440"/>
                  <a:pt x="406937" y="0"/>
                  <a:pt x="476503" y="0"/>
                </a:cubicBezTo>
                <a:close/>
              </a:path>
            </a:pathLst>
          </a:custGeom>
          <a:solidFill>
            <a:srgbClr val="6FDBD3"/>
          </a:solidFill>
          <a:ln w="63401" cap="rnd">
            <a:noFill/>
            <a:prstDash val="solid"/>
            <a:round/>
          </a:ln>
        </p:spPr>
        <p:txBody>
          <a:bodyPr rtlCol="0" anchor="ctr"/>
          <a:lstStyle/>
          <a:p>
            <a:endParaRPr lang="zh-CN" altLang="en-US"/>
          </a:p>
        </p:txBody>
      </p:sp>
      <p:sp>
        <p:nvSpPr>
          <p:cNvPr id="44" name="任意多边形: 形状 43">
            <a:extLst>
              <a:ext uri="{FF2B5EF4-FFF2-40B4-BE49-F238E27FC236}">
                <a16:creationId xmlns:a16="http://schemas.microsoft.com/office/drawing/2014/main" id="{5BA9B3DA-C285-74C9-6814-4093F1834CCF}"/>
              </a:ext>
            </a:extLst>
          </p:cNvPr>
          <p:cNvSpPr/>
          <p:nvPr/>
        </p:nvSpPr>
        <p:spPr>
          <a:xfrm rot="2303205">
            <a:off x="-3279965" y="238091"/>
            <a:ext cx="6048354" cy="501716"/>
          </a:xfrm>
          <a:custGeom>
            <a:avLst/>
            <a:gdLst>
              <a:gd name="connsiteX0" fmla="*/ 975452 w 6048354"/>
              <a:gd name="connsiteY0" fmla="*/ 0 h 501716"/>
              <a:gd name="connsiteX1" fmla="*/ 975625 w 6048354"/>
              <a:gd name="connsiteY1" fmla="*/ 0 h 501716"/>
              <a:gd name="connsiteX2" fmla="*/ 1346074 w 6048354"/>
              <a:gd name="connsiteY2" fmla="*/ 198958 h 501716"/>
              <a:gd name="connsiteX3" fmla="*/ 1348426 w 6048354"/>
              <a:gd name="connsiteY3" fmla="*/ 201541 h 501716"/>
              <a:gd name="connsiteX4" fmla="*/ 1349526 w 6048354"/>
              <a:gd name="connsiteY4" fmla="*/ 202695 h 501716"/>
              <a:gd name="connsiteX5" fmla="*/ 1353584 w 6048354"/>
              <a:gd name="connsiteY5" fmla="*/ 205805 h 501716"/>
              <a:gd name="connsiteX6" fmla="*/ 1397764 w 6048354"/>
              <a:gd name="connsiteY6" fmla="*/ 252207 h 501716"/>
              <a:gd name="connsiteX7" fmla="*/ 1444209 w 6048354"/>
              <a:gd name="connsiteY7" fmla="*/ 290859 h 501716"/>
              <a:gd name="connsiteX8" fmla="*/ 1500480 w 6048354"/>
              <a:gd name="connsiteY8" fmla="*/ 322361 h 501716"/>
              <a:gd name="connsiteX9" fmla="*/ 1558980 w 6048354"/>
              <a:gd name="connsiteY9" fmla="*/ 334650 h 501716"/>
              <a:gd name="connsiteX10" fmla="*/ 1559050 w 6048354"/>
              <a:gd name="connsiteY10" fmla="*/ 334650 h 501716"/>
              <a:gd name="connsiteX11" fmla="*/ 1770097 w 6048354"/>
              <a:gd name="connsiteY11" fmla="*/ 201514 h 501716"/>
              <a:gd name="connsiteX12" fmla="*/ 1770204 w 6048354"/>
              <a:gd name="connsiteY12" fmla="*/ 201427 h 501716"/>
              <a:gd name="connsiteX13" fmla="*/ 2143458 w 6048354"/>
              <a:gd name="connsiteY13" fmla="*/ 0 h 501716"/>
              <a:gd name="connsiteX14" fmla="*/ 2143808 w 6048354"/>
              <a:gd name="connsiteY14" fmla="*/ 0 h 501716"/>
              <a:gd name="connsiteX15" fmla="*/ 2427333 w 6048354"/>
              <a:gd name="connsiteY15" fmla="*/ 113719 h 501716"/>
              <a:gd name="connsiteX16" fmla="*/ 2428868 w 6048354"/>
              <a:gd name="connsiteY16" fmla="*/ 115238 h 501716"/>
              <a:gd name="connsiteX17" fmla="*/ 2430640 w 6048354"/>
              <a:gd name="connsiteY17" fmla="*/ 116443 h 501716"/>
              <a:gd name="connsiteX18" fmla="*/ 2503276 w 6048354"/>
              <a:gd name="connsiteY18" fmla="*/ 187702 h 501716"/>
              <a:gd name="connsiteX19" fmla="*/ 2521376 w 6048354"/>
              <a:gd name="connsiteY19" fmla="*/ 201571 h 501716"/>
              <a:gd name="connsiteX20" fmla="*/ 2731863 w 6048354"/>
              <a:gd name="connsiteY20" fmla="*/ 334677 h 501716"/>
              <a:gd name="connsiteX21" fmla="*/ 2731933 w 6048354"/>
              <a:gd name="connsiteY21" fmla="*/ 334677 h 501716"/>
              <a:gd name="connsiteX22" fmla="*/ 2942907 w 6048354"/>
              <a:gd name="connsiteY22" fmla="*/ 201628 h 501716"/>
              <a:gd name="connsiteX23" fmla="*/ 2943014 w 6048354"/>
              <a:gd name="connsiteY23" fmla="*/ 201484 h 501716"/>
              <a:gd name="connsiteX24" fmla="*/ 3316235 w 6048354"/>
              <a:gd name="connsiteY24" fmla="*/ 0 h 501716"/>
              <a:gd name="connsiteX25" fmla="*/ 3316408 w 6048354"/>
              <a:gd name="connsiteY25" fmla="*/ 0 h 501716"/>
              <a:gd name="connsiteX26" fmla="*/ 3686857 w 6048354"/>
              <a:gd name="connsiteY26" fmla="*/ 198958 h 501716"/>
              <a:gd name="connsiteX27" fmla="*/ 3689209 w 6048354"/>
              <a:gd name="connsiteY27" fmla="*/ 201541 h 501716"/>
              <a:gd name="connsiteX28" fmla="*/ 3690309 w 6048354"/>
              <a:gd name="connsiteY28" fmla="*/ 202695 h 501716"/>
              <a:gd name="connsiteX29" fmla="*/ 3694367 w 6048354"/>
              <a:gd name="connsiteY29" fmla="*/ 205805 h 501716"/>
              <a:gd name="connsiteX30" fmla="*/ 3738547 w 6048354"/>
              <a:gd name="connsiteY30" fmla="*/ 252207 h 501716"/>
              <a:gd name="connsiteX31" fmla="*/ 3784992 w 6048354"/>
              <a:gd name="connsiteY31" fmla="*/ 290859 h 501716"/>
              <a:gd name="connsiteX32" fmla="*/ 3841263 w 6048354"/>
              <a:gd name="connsiteY32" fmla="*/ 322361 h 501716"/>
              <a:gd name="connsiteX33" fmla="*/ 3899763 w 6048354"/>
              <a:gd name="connsiteY33" fmla="*/ 334650 h 501716"/>
              <a:gd name="connsiteX34" fmla="*/ 3899833 w 6048354"/>
              <a:gd name="connsiteY34" fmla="*/ 334650 h 501716"/>
              <a:gd name="connsiteX35" fmla="*/ 4110880 w 6048354"/>
              <a:gd name="connsiteY35" fmla="*/ 201514 h 501716"/>
              <a:gd name="connsiteX36" fmla="*/ 4110987 w 6048354"/>
              <a:gd name="connsiteY36" fmla="*/ 201427 h 501716"/>
              <a:gd name="connsiteX37" fmla="*/ 4484241 w 6048354"/>
              <a:gd name="connsiteY37" fmla="*/ 0 h 501716"/>
              <a:gd name="connsiteX38" fmla="*/ 4484591 w 6048354"/>
              <a:gd name="connsiteY38" fmla="*/ 0 h 501716"/>
              <a:gd name="connsiteX39" fmla="*/ 4768116 w 6048354"/>
              <a:gd name="connsiteY39" fmla="*/ 113719 h 501716"/>
              <a:gd name="connsiteX40" fmla="*/ 4769651 w 6048354"/>
              <a:gd name="connsiteY40" fmla="*/ 115238 h 501716"/>
              <a:gd name="connsiteX41" fmla="*/ 4771423 w 6048354"/>
              <a:gd name="connsiteY41" fmla="*/ 116443 h 501716"/>
              <a:gd name="connsiteX42" fmla="*/ 4859848 w 6048354"/>
              <a:gd name="connsiteY42" fmla="*/ 203192 h 501716"/>
              <a:gd name="connsiteX43" fmla="*/ 4862200 w 6048354"/>
              <a:gd name="connsiteY43" fmla="*/ 205775 h 501716"/>
              <a:gd name="connsiteX44" fmla="*/ 5072754 w 6048354"/>
              <a:gd name="connsiteY44" fmla="*/ 338884 h 501716"/>
              <a:gd name="connsiteX45" fmla="*/ 5072824 w 6048354"/>
              <a:gd name="connsiteY45" fmla="*/ 338884 h 501716"/>
              <a:gd name="connsiteX46" fmla="*/ 5283871 w 6048354"/>
              <a:gd name="connsiteY46" fmla="*/ 205748 h 501716"/>
              <a:gd name="connsiteX47" fmla="*/ 5283978 w 6048354"/>
              <a:gd name="connsiteY47" fmla="*/ 205661 h 501716"/>
              <a:gd name="connsiteX48" fmla="*/ 5657232 w 6048354"/>
              <a:gd name="connsiteY48" fmla="*/ 4234 h 501716"/>
              <a:gd name="connsiteX49" fmla="*/ 5657582 w 6048354"/>
              <a:gd name="connsiteY49" fmla="*/ 4234 h 501716"/>
              <a:gd name="connsiteX50" fmla="*/ 6029926 w 6048354"/>
              <a:gd name="connsiteY50" fmla="*/ 205805 h 501716"/>
              <a:gd name="connsiteX51" fmla="*/ 6006542 w 6048354"/>
              <a:gd name="connsiteY51" fmla="*/ 319326 h 501716"/>
              <a:gd name="connsiteX52" fmla="*/ 5867753 w 6048354"/>
              <a:gd name="connsiteY52" fmla="*/ 300202 h 501716"/>
              <a:gd name="connsiteX53" fmla="*/ 5657372 w 6048354"/>
              <a:gd name="connsiteY53" fmla="*/ 167036 h 501716"/>
              <a:gd name="connsiteX54" fmla="*/ 5657232 w 6048354"/>
              <a:gd name="connsiteY54" fmla="*/ 167036 h 501716"/>
              <a:gd name="connsiteX55" fmla="*/ 5445868 w 6048354"/>
              <a:gd name="connsiteY55" fmla="*/ 300344 h 501716"/>
              <a:gd name="connsiteX56" fmla="*/ 5445765 w 6048354"/>
              <a:gd name="connsiteY56" fmla="*/ 300458 h 501716"/>
              <a:gd name="connsiteX57" fmla="*/ 5072824 w 6048354"/>
              <a:gd name="connsiteY57" fmla="*/ 501686 h 501716"/>
              <a:gd name="connsiteX58" fmla="*/ 5072614 w 6048354"/>
              <a:gd name="connsiteY58" fmla="*/ 501686 h 501716"/>
              <a:gd name="connsiteX59" fmla="*/ 4702341 w 6048354"/>
              <a:gd name="connsiteY59" fmla="*/ 302786 h 501716"/>
              <a:gd name="connsiteX60" fmla="*/ 4699990 w 6048354"/>
              <a:gd name="connsiteY60" fmla="*/ 300202 h 501716"/>
              <a:gd name="connsiteX61" fmla="*/ 4699195 w 6048354"/>
              <a:gd name="connsiteY61" fmla="*/ 299367 h 501716"/>
              <a:gd name="connsiteX62" fmla="*/ 4694762 w 6048354"/>
              <a:gd name="connsiteY62" fmla="*/ 295968 h 501716"/>
              <a:gd name="connsiteX63" fmla="*/ 4650608 w 6048354"/>
              <a:gd name="connsiteY63" fmla="*/ 249561 h 501716"/>
              <a:gd name="connsiteX64" fmla="*/ 4604014 w 6048354"/>
              <a:gd name="connsiteY64" fmla="*/ 210752 h 501716"/>
              <a:gd name="connsiteX65" fmla="*/ 4547841 w 6048354"/>
              <a:gd name="connsiteY65" fmla="*/ 179314 h 501716"/>
              <a:gd name="connsiteX66" fmla="*/ 4489329 w 6048354"/>
              <a:gd name="connsiteY66" fmla="*/ 167036 h 501716"/>
              <a:gd name="connsiteX67" fmla="*/ 4489259 w 6048354"/>
              <a:gd name="connsiteY67" fmla="*/ 167036 h 501716"/>
              <a:gd name="connsiteX68" fmla="*/ 4278039 w 6048354"/>
              <a:gd name="connsiteY68" fmla="*/ 300287 h 501716"/>
              <a:gd name="connsiteX69" fmla="*/ 4277969 w 6048354"/>
              <a:gd name="connsiteY69" fmla="*/ 300374 h 501716"/>
              <a:gd name="connsiteX70" fmla="*/ 3904924 w 6048354"/>
              <a:gd name="connsiteY70" fmla="*/ 501716 h 501716"/>
              <a:gd name="connsiteX71" fmla="*/ 3904714 w 6048354"/>
              <a:gd name="connsiteY71" fmla="*/ 501716 h 501716"/>
              <a:gd name="connsiteX72" fmla="*/ 3621083 w 6048354"/>
              <a:gd name="connsiteY72" fmla="*/ 388076 h 501716"/>
              <a:gd name="connsiteX73" fmla="*/ 3619384 w 6048354"/>
              <a:gd name="connsiteY73" fmla="*/ 386397 h 501716"/>
              <a:gd name="connsiteX74" fmla="*/ 3617724 w 6048354"/>
              <a:gd name="connsiteY74" fmla="*/ 385267 h 501716"/>
              <a:gd name="connsiteX75" fmla="*/ 3545554 w 6048354"/>
              <a:gd name="connsiteY75" fmla="*/ 314451 h 501716"/>
              <a:gd name="connsiteX76" fmla="*/ 3526970 w 6048354"/>
              <a:gd name="connsiteY76" fmla="*/ 300202 h 501716"/>
              <a:gd name="connsiteX77" fmla="*/ 3316589 w 6048354"/>
              <a:gd name="connsiteY77" fmla="*/ 167036 h 501716"/>
              <a:gd name="connsiteX78" fmla="*/ 3316449 w 6048354"/>
              <a:gd name="connsiteY78" fmla="*/ 167036 h 501716"/>
              <a:gd name="connsiteX79" fmla="*/ 3105085 w 6048354"/>
              <a:gd name="connsiteY79" fmla="*/ 300344 h 501716"/>
              <a:gd name="connsiteX80" fmla="*/ 3104982 w 6048354"/>
              <a:gd name="connsiteY80" fmla="*/ 300458 h 501716"/>
              <a:gd name="connsiteX81" fmla="*/ 2732041 w 6048354"/>
              <a:gd name="connsiteY81" fmla="*/ 501686 h 501716"/>
              <a:gd name="connsiteX82" fmla="*/ 2731831 w 6048354"/>
              <a:gd name="connsiteY82" fmla="*/ 501686 h 501716"/>
              <a:gd name="connsiteX83" fmla="*/ 2361558 w 6048354"/>
              <a:gd name="connsiteY83" fmla="*/ 302786 h 501716"/>
              <a:gd name="connsiteX84" fmla="*/ 2359207 w 6048354"/>
              <a:gd name="connsiteY84" fmla="*/ 300202 h 501716"/>
              <a:gd name="connsiteX85" fmla="*/ 2358412 w 6048354"/>
              <a:gd name="connsiteY85" fmla="*/ 299367 h 501716"/>
              <a:gd name="connsiteX86" fmla="*/ 2353979 w 6048354"/>
              <a:gd name="connsiteY86" fmla="*/ 295968 h 501716"/>
              <a:gd name="connsiteX87" fmla="*/ 2309825 w 6048354"/>
              <a:gd name="connsiteY87" fmla="*/ 249561 h 501716"/>
              <a:gd name="connsiteX88" fmla="*/ 2263231 w 6048354"/>
              <a:gd name="connsiteY88" fmla="*/ 210752 h 501716"/>
              <a:gd name="connsiteX89" fmla="*/ 2207058 w 6048354"/>
              <a:gd name="connsiteY89" fmla="*/ 179314 h 501716"/>
              <a:gd name="connsiteX90" fmla="*/ 2148546 w 6048354"/>
              <a:gd name="connsiteY90" fmla="*/ 167036 h 501716"/>
              <a:gd name="connsiteX91" fmla="*/ 2148476 w 6048354"/>
              <a:gd name="connsiteY91" fmla="*/ 167036 h 501716"/>
              <a:gd name="connsiteX92" fmla="*/ 1937256 w 6048354"/>
              <a:gd name="connsiteY92" fmla="*/ 300287 h 501716"/>
              <a:gd name="connsiteX93" fmla="*/ 1937186 w 6048354"/>
              <a:gd name="connsiteY93" fmla="*/ 300374 h 501716"/>
              <a:gd name="connsiteX94" fmla="*/ 1564141 w 6048354"/>
              <a:gd name="connsiteY94" fmla="*/ 501716 h 501716"/>
              <a:gd name="connsiteX95" fmla="*/ 1563931 w 6048354"/>
              <a:gd name="connsiteY95" fmla="*/ 501716 h 501716"/>
              <a:gd name="connsiteX96" fmla="*/ 1280300 w 6048354"/>
              <a:gd name="connsiteY96" fmla="*/ 388076 h 501716"/>
              <a:gd name="connsiteX97" fmla="*/ 1278601 w 6048354"/>
              <a:gd name="connsiteY97" fmla="*/ 386397 h 501716"/>
              <a:gd name="connsiteX98" fmla="*/ 1276941 w 6048354"/>
              <a:gd name="connsiteY98" fmla="*/ 385267 h 501716"/>
              <a:gd name="connsiteX99" fmla="*/ 1188567 w 6048354"/>
              <a:gd name="connsiteY99" fmla="*/ 298552 h 501716"/>
              <a:gd name="connsiteX100" fmla="*/ 1186216 w 6048354"/>
              <a:gd name="connsiteY100" fmla="*/ 295968 h 501716"/>
              <a:gd name="connsiteX101" fmla="*/ 975555 w 6048354"/>
              <a:gd name="connsiteY101" fmla="*/ 162802 h 501716"/>
              <a:gd name="connsiteX102" fmla="*/ 975485 w 6048354"/>
              <a:gd name="connsiteY102" fmla="*/ 162802 h 501716"/>
              <a:gd name="connsiteX103" fmla="*/ 764265 w 6048354"/>
              <a:gd name="connsiteY103" fmla="*/ 296053 h 501716"/>
              <a:gd name="connsiteX104" fmla="*/ 764195 w 6048354"/>
              <a:gd name="connsiteY104" fmla="*/ 296140 h 501716"/>
              <a:gd name="connsiteX105" fmla="*/ 391150 w 6048354"/>
              <a:gd name="connsiteY105" fmla="*/ 497482 h 501716"/>
              <a:gd name="connsiteX106" fmla="*/ 390940 w 6048354"/>
              <a:gd name="connsiteY106" fmla="*/ 497482 h 501716"/>
              <a:gd name="connsiteX107" fmla="*/ 18457 w 6048354"/>
              <a:gd name="connsiteY107" fmla="*/ 295995 h 501716"/>
              <a:gd name="connsiteX108" fmla="*/ 41804 w 6048354"/>
              <a:gd name="connsiteY108" fmla="*/ 182474 h 501716"/>
              <a:gd name="connsiteX109" fmla="*/ 180593 w 6048354"/>
              <a:gd name="connsiteY109" fmla="*/ 201571 h 501716"/>
              <a:gd name="connsiteX110" fmla="*/ 391080 w 6048354"/>
              <a:gd name="connsiteY110" fmla="*/ 334677 h 501716"/>
              <a:gd name="connsiteX111" fmla="*/ 391150 w 6048354"/>
              <a:gd name="connsiteY111" fmla="*/ 334677 h 501716"/>
              <a:gd name="connsiteX112" fmla="*/ 602124 w 6048354"/>
              <a:gd name="connsiteY112" fmla="*/ 201628 h 501716"/>
              <a:gd name="connsiteX113" fmla="*/ 602231 w 6048354"/>
              <a:gd name="connsiteY113" fmla="*/ 201484 h 501716"/>
              <a:gd name="connsiteX114" fmla="*/ 975452 w 6048354"/>
              <a:gd name="connsiteY114" fmla="*/ 0 h 50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48354" h="501716">
                <a:moveTo>
                  <a:pt x="975452" y="0"/>
                </a:moveTo>
                <a:cubicBezTo>
                  <a:pt x="975522" y="0"/>
                  <a:pt x="975555" y="0"/>
                  <a:pt x="975625" y="0"/>
                </a:cubicBezTo>
                <a:cubicBezTo>
                  <a:pt x="1105708" y="57"/>
                  <a:pt x="1230316" y="67000"/>
                  <a:pt x="1346074" y="198958"/>
                </a:cubicBezTo>
                <a:cubicBezTo>
                  <a:pt x="1346882" y="199820"/>
                  <a:pt x="1347652" y="200682"/>
                  <a:pt x="1348426" y="201541"/>
                </a:cubicBezTo>
                <a:lnTo>
                  <a:pt x="1349526" y="202695"/>
                </a:lnTo>
                <a:lnTo>
                  <a:pt x="1353584" y="205805"/>
                </a:lnTo>
                <a:cubicBezTo>
                  <a:pt x="1366794" y="220983"/>
                  <a:pt x="1381666" y="236887"/>
                  <a:pt x="1397764" y="252207"/>
                </a:cubicBezTo>
                <a:lnTo>
                  <a:pt x="1444209" y="290859"/>
                </a:lnTo>
                <a:lnTo>
                  <a:pt x="1500480" y="322361"/>
                </a:lnTo>
                <a:cubicBezTo>
                  <a:pt x="1519762" y="330102"/>
                  <a:pt x="1539406" y="334636"/>
                  <a:pt x="1558980" y="334650"/>
                </a:cubicBezTo>
                <a:cubicBezTo>
                  <a:pt x="1558980" y="334650"/>
                  <a:pt x="1559017" y="334650"/>
                  <a:pt x="1559050" y="334650"/>
                </a:cubicBezTo>
                <a:cubicBezTo>
                  <a:pt x="1637383" y="334650"/>
                  <a:pt x="1717047" y="262281"/>
                  <a:pt x="1770097" y="201514"/>
                </a:cubicBezTo>
                <a:cubicBezTo>
                  <a:pt x="1770134" y="201484"/>
                  <a:pt x="1770167" y="201457"/>
                  <a:pt x="1770204" y="201427"/>
                </a:cubicBezTo>
                <a:cubicBezTo>
                  <a:pt x="1887013" y="67775"/>
                  <a:pt x="2012602" y="0"/>
                  <a:pt x="2143458" y="0"/>
                </a:cubicBezTo>
                <a:cubicBezTo>
                  <a:pt x="2143598" y="0"/>
                  <a:pt x="2143705" y="0"/>
                  <a:pt x="2143808" y="0"/>
                </a:cubicBezTo>
                <a:cubicBezTo>
                  <a:pt x="2241951" y="86"/>
                  <a:pt x="2336934" y="38263"/>
                  <a:pt x="2427333" y="113719"/>
                </a:cubicBezTo>
                <a:lnTo>
                  <a:pt x="2428868" y="115238"/>
                </a:lnTo>
                <a:lnTo>
                  <a:pt x="2430640" y="116443"/>
                </a:lnTo>
                <a:lnTo>
                  <a:pt x="2503276" y="187702"/>
                </a:lnTo>
                <a:lnTo>
                  <a:pt x="2521376" y="201571"/>
                </a:lnTo>
                <a:cubicBezTo>
                  <a:pt x="2574216" y="262281"/>
                  <a:pt x="2653637" y="334620"/>
                  <a:pt x="2731863" y="334677"/>
                </a:cubicBezTo>
                <a:cubicBezTo>
                  <a:pt x="2731897" y="334677"/>
                  <a:pt x="2731897" y="334677"/>
                  <a:pt x="2731933" y="334677"/>
                </a:cubicBezTo>
                <a:cubicBezTo>
                  <a:pt x="2810193" y="334677"/>
                  <a:pt x="2889857" y="262365"/>
                  <a:pt x="2942907" y="201628"/>
                </a:cubicBezTo>
                <a:cubicBezTo>
                  <a:pt x="2942944" y="201571"/>
                  <a:pt x="2942977" y="201541"/>
                  <a:pt x="2943014" y="201484"/>
                </a:cubicBezTo>
                <a:cubicBezTo>
                  <a:pt x="3059720" y="67804"/>
                  <a:pt x="3185272" y="0"/>
                  <a:pt x="3316235" y="0"/>
                </a:cubicBezTo>
                <a:cubicBezTo>
                  <a:pt x="3316305" y="0"/>
                  <a:pt x="3316338" y="0"/>
                  <a:pt x="3316408" y="0"/>
                </a:cubicBezTo>
                <a:cubicBezTo>
                  <a:pt x="3446491" y="57"/>
                  <a:pt x="3571099" y="67000"/>
                  <a:pt x="3686857" y="198958"/>
                </a:cubicBezTo>
                <a:cubicBezTo>
                  <a:pt x="3687665" y="199820"/>
                  <a:pt x="3688435" y="200682"/>
                  <a:pt x="3689209" y="201541"/>
                </a:cubicBezTo>
                <a:lnTo>
                  <a:pt x="3690309" y="202695"/>
                </a:lnTo>
                <a:lnTo>
                  <a:pt x="3694367" y="205805"/>
                </a:lnTo>
                <a:cubicBezTo>
                  <a:pt x="3707577" y="220983"/>
                  <a:pt x="3722449" y="236887"/>
                  <a:pt x="3738547" y="252207"/>
                </a:cubicBezTo>
                <a:lnTo>
                  <a:pt x="3784992" y="290859"/>
                </a:lnTo>
                <a:lnTo>
                  <a:pt x="3841263" y="322361"/>
                </a:lnTo>
                <a:cubicBezTo>
                  <a:pt x="3860545" y="330102"/>
                  <a:pt x="3880189" y="334636"/>
                  <a:pt x="3899763" y="334650"/>
                </a:cubicBezTo>
                <a:cubicBezTo>
                  <a:pt x="3899763" y="334650"/>
                  <a:pt x="3899800" y="334650"/>
                  <a:pt x="3899833" y="334650"/>
                </a:cubicBezTo>
                <a:cubicBezTo>
                  <a:pt x="3978166" y="334650"/>
                  <a:pt x="4057830" y="262281"/>
                  <a:pt x="4110880" y="201514"/>
                </a:cubicBezTo>
                <a:cubicBezTo>
                  <a:pt x="4110917" y="201484"/>
                  <a:pt x="4110950" y="201457"/>
                  <a:pt x="4110987" y="201427"/>
                </a:cubicBezTo>
                <a:cubicBezTo>
                  <a:pt x="4227796" y="67775"/>
                  <a:pt x="4353385" y="0"/>
                  <a:pt x="4484241" y="0"/>
                </a:cubicBezTo>
                <a:cubicBezTo>
                  <a:pt x="4484381" y="0"/>
                  <a:pt x="4484488" y="0"/>
                  <a:pt x="4484591" y="0"/>
                </a:cubicBezTo>
                <a:cubicBezTo>
                  <a:pt x="4582734" y="86"/>
                  <a:pt x="4677717" y="38263"/>
                  <a:pt x="4768116" y="113719"/>
                </a:cubicBezTo>
                <a:lnTo>
                  <a:pt x="4769651" y="115238"/>
                </a:lnTo>
                <a:lnTo>
                  <a:pt x="4771423" y="116443"/>
                </a:lnTo>
                <a:cubicBezTo>
                  <a:pt x="4801416" y="141276"/>
                  <a:pt x="4830909" y="170202"/>
                  <a:pt x="4859848" y="203192"/>
                </a:cubicBezTo>
                <a:cubicBezTo>
                  <a:pt x="4860656" y="204054"/>
                  <a:pt x="4861426" y="204916"/>
                  <a:pt x="4862200" y="205775"/>
                </a:cubicBezTo>
                <a:cubicBezTo>
                  <a:pt x="4915040" y="266458"/>
                  <a:pt x="4994457" y="338827"/>
                  <a:pt x="5072754" y="338884"/>
                </a:cubicBezTo>
                <a:cubicBezTo>
                  <a:pt x="5072754" y="338884"/>
                  <a:pt x="5072791" y="338884"/>
                  <a:pt x="5072824" y="338884"/>
                </a:cubicBezTo>
                <a:cubicBezTo>
                  <a:pt x="5151157" y="338884"/>
                  <a:pt x="5230821" y="266515"/>
                  <a:pt x="5283871" y="205748"/>
                </a:cubicBezTo>
                <a:cubicBezTo>
                  <a:pt x="5283908" y="205718"/>
                  <a:pt x="5283941" y="205691"/>
                  <a:pt x="5283978" y="205661"/>
                </a:cubicBezTo>
                <a:cubicBezTo>
                  <a:pt x="5400787" y="72009"/>
                  <a:pt x="5526376" y="4234"/>
                  <a:pt x="5657232" y="4234"/>
                </a:cubicBezTo>
                <a:cubicBezTo>
                  <a:pt x="5657372" y="4234"/>
                  <a:pt x="5657479" y="4234"/>
                  <a:pt x="5657582" y="4234"/>
                </a:cubicBezTo>
                <a:cubicBezTo>
                  <a:pt x="5788439" y="4349"/>
                  <a:pt x="5913678" y="72181"/>
                  <a:pt x="6029926" y="205805"/>
                </a:cubicBezTo>
                <a:cubicBezTo>
                  <a:pt x="6061770" y="242449"/>
                  <a:pt x="6051309" y="293253"/>
                  <a:pt x="6006542" y="319326"/>
                </a:cubicBezTo>
                <a:cubicBezTo>
                  <a:pt x="5961741" y="345373"/>
                  <a:pt x="5899634" y="336846"/>
                  <a:pt x="5867753" y="300202"/>
                </a:cubicBezTo>
                <a:cubicBezTo>
                  <a:pt x="5814946" y="239492"/>
                  <a:pt x="5735562" y="167123"/>
                  <a:pt x="5657372" y="167036"/>
                </a:cubicBezTo>
                <a:cubicBezTo>
                  <a:pt x="5657339" y="167036"/>
                  <a:pt x="5657265" y="167036"/>
                  <a:pt x="5657232" y="167036"/>
                </a:cubicBezTo>
                <a:cubicBezTo>
                  <a:pt x="5578903" y="167036"/>
                  <a:pt x="5499062" y="239519"/>
                  <a:pt x="5445868" y="300344"/>
                </a:cubicBezTo>
                <a:cubicBezTo>
                  <a:pt x="5445835" y="300374"/>
                  <a:pt x="5445798" y="300431"/>
                  <a:pt x="5445765" y="300458"/>
                </a:cubicBezTo>
                <a:cubicBezTo>
                  <a:pt x="5329162" y="433968"/>
                  <a:pt x="5203643" y="501686"/>
                  <a:pt x="5072824" y="501686"/>
                </a:cubicBezTo>
                <a:cubicBezTo>
                  <a:pt x="5072754" y="501686"/>
                  <a:pt x="5072684" y="501686"/>
                  <a:pt x="5072614" y="501686"/>
                </a:cubicBezTo>
                <a:cubicBezTo>
                  <a:pt x="4942568" y="501629"/>
                  <a:pt x="4818030" y="434686"/>
                  <a:pt x="4702341" y="302786"/>
                </a:cubicBezTo>
                <a:cubicBezTo>
                  <a:pt x="4701534" y="301924"/>
                  <a:pt x="4700764" y="301061"/>
                  <a:pt x="4699990" y="300202"/>
                </a:cubicBezTo>
                <a:lnTo>
                  <a:pt x="4699195" y="299367"/>
                </a:lnTo>
                <a:lnTo>
                  <a:pt x="4694762" y="295968"/>
                </a:lnTo>
                <a:cubicBezTo>
                  <a:pt x="4681560" y="280791"/>
                  <a:pt x="4666698" y="264885"/>
                  <a:pt x="4650608" y="249561"/>
                </a:cubicBezTo>
                <a:lnTo>
                  <a:pt x="4604014" y="210752"/>
                </a:lnTo>
                <a:lnTo>
                  <a:pt x="4547841" y="179314"/>
                </a:lnTo>
                <a:cubicBezTo>
                  <a:pt x="4528552" y="171574"/>
                  <a:pt x="4508904" y="167043"/>
                  <a:pt x="4489329" y="167036"/>
                </a:cubicBezTo>
                <a:cubicBezTo>
                  <a:pt x="4489329" y="167036"/>
                  <a:pt x="4489296" y="167036"/>
                  <a:pt x="4489259" y="167036"/>
                </a:cubicBezTo>
                <a:cubicBezTo>
                  <a:pt x="4410823" y="167036"/>
                  <a:pt x="4331126" y="239492"/>
                  <a:pt x="4278039" y="300287"/>
                </a:cubicBezTo>
                <a:cubicBezTo>
                  <a:pt x="4278002" y="300317"/>
                  <a:pt x="4278002" y="300344"/>
                  <a:pt x="4277969" y="300374"/>
                </a:cubicBezTo>
                <a:cubicBezTo>
                  <a:pt x="4161296" y="433968"/>
                  <a:pt x="4035777" y="501716"/>
                  <a:pt x="3904924" y="501716"/>
                </a:cubicBezTo>
                <a:cubicBezTo>
                  <a:pt x="3904854" y="501716"/>
                  <a:pt x="3904784" y="501716"/>
                  <a:pt x="3904714" y="501716"/>
                </a:cubicBezTo>
                <a:cubicBezTo>
                  <a:pt x="3806545" y="501672"/>
                  <a:pt x="3711518" y="463522"/>
                  <a:pt x="3621083" y="388076"/>
                </a:cubicBezTo>
                <a:lnTo>
                  <a:pt x="3619384" y="386397"/>
                </a:lnTo>
                <a:lnTo>
                  <a:pt x="3617724" y="385267"/>
                </a:lnTo>
                <a:lnTo>
                  <a:pt x="3545554" y="314451"/>
                </a:lnTo>
                <a:lnTo>
                  <a:pt x="3526970" y="300202"/>
                </a:lnTo>
                <a:cubicBezTo>
                  <a:pt x="3474163" y="239492"/>
                  <a:pt x="3394779" y="167123"/>
                  <a:pt x="3316589" y="167036"/>
                </a:cubicBezTo>
                <a:cubicBezTo>
                  <a:pt x="3316556" y="167036"/>
                  <a:pt x="3316482" y="167036"/>
                  <a:pt x="3316449" y="167036"/>
                </a:cubicBezTo>
                <a:cubicBezTo>
                  <a:pt x="3238120" y="167036"/>
                  <a:pt x="3158279" y="239519"/>
                  <a:pt x="3105085" y="300344"/>
                </a:cubicBezTo>
                <a:cubicBezTo>
                  <a:pt x="3105052" y="300374"/>
                  <a:pt x="3105015" y="300431"/>
                  <a:pt x="3104982" y="300458"/>
                </a:cubicBezTo>
                <a:cubicBezTo>
                  <a:pt x="2988379" y="433968"/>
                  <a:pt x="2862860" y="501686"/>
                  <a:pt x="2732041" y="501686"/>
                </a:cubicBezTo>
                <a:cubicBezTo>
                  <a:pt x="2731971" y="501686"/>
                  <a:pt x="2731901" y="501686"/>
                  <a:pt x="2731831" y="501686"/>
                </a:cubicBezTo>
                <a:cubicBezTo>
                  <a:pt x="2601785" y="501629"/>
                  <a:pt x="2477247" y="434686"/>
                  <a:pt x="2361558" y="302786"/>
                </a:cubicBezTo>
                <a:cubicBezTo>
                  <a:pt x="2360751" y="301924"/>
                  <a:pt x="2359981" y="301061"/>
                  <a:pt x="2359207" y="300202"/>
                </a:cubicBezTo>
                <a:lnTo>
                  <a:pt x="2358412" y="299367"/>
                </a:lnTo>
                <a:lnTo>
                  <a:pt x="2353979" y="295968"/>
                </a:lnTo>
                <a:cubicBezTo>
                  <a:pt x="2340777" y="280791"/>
                  <a:pt x="2325915" y="264885"/>
                  <a:pt x="2309825" y="249561"/>
                </a:cubicBezTo>
                <a:lnTo>
                  <a:pt x="2263231" y="210752"/>
                </a:lnTo>
                <a:lnTo>
                  <a:pt x="2207058" y="179314"/>
                </a:lnTo>
                <a:cubicBezTo>
                  <a:pt x="2187769" y="171574"/>
                  <a:pt x="2168121" y="167043"/>
                  <a:pt x="2148546" y="167036"/>
                </a:cubicBezTo>
                <a:cubicBezTo>
                  <a:pt x="2148546" y="167036"/>
                  <a:pt x="2148513" y="167036"/>
                  <a:pt x="2148476" y="167036"/>
                </a:cubicBezTo>
                <a:cubicBezTo>
                  <a:pt x="2070040" y="167036"/>
                  <a:pt x="1990343" y="239492"/>
                  <a:pt x="1937256" y="300287"/>
                </a:cubicBezTo>
                <a:cubicBezTo>
                  <a:pt x="1937219" y="300317"/>
                  <a:pt x="1937219" y="300344"/>
                  <a:pt x="1937186" y="300374"/>
                </a:cubicBezTo>
                <a:cubicBezTo>
                  <a:pt x="1820513" y="433968"/>
                  <a:pt x="1694994" y="501716"/>
                  <a:pt x="1564141" y="501716"/>
                </a:cubicBezTo>
                <a:cubicBezTo>
                  <a:pt x="1564071" y="501716"/>
                  <a:pt x="1564001" y="501716"/>
                  <a:pt x="1563931" y="501716"/>
                </a:cubicBezTo>
                <a:cubicBezTo>
                  <a:pt x="1465762" y="501672"/>
                  <a:pt x="1370735" y="463522"/>
                  <a:pt x="1280300" y="388076"/>
                </a:cubicBezTo>
                <a:lnTo>
                  <a:pt x="1278601" y="386397"/>
                </a:lnTo>
                <a:lnTo>
                  <a:pt x="1276941" y="385267"/>
                </a:lnTo>
                <a:cubicBezTo>
                  <a:pt x="1246965" y="360442"/>
                  <a:pt x="1217490" y="331527"/>
                  <a:pt x="1188567" y="298552"/>
                </a:cubicBezTo>
                <a:cubicBezTo>
                  <a:pt x="1187760" y="297690"/>
                  <a:pt x="1186990" y="296827"/>
                  <a:pt x="1186216" y="295968"/>
                </a:cubicBezTo>
                <a:cubicBezTo>
                  <a:pt x="1133342" y="235228"/>
                  <a:pt x="1053852" y="162832"/>
                  <a:pt x="975555" y="162802"/>
                </a:cubicBezTo>
                <a:cubicBezTo>
                  <a:pt x="975555" y="162802"/>
                  <a:pt x="975522" y="162802"/>
                  <a:pt x="975485" y="162802"/>
                </a:cubicBezTo>
                <a:cubicBezTo>
                  <a:pt x="897049" y="162802"/>
                  <a:pt x="817352" y="235258"/>
                  <a:pt x="764265" y="296053"/>
                </a:cubicBezTo>
                <a:cubicBezTo>
                  <a:pt x="764228" y="296083"/>
                  <a:pt x="764228" y="296110"/>
                  <a:pt x="764195" y="296140"/>
                </a:cubicBezTo>
                <a:cubicBezTo>
                  <a:pt x="647522" y="429734"/>
                  <a:pt x="522003" y="497482"/>
                  <a:pt x="391150" y="497482"/>
                </a:cubicBezTo>
                <a:cubicBezTo>
                  <a:pt x="391080" y="497482"/>
                  <a:pt x="391010" y="497482"/>
                  <a:pt x="390940" y="497482"/>
                </a:cubicBezTo>
                <a:cubicBezTo>
                  <a:pt x="260047" y="497424"/>
                  <a:pt x="134742" y="429620"/>
                  <a:pt x="18457" y="295995"/>
                </a:cubicBezTo>
                <a:cubicBezTo>
                  <a:pt x="-13425" y="259381"/>
                  <a:pt x="-2960" y="208551"/>
                  <a:pt x="41804" y="182474"/>
                </a:cubicBezTo>
                <a:cubicBezTo>
                  <a:pt x="86568" y="156398"/>
                  <a:pt x="148716" y="164957"/>
                  <a:pt x="180593" y="201571"/>
                </a:cubicBezTo>
                <a:cubicBezTo>
                  <a:pt x="233433" y="262281"/>
                  <a:pt x="312854" y="334620"/>
                  <a:pt x="391080" y="334677"/>
                </a:cubicBezTo>
                <a:cubicBezTo>
                  <a:pt x="391114" y="334677"/>
                  <a:pt x="391114" y="334677"/>
                  <a:pt x="391150" y="334677"/>
                </a:cubicBezTo>
                <a:cubicBezTo>
                  <a:pt x="469410" y="334677"/>
                  <a:pt x="549074" y="262365"/>
                  <a:pt x="602124" y="201628"/>
                </a:cubicBezTo>
                <a:cubicBezTo>
                  <a:pt x="602161" y="201571"/>
                  <a:pt x="602194" y="201541"/>
                  <a:pt x="602231" y="201484"/>
                </a:cubicBezTo>
                <a:cubicBezTo>
                  <a:pt x="718937" y="67804"/>
                  <a:pt x="844489" y="0"/>
                  <a:pt x="975452" y="0"/>
                </a:cubicBezTo>
                <a:close/>
              </a:path>
            </a:pathLst>
          </a:custGeom>
          <a:solidFill>
            <a:srgbClr val="F8E167"/>
          </a:solidFill>
          <a:ln w="9525"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2540E0E-7637-BE01-3414-1B89FE5FE84D}"/>
              </a:ext>
            </a:extLst>
          </p:cNvPr>
          <p:cNvSpPr/>
          <p:nvPr/>
        </p:nvSpPr>
        <p:spPr>
          <a:xfrm rot="1465142">
            <a:off x="9743119" y="6574772"/>
            <a:ext cx="6048354" cy="501716"/>
          </a:xfrm>
          <a:custGeom>
            <a:avLst/>
            <a:gdLst>
              <a:gd name="connsiteX0" fmla="*/ 975452 w 6048354"/>
              <a:gd name="connsiteY0" fmla="*/ 0 h 501716"/>
              <a:gd name="connsiteX1" fmla="*/ 975625 w 6048354"/>
              <a:gd name="connsiteY1" fmla="*/ 0 h 501716"/>
              <a:gd name="connsiteX2" fmla="*/ 1346074 w 6048354"/>
              <a:gd name="connsiteY2" fmla="*/ 198958 h 501716"/>
              <a:gd name="connsiteX3" fmla="*/ 1348426 w 6048354"/>
              <a:gd name="connsiteY3" fmla="*/ 201541 h 501716"/>
              <a:gd name="connsiteX4" fmla="*/ 1349526 w 6048354"/>
              <a:gd name="connsiteY4" fmla="*/ 202695 h 501716"/>
              <a:gd name="connsiteX5" fmla="*/ 1353584 w 6048354"/>
              <a:gd name="connsiteY5" fmla="*/ 205805 h 501716"/>
              <a:gd name="connsiteX6" fmla="*/ 1397764 w 6048354"/>
              <a:gd name="connsiteY6" fmla="*/ 252207 h 501716"/>
              <a:gd name="connsiteX7" fmla="*/ 1444209 w 6048354"/>
              <a:gd name="connsiteY7" fmla="*/ 290859 h 501716"/>
              <a:gd name="connsiteX8" fmla="*/ 1500480 w 6048354"/>
              <a:gd name="connsiteY8" fmla="*/ 322361 h 501716"/>
              <a:gd name="connsiteX9" fmla="*/ 1558980 w 6048354"/>
              <a:gd name="connsiteY9" fmla="*/ 334650 h 501716"/>
              <a:gd name="connsiteX10" fmla="*/ 1559050 w 6048354"/>
              <a:gd name="connsiteY10" fmla="*/ 334650 h 501716"/>
              <a:gd name="connsiteX11" fmla="*/ 1770097 w 6048354"/>
              <a:gd name="connsiteY11" fmla="*/ 201514 h 501716"/>
              <a:gd name="connsiteX12" fmla="*/ 1770204 w 6048354"/>
              <a:gd name="connsiteY12" fmla="*/ 201427 h 501716"/>
              <a:gd name="connsiteX13" fmla="*/ 2143458 w 6048354"/>
              <a:gd name="connsiteY13" fmla="*/ 0 h 501716"/>
              <a:gd name="connsiteX14" fmla="*/ 2143808 w 6048354"/>
              <a:gd name="connsiteY14" fmla="*/ 0 h 501716"/>
              <a:gd name="connsiteX15" fmla="*/ 2427333 w 6048354"/>
              <a:gd name="connsiteY15" fmla="*/ 113719 h 501716"/>
              <a:gd name="connsiteX16" fmla="*/ 2428868 w 6048354"/>
              <a:gd name="connsiteY16" fmla="*/ 115238 h 501716"/>
              <a:gd name="connsiteX17" fmla="*/ 2430640 w 6048354"/>
              <a:gd name="connsiteY17" fmla="*/ 116443 h 501716"/>
              <a:gd name="connsiteX18" fmla="*/ 2503276 w 6048354"/>
              <a:gd name="connsiteY18" fmla="*/ 187702 h 501716"/>
              <a:gd name="connsiteX19" fmla="*/ 2521376 w 6048354"/>
              <a:gd name="connsiteY19" fmla="*/ 201571 h 501716"/>
              <a:gd name="connsiteX20" fmla="*/ 2731863 w 6048354"/>
              <a:gd name="connsiteY20" fmla="*/ 334677 h 501716"/>
              <a:gd name="connsiteX21" fmla="*/ 2731933 w 6048354"/>
              <a:gd name="connsiteY21" fmla="*/ 334677 h 501716"/>
              <a:gd name="connsiteX22" fmla="*/ 2942907 w 6048354"/>
              <a:gd name="connsiteY22" fmla="*/ 201628 h 501716"/>
              <a:gd name="connsiteX23" fmla="*/ 2943014 w 6048354"/>
              <a:gd name="connsiteY23" fmla="*/ 201484 h 501716"/>
              <a:gd name="connsiteX24" fmla="*/ 3316235 w 6048354"/>
              <a:gd name="connsiteY24" fmla="*/ 0 h 501716"/>
              <a:gd name="connsiteX25" fmla="*/ 3316408 w 6048354"/>
              <a:gd name="connsiteY25" fmla="*/ 0 h 501716"/>
              <a:gd name="connsiteX26" fmla="*/ 3686857 w 6048354"/>
              <a:gd name="connsiteY26" fmla="*/ 198958 h 501716"/>
              <a:gd name="connsiteX27" fmla="*/ 3689209 w 6048354"/>
              <a:gd name="connsiteY27" fmla="*/ 201541 h 501716"/>
              <a:gd name="connsiteX28" fmla="*/ 3690309 w 6048354"/>
              <a:gd name="connsiteY28" fmla="*/ 202695 h 501716"/>
              <a:gd name="connsiteX29" fmla="*/ 3694367 w 6048354"/>
              <a:gd name="connsiteY29" fmla="*/ 205805 h 501716"/>
              <a:gd name="connsiteX30" fmla="*/ 3738547 w 6048354"/>
              <a:gd name="connsiteY30" fmla="*/ 252207 h 501716"/>
              <a:gd name="connsiteX31" fmla="*/ 3784992 w 6048354"/>
              <a:gd name="connsiteY31" fmla="*/ 290859 h 501716"/>
              <a:gd name="connsiteX32" fmla="*/ 3841263 w 6048354"/>
              <a:gd name="connsiteY32" fmla="*/ 322361 h 501716"/>
              <a:gd name="connsiteX33" fmla="*/ 3899763 w 6048354"/>
              <a:gd name="connsiteY33" fmla="*/ 334650 h 501716"/>
              <a:gd name="connsiteX34" fmla="*/ 3899833 w 6048354"/>
              <a:gd name="connsiteY34" fmla="*/ 334650 h 501716"/>
              <a:gd name="connsiteX35" fmla="*/ 4110880 w 6048354"/>
              <a:gd name="connsiteY35" fmla="*/ 201514 h 501716"/>
              <a:gd name="connsiteX36" fmla="*/ 4110987 w 6048354"/>
              <a:gd name="connsiteY36" fmla="*/ 201427 h 501716"/>
              <a:gd name="connsiteX37" fmla="*/ 4484241 w 6048354"/>
              <a:gd name="connsiteY37" fmla="*/ 0 h 501716"/>
              <a:gd name="connsiteX38" fmla="*/ 4484591 w 6048354"/>
              <a:gd name="connsiteY38" fmla="*/ 0 h 501716"/>
              <a:gd name="connsiteX39" fmla="*/ 4768116 w 6048354"/>
              <a:gd name="connsiteY39" fmla="*/ 113719 h 501716"/>
              <a:gd name="connsiteX40" fmla="*/ 4769651 w 6048354"/>
              <a:gd name="connsiteY40" fmla="*/ 115238 h 501716"/>
              <a:gd name="connsiteX41" fmla="*/ 4771423 w 6048354"/>
              <a:gd name="connsiteY41" fmla="*/ 116443 h 501716"/>
              <a:gd name="connsiteX42" fmla="*/ 4859848 w 6048354"/>
              <a:gd name="connsiteY42" fmla="*/ 203192 h 501716"/>
              <a:gd name="connsiteX43" fmla="*/ 4862200 w 6048354"/>
              <a:gd name="connsiteY43" fmla="*/ 205775 h 501716"/>
              <a:gd name="connsiteX44" fmla="*/ 5072754 w 6048354"/>
              <a:gd name="connsiteY44" fmla="*/ 338884 h 501716"/>
              <a:gd name="connsiteX45" fmla="*/ 5072824 w 6048354"/>
              <a:gd name="connsiteY45" fmla="*/ 338884 h 501716"/>
              <a:gd name="connsiteX46" fmla="*/ 5283871 w 6048354"/>
              <a:gd name="connsiteY46" fmla="*/ 205748 h 501716"/>
              <a:gd name="connsiteX47" fmla="*/ 5283978 w 6048354"/>
              <a:gd name="connsiteY47" fmla="*/ 205661 h 501716"/>
              <a:gd name="connsiteX48" fmla="*/ 5657232 w 6048354"/>
              <a:gd name="connsiteY48" fmla="*/ 4234 h 501716"/>
              <a:gd name="connsiteX49" fmla="*/ 5657582 w 6048354"/>
              <a:gd name="connsiteY49" fmla="*/ 4234 h 501716"/>
              <a:gd name="connsiteX50" fmla="*/ 6029926 w 6048354"/>
              <a:gd name="connsiteY50" fmla="*/ 205805 h 501716"/>
              <a:gd name="connsiteX51" fmla="*/ 6006542 w 6048354"/>
              <a:gd name="connsiteY51" fmla="*/ 319326 h 501716"/>
              <a:gd name="connsiteX52" fmla="*/ 5867753 w 6048354"/>
              <a:gd name="connsiteY52" fmla="*/ 300202 h 501716"/>
              <a:gd name="connsiteX53" fmla="*/ 5657372 w 6048354"/>
              <a:gd name="connsiteY53" fmla="*/ 167036 h 501716"/>
              <a:gd name="connsiteX54" fmla="*/ 5657232 w 6048354"/>
              <a:gd name="connsiteY54" fmla="*/ 167036 h 501716"/>
              <a:gd name="connsiteX55" fmla="*/ 5445868 w 6048354"/>
              <a:gd name="connsiteY55" fmla="*/ 300344 h 501716"/>
              <a:gd name="connsiteX56" fmla="*/ 5445765 w 6048354"/>
              <a:gd name="connsiteY56" fmla="*/ 300458 h 501716"/>
              <a:gd name="connsiteX57" fmla="*/ 5072824 w 6048354"/>
              <a:gd name="connsiteY57" fmla="*/ 501686 h 501716"/>
              <a:gd name="connsiteX58" fmla="*/ 5072614 w 6048354"/>
              <a:gd name="connsiteY58" fmla="*/ 501686 h 501716"/>
              <a:gd name="connsiteX59" fmla="*/ 4702341 w 6048354"/>
              <a:gd name="connsiteY59" fmla="*/ 302786 h 501716"/>
              <a:gd name="connsiteX60" fmla="*/ 4699990 w 6048354"/>
              <a:gd name="connsiteY60" fmla="*/ 300202 h 501716"/>
              <a:gd name="connsiteX61" fmla="*/ 4699195 w 6048354"/>
              <a:gd name="connsiteY61" fmla="*/ 299367 h 501716"/>
              <a:gd name="connsiteX62" fmla="*/ 4694762 w 6048354"/>
              <a:gd name="connsiteY62" fmla="*/ 295968 h 501716"/>
              <a:gd name="connsiteX63" fmla="*/ 4650608 w 6048354"/>
              <a:gd name="connsiteY63" fmla="*/ 249561 h 501716"/>
              <a:gd name="connsiteX64" fmla="*/ 4604014 w 6048354"/>
              <a:gd name="connsiteY64" fmla="*/ 210752 h 501716"/>
              <a:gd name="connsiteX65" fmla="*/ 4547841 w 6048354"/>
              <a:gd name="connsiteY65" fmla="*/ 179314 h 501716"/>
              <a:gd name="connsiteX66" fmla="*/ 4489329 w 6048354"/>
              <a:gd name="connsiteY66" fmla="*/ 167036 h 501716"/>
              <a:gd name="connsiteX67" fmla="*/ 4489259 w 6048354"/>
              <a:gd name="connsiteY67" fmla="*/ 167036 h 501716"/>
              <a:gd name="connsiteX68" fmla="*/ 4278039 w 6048354"/>
              <a:gd name="connsiteY68" fmla="*/ 300287 h 501716"/>
              <a:gd name="connsiteX69" fmla="*/ 4277969 w 6048354"/>
              <a:gd name="connsiteY69" fmla="*/ 300374 h 501716"/>
              <a:gd name="connsiteX70" fmla="*/ 3904924 w 6048354"/>
              <a:gd name="connsiteY70" fmla="*/ 501716 h 501716"/>
              <a:gd name="connsiteX71" fmla="*/ 3904714 w 6048354"/>
              <a:gd name="connsiteY71" fmla="*/ 501716 h 501716"/>
              <a:gd name="connsiteX72" fmla="*/ 3621083 w 6048354"/>
              <a:gd name="connsiteY72" fmla="*/ 388076 h 501716"/>
              <a:gd name="connsiteX73" fmla="*/ 3619384 w 6048354"/>
              <a:gd name="connsiteY73" fmla="*/ 386397 h 501716"/>
              <a:gd name="connsiteX74" fmla="*/ 3617724 w 6048354"/>
              <a:gd name="connsiteY74" fmla="*/ 385267 h 501716"/>
              <a:gd name="connsiteX75" fmla="*/ 3545554 w 6048354"/>
              <a:gd name="connsiteY75" fmla="*/ 314451 h 501716"/>
              <a:gd name="connsiteX76" fmla="*/ 3526970 w 6048354"/>
              <a:gd name="connsiteY76" fmla="*/ 300202 h 501716"/>
              <a:gd name="connsiteX77" fmla="*/ 3316589 w 6048354"/>
              <a:gd name="connsiteY77" fmla="*/ 167036 h 501716"/>
              <a:gd name="connsiteX78" fmla="*/ 3316449 w 6048354"/>
              <a:gd name="connsiteY78" fmla="*/ 167036 h 501716"/>
              <a:gd name="connsiteX79" fmla="*/ 3105085 w 6048354"/>
              <a:gd name="connsiteY79" fmla="*/ 300344 h 501716"/>
              <a:gd name="connsiteX80" fmla="*/ 3104982 w 6048354"/>
              <a:gd name="connsiteY80" fmla="*/ 300458 h 501716"/>
              <a:gd name="connsiteX81" fmla="*/ 2732041 w 6048354"/>
              <a:gd name="connsiteY81" fmla="*/ 501686 h 501716"/>
              <a:gd name="connsiteX82" fmla="*/ 2731831 w 6048354"/>
              <a:gd name="connsiteY82" fmla="*/ 501686 h 501716"/>
              <a:gd name="connsiteX83" fmla="*/ 2361558 w 6048354"/>
              <a:gd name="connsiteY83" fmla="*/ 302786 h 501716"/>
              <a:gd name="connsiteX84" fmla="*/ 2359207 w 6048354"/>
              <a:gd name="connsiteY84" fmla="*/ 300202 h 501716"/>
              <a:gd name="connsiteX85" fmla="*/ 2358412 w 6048354"/>
              <a:gd name="connsiteY85" fmla="*/ 299367 h 501716"/>
              <a:gd name="connsiteX86" fmla="*/ 2353979 w 6048354"/>
              <a:gd name="connsiteY86" fmla="*/ 295968 h 501716"/>
              <a:gd name="connsiteX87" fmla="*/ 2309825 w 6048354"/>
              <a:gd name="connsiteY87" fmla="*/ 249561 h 501716"/>
              <a:gd name="connsiteX88" fmla="*/ 2263231 w 6048354"/>
              <a:gd name="connsiteY88" fmla="*/ 210752 h 501716"/>
              <a:gd name="connsiteX89" fmla="*/ 2207058 w 6048354"/>
              <a:gd name="connsiteY89" fmla="*/ 179314 h 501716"/>
              <a:gd name="connsiteX90" fmla="*/ 2148546 w 6048354"/>
              <a:gd name="connsiteY90" fmla="*/ 167036 h 501716"/>
              <a:gd name="connsiteX91" fmla="*/ 2148476 w 6048354"/>
              <a:gd name="connsiteY91" fmla="*/ 167036 h 501716"/>
              <a:gd name="connsiteX92" fmla="*/ 1937256 w 6048354"/>
              <a:gd name="connsiteY92" fmla="*/ 300287 h 501716"/>
              <a:gd name="connsiteX93" fmla="*/ 1937186 w 6048354"/>
              <a:gd name="connsiteY93" fmla="*/ 300374 h 501716"/>
              <a:gd name="connsiteX94" fmla="*/ 1564141 w 6048354"/>
              <a:gd name="connsiteY94" fmla="*/ 501716 h 501716"/>
              <a:gd name="connsiteX95" fmla="*/ 1563931 w 6048354"/>
              <a:gd name="connsiteY95" fmla="*/ 501716 h 501716"/>
              <a:gd name="connsiteX96" fmla="*/ 1280300 w 6048354"/>
              <a:gd name="connsiteY96" fmla="*/ 388076 h 501716"/>
              <a:gd name="connsiteX97" fmla="*/ 1278601 w 6048354"/>
              <a:gd name="connsiteY97" fmla="*/ 386397 h 501716"/>
              <a:gd name="connsiteX98" fmla="*/ 1276941 w 6048354"/>
              <a:gd name="connsiteY98" fmla="*/ 385267 h 501716"/>
              <a:gd name="connsiteX99" fmla="*/ 1188567 w 6048354"/>
              <a:gd name="connsiteY99" fmla="*/ 298552 h 501716"/>
              <a:gd name="connsiteX100" fmla="*/ 1186216 w 6048354"/>
              <a:gd name="connsiteY100" fmla="*/ 295968 h 501716"/>
              <a:gd name="connsiteX101" fmla="*/ 975555 w 6048354"/>
              <a:gd name="connsiteY101" fmla="*/ 162802 h 501716"/>
              <a:gd name="connsiteX102" fmla="*/ 975485 w 6048354"/>
              <a:gd name="connsiteY102" fmla="*/ 162802 h 501716"/>
              <a:gd name="connsiteX103" fmla="*/ 764265 w 6048354"/>
              <a:gd name="connsiteY103" fmla="*/ 296053 h 501716"/>
              <a:gd name="connsiteX104" fmla="*/ 764195 w 6048354"/>
              <a:gd name="connsiteY104" fmla="*/ 296140 h 501716"/>
              <a:gd name="connsiteX105" fmla="*/ 391150 w 6048354"/>
              <a:gd name="connsiteY105" fmla="*/ 497482 h 501716"/>
              <a:gd name="connsiteX106" fmla="*/ 390940 w 6048354"/>
              <a:gd name="connsiteY106" fmla="*/ 497482 h 501716"/>
              <a:gd name="connsiteX107" fmla="*/ 18457 w 6048354"/>
              <a:gd name="connsiteY107" fmla="*/ 295995 h 501716"/>
              <a:gd name="connsiteX108" fmla="*/ 41804 w 6048354"/>
              <a:gd name="connsiteY108" fmla="*/ 182474 h 501716"/>
              <a:gd name="connsiteX109" fmla="*/ 180593 w 6048354"/>
              <a:gd name="connsiteY109" fmla="*/ 201571 h 501716"/>
              <a:gd name="connsiteX110" fmla="*/ 391080 w 6048354"/>
              <a:gd name="connsiteY110" fmla="*/ 334677 h 501716"/>
              <a:gd name="connsiteX111" fmla="*/ 391150 w 6048354"/>
              <a:gd name="connsiteY111" fmla="*/ 334677 h 501716"/>
              <a:gd name="connsiteX112" fmla="*/ 602124 w 6048354"/>
              <a:gd name="connsiteY112" fmla="*/ 201628 h 501716"/>
              <a:gd name="connsiteX113" fmla="*/ 602231 w 6048354"/>
              <a:gd name="connsiteY113" fmla="*/ 201484 h 501716"/>
              <a:gd name="connsiteX114" fmla="*/ 975452 w 6048354"/>
              <a:gd name="connsiteY114" fmla="*/ 0 h 50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48354" h="501716">
                <a:moveTo>
                  <a:pt x="975452" y="0"/>
                </a:moveTo>
                <a:cubicBezTo>
                  <a:pt x="975522" y="0"/>
                  <a:pt x="975555" y="0"/>
                  <a:pt x="975625" y="0"/>
                </a:cubicBezTo>
                <a:cubicBezTo>
                  <a:pt x="1105708" y="57"/>
                  <a:pt x="1230316" y="67000"/>
                  <a:pt x="1346074" y="198958"/>
                </a:cubicBezTo>
                <a:cubicBezTo>
                  <a:pt x="1346882" y="199820"/>
                  <a:pt x="1347652" y="200682"/>
                  <a:pt x="1348426" y="201541"/>
                </a:cubicBezTo>
                <a:lnTo>
                  <a:pt x="1349526" y="202695"/>
                </a:lnTo>
                <a:lnTo>
                  <a:pt x="1353584" y="205805"/>
                </a:lnTo>
                <a:cubicBezTo>
                  <a:pt x="1366794" y="220983"/>
                  <a:pt x="1381666" y="236887"/>
                  <a:pt x="1397764" y="252207"/>
                </a:cubicBezTo>
                <a:lnTo>
                  <a:pt x="1444209" y="290859"/>
                </a:lnTo>
                <a:lnTo>
                  <a:pt x="1500480" y="322361"/>
                </a:lnTo>
                <a:cubicBezTo>
                  <a:pt x="1519762" y="330102"/>
                  <a:pt x="1539406" y="334636"/>
                  <a:pt x="1558980" y="334650"/>
                </a:cubicBezTo>
                <a:cubicBezTo>
                  <a:pt x="1558980" y="334650"/>
                  <a:pt x="1559017" y="334650"/>
                  <a:pt x="1559050" y="334650"/>
                </a:cubicBezTo>
                <a:cubicBezTo>
                  <a:pt x="1637383" y="334650"/>
                  <a:pt x="1717047" y="262281"/>
                  <a:pt x="1770097" y="201514"/>
                </a:cubicBezTo>
                <a:cubicBezTo>
                  <a:pt x="1770134" y="201484"/>
                  <a:pt x="1770167" y="201457"/>
                  <a:pt x="1770204" y="201427"/>
                </a:cubicBezTo>
                <a:cubicBezTo>
                  <a:pt x="1887013" y="67775"/>
                  <a:pt x="2012602" y="0"/>
                  <a:pt x="2143458" y="0"/>
                </a:cubicBezTo>
                <a:cubicBezTo>
                  <a:pt x="2143598" y="0"/>
                  <a:pt x="2143705" y="0"/>
                  <a:pt x="2143808" y="0"/>
                </a:cubicBezTo>
                <a:cubicBezTo>
                  <a:pt x="2241951" y="86"/>
                  <a:pt x="2336934" y="38263"/>
                  <a:pt x="2427333" y="113719"/>
                </a:cubicBezTo>
                <a:lnTo>
                  <a:pt x="2428868" y="115238"/>
                </a:lnTo>
                <a:lnTo>
                  <a:pt x="2430640" y="116443"/>
                </a:lnTo>
                <a:lnTo>
                  <a:pt x="2503276" y="187702"/>
                </a:lnTo>
                <a:lnTo>
                  <a:pt x="2521376" y="201571"/>
                </a:lnTo>
                <a:cubicBezTo>
                  <a:pt x="2574216" y="262281"/>
                  <a:pt x="2653637" y="334620"/>
                  <a:pt x="2731863" y="334677"/>
                </a:cubicBezTo>
                <a:cubicBezTo>
                  <a:pt x="2731897" y="334677"/>
                  <a:pt x="2731897" y="334677"/>
                  <a:pt x="2731933" y="334677"/>
                </a:cubicBezTo>
                <a:cubicBezTo>
                  <a:pt x="2810193" y="334677"/>
                  <a:pt x="2889857" y="262365"/>
                  <a:pt x="2942907" y="201628"/>
                </a:cubicBezTo>
                <a:cubicBezTo>
                  <a:pt x="2942944" y="201571"/>
                  <a:pt x="2942977" y="201541"/>
                  <a:pt x="2943014" y="201484"/>
                </a:cubicBezTo>
                <a:cubicBezTo>
                  <a:pt x="3059720" y="67804"/>
                  <a:pt x="3185272" y="0"/>
                  <a:pt x="3316235" y="0"/>
                </a:cubicBezTo>
                <a:cubicBezTo>
                  <a:pt x="3316305" y="0"/>
                  <a:pt x="3316338" y="0"/>
                  <a:pt x="3316408" y="0"/>
                </a:cubicBezTo>
                <a:cubicBezTo>
                  <a:pt x="3446491" y="57"/>
                  <a:pt x="3571099" y="67000"/>
                  <a:pt x="3686857" y="198958"/>
                </a:cubicBezTo>
                <a:cubicBezTo>
                  <a:pt x="3687665" y="199820"/>
                  <a:pt x="3688435" y="200682"/>
                  <a:pt x="3689209" y="201541"/>
                </a:cubicBezTo>
                <a:lnTo>
                  <a:pt x="3690309" y="202695"/>
                </a:lnTo>
                <a:lnTo>
                  <a:pt x="3694367" y="205805"/>
                </a:lnTo>
                <a:cubicBezTo>
                  <a:pt x="3707577" y="220983"/>
                  <a:pt x="3722449" y="236887"/>
                  <a:pt x="3738547" y="252207"/>
                </a:cubicBezTo>
                <a:lnTo>
                  <a:pt x="3784992" y="290859"/>
                </a:lnTo>
                <a:lnTo>
                  <a:pt x="3841263" y="322361"/>
                </a:lnTo>
                <a:cubicBezTo>
                  <a:pt x="3860545" y="330102"/>
                  <a:pt x="3880189" y="334636"/>
                  <a:pt x="3899763" y="334650"/>
                </a:cubicBezTo>
                <a:cubicBezTo>
                  <a:pt x="3899763" y="334650"/>
                  <a:pt x="3899800" y="334650"/>
                  <a:pt x="3899833" y="334650"/>
                </a:cubicBezTo>
                <a:cubicBezTo>
                  <a:pt x="3978166" y="334650"/>
                  <a:pt x="4057830" y="262281"/>
                  <a:pt x="4110880" y="201514"/>
                </a:cubicBezTo>
                <a:cubicBezTo>
                  <a:pt x="4110917" y="201484"/>
                  <a:pt x="4110950" y="201457"/>
                  <a:pt x="4110987" y="201427"/>
                </a:cubicBezTo>
                <a:cubicBezTo>
                  <a:pt x="4227796" y="67775"/>
                  <a:pt x="4353385" y="0"/>
                  <a:pt x="4484241" y="0"/>
                </a:cubicBezTo>
                <a:cubicBezTo>
                  <a:pt x="4484381" y="0"/>
                  <a:pt x="4484488" y="0"/>
                  <a:pt x="4484591" y="0"/>
                </a:cubicBezTo>
                <a:cubicBezTo>
                  <a:pt x="4582734" y="86"/>
                  <a:pt x="4677717" y="38263"/>
                  <a:pt x="4768116" y="113719"/>
                </a:cubicBezTo>
                <a:lnTo>
                  <a:pt x="4769651" y="115238"/>
                </a:lnTo>
                <a:lnTo>
                  <a:pt x="4771423" y="116443"/>
                </a:lnTo>
                <a:cubicBezTo>
                  <a:pt x="4801416" y="141276"/>
                  <a:pt x="4830909" y="170202"/>
                  <a:pt x="4859848" y="203192"/>
                </a:cubicBezTo>
                <a:cubicBezTo>
                  <a:pt x="4860656" y="204054"/>
                  <a:pt x="4861426" y="204916"/>
                  <a:pt x="4862200" y="205775"/>
                </a:cubicBezTo>
                <a:cubicBezTo>
                  <a:pt x="4915040" y="266458"/>
                  <a:pt x="4994457" y="338827"/>
                  <a:pt x="5072754" y="338884"/>
                </a:cubicBezTo>
                <a:cubicBezTo>
                  <a:pt x="5072754" y="338884"/>
                  <a:pt x="5072791" y="338884"/>
                  <a:pt x="5072824" y="338884"/>
                </a:cubicBezTo>
                <a:cubicBezTo>
                  <a:pt x="5151157" y="338884"/>
                  <a:pt x="5230821" y="266515"/>
                  <a:pt x="5283871" y="205748"/>
                </a:cubicBezTo>
                <a:cubicBezTo>
                  <a:pt x="5283908" y="205718"/>
                  <a:pt x="5283941" y="205691"/>
                  <a:pt x="5283978" y="205661"/>
                </a:cubicBezTo>
                <a:cubicBezTo>
                  <a:pt x="5400787" y="72009"/>
                  <a:pt x="5526376" y="4234"/>
                  <a:pt x="5657232" y="4234"/>
                </a:cubicBezTo>
                <a:cubicBezTo>
                  <a:pt x="5657372" y="4234"/>
                  <a:pt x="5657479" y="4234"/>
                  <a:pt x="5657582" y="4234"/>
                </a:cubicBezTo>
                <a:cubicBezTo>
                  <a:pt x="5788439" y="4349"/>
                  <a:pt x="5913678" y="72181"/>
                  <a:pt x="6029926" y="205805"/>
                </a:cubicBezTo>
                <a:cubicBezTo>
                  <a:pt x="6061770" y="242449"/>
                  <a:pt x="6051309" y="293253"/>
                  <a:pt x="6006542" y="319326"/>
                </a:cubicBezTo>
                <a:cubicBezTo>
                  <a:pt x="5961741" y="345373"/>
                  <a:pt x="5899634" y="336846"/>
                  <a:pt x="5867753" y="300202"/>
                </a:cubicBezTo>
                <a:cubicBezTo>
                  <a:pt x="5814946" y="239492"/>
                  <a:pt x="5735562" y="167123"/>
                  <a:pt x="5657372" y="167036"/>
                </a:cubicBezTo>
                <a:cubicBezTo>
                  <a:pt x="5657339" y="167036"/>
                  <a:pt x="5657265" y="167036"/>
                  <a:pt x="5657232" y="167036"/>
                </a:cubicBezTo>
                <a:cubicBezTo>
                  <a:pt x="5578903" y="167036"/>
                  <a:pt x="5499062" y="239519"/>
                  <a:pt x="5445868" y="300344"/>
                </a:cubicBezTo>
                <a:cubicBezTo>
                  <a:pt x="5445835" y="300374"/>
                  <a:pt x="5445798" y="300431"/>
                  <a:pt x="5445765" y="300458"/>
                </a:cubicBezTo>
                <a:cubicBezTo>
                  <a:pt x="5329162" y="433968"/>
                  <a:pt x="5203643" y="501686"/>
                  <a:pt x="5072824" y="501686"/>
                </a:cubicBezTo>
                <a:cubicBezTo>
                  <a:pt x="5072754" y="501686"/>
                  <a:pt x="5072684" y="501686"/>
                  <a:pt x="5072614" y="501686"/>
                </a:cubicBezTo>
                <a:cubicBezTo>
                  <a:pt x="4942568" y="501629"/>
                  <a:pt x="4818030" y="434686"/>
                  <a:pt x="4702341" y="302786"/>
                </a:cubicBezTo>
                <a:cubicBezTo>
                  <a:pt x="4701534" y="301924"/>
                  <a:pt x="4700764" y="301061"/>
                  <a:pt x="4699990" y="300202"/>
                </a:cubicBezTo>
                <a:lnTo>
                  <a:pt x="4699195" y="299367"/>
                </a:lnTo>
                <a:lnTo>
                  <a:pt x="4694762" y="295968"/>
                </a:lnTo>
                <a:cubicBezTo>
                  <a:pt x="4681560" y="280791"/>
                  <a:pt x="4666698" y="264885"/>
                  <a:pt x="4650608" y="249561"/>
                </a:cubicBezTo>
                <a:lnTo>
                  <a:pt x="4604014" y="210752"/>
                </a:lnTo>
                <a:lnTo>
                  <a:pt x="4547841" y="179314"/>
                </a:lnTo>
                <a:cubicBezTo>
                  <a:pt x="4528552" y="171574"/>
                  <a:pt x="4508904" y="167043"/>
                  <a:pt x="4489329" y="167036"/>
                </a:cubicBezTo>
                <a:cubicBezTo>
                  <a:pt x="4489329" y="167036"/>
                  <a:pt x="4489296" y="167036"/>
                  <a:pt x="4489259" y="167036"/>
                </a:cubicBezTo>
                <a:cubicBezTo>
                  <a:pt x="4410823" y="167036"/>
                  <a:pt x="4331126" y="239492"/>
                  <a:pt x="4278039" y="300287"/>
                </a:cubicBezTo>
                <a:cubicBezTo>
                  <a:pt x="4278002" y="300317"/>
                  <a:pt x="4278002" y="300344"/>
                  <a:pt x="4277969" y="300374"/>
                </a:cubicBezTo>
                <a:cubicBezTo>
                  <a:pt x="4161296" y="433968"/>
                  <a:pt x="4035777" y="501716"/>
                  <a:pt x="3904924" y="501716"/>
                </a:cubicBezTo>
                <a:cubicBezTo>
                  <a:pt x="3904854" y="501716"/>
                  <a:pt x="3904784" y="501716"/>
                  <a:pt x="3904714" y="501716"/>
                </a:cubicBezTo>
                <a:cubicBezTo>
                  <a:pt x="3806545" y="501672"/>
                  <a:pt x="3711518" y="463522"/>
                  <a:pt x="3621083" y="388076"/>
                </a:cubicBezTo>
                <a:lnTo>
                  <a:pt x="3619384" y="386397"/>
                </a:lnTo>
                <a:lnTo>
                  <a:pt x="3617724" y="385267"/>
                </a:lnTo>
                <a:lnTo>
                  <a:pt x="3545554" y="314451"/>
                </a:lnTo>
                <a:lnTo>
                  <a:pt x="3526970" y="300202"/>
                </a:lnTo>
                <a:cubicBezTo>
                  <a:pt x="3474163" y="239492"/>
                  <a:pt x="3394779" y="167123"/>
                  <a:pt x="3316589" y="167036"/>
                </a:cubicBezTo>
                <a:cubicBezTo>
                  <a:pt x="3316556" y="167036"/>
                  <a:pt x="3316482" y="167036"/>
                  <a:pt x="3316449" y="167036"/>
                </a:cubicBezTo>
                <a:cubicBezTo>
                  <a:pt x="3238120" y="167036"/>
                  <a:pt x="3158279" y="239519"/>
                  <a:pt x="3105085" y="300344"/>
                </a:cubicBezTo>
                <a:cubicBezTo>
                  <a:pt x="3105052" y="300374"/>
                  <a:pt x="3105015" y="300431"/>
                  <a:pt x="3104982" y="300458"/>
                </a:cubicBezTo>
                <a:cubicBezTo>
                  <a:pt x="2988379" y="433968"/>
                  <a:pt x="2862860" y="501686"/>
                  <a:pt x="2732041" y="501686"/>
                </a:cubicBezTo>
                <a:cubicBezTo>
                  <a:pt x="2731971" y="501686"/>
                  <a:pt x="2731901" y="501686"/>
                  <a:pt x="2731831" y="501686"/>
                </a:cubicBezTo>
                <a:cubicBezTo>
                  <a:pt x="2601785" y="501629"/>
                  <a:pt x="2477247" y="434686"/>
                  <a:pt x="2361558" y="302786"/>
                </a:cubicBezTo>
                <a:cubicBezTo>
                  <a:pt x="2360751" y="301924"/>
                  <a:pt x="2359981" y="301061"/>
                  <a:pt x="2359207" y="300202"/>
                </a:cubicBezTo>
                <a:lnTo>
                  <a:pt x="2358412" y="299367"/>
                </a:lnTo>
                <a:lnTo>
                  <a:pt x="2353979" y="295968"/>
                </a:lnTo>
                <a:cubicBezTo>
                  <a:pt x="2340777" y="280791"/>
                  <a:pt x="2325915" y="264885"/>
                  <a:pt x="2309825" y="249561"/>
                </a:cubicBezTo>
                <a:lnTo>
                  <a:pt x="2263231" y="210752"/>
                </a:lnTo>
                <a:lnTo>
                  <a:pt x="2207058" y="179314"/>
                </a:lnTo>
                <a:cubicBezTo>
                  <a:pt x="2187769" y="171574"/>
                  <a:pt x="2168121" y="167043"/>
                  <a:pt x="2148546" y="167036"/>
                </a:cubicBezTo>
                <a:cubicBezTo>
                  <a:pt x="2148546" y="167036"/>
                  <a:pt x="2148513" y="167036"/>
                  <a:pt x="2148476" y="167036"/>
                </a:cubicBezTo>
                <a:cubicBezTo>
                  <a:pt x="2070040" y="167036"/>
                  <a:pt x="1990343" y="239492"/>
                  <a:pt x="1937256" y="300287"/>
                </a:cubicBezTo>
                <a:cubicBezTo>
                  <a:pt x="1937219" y="300317"/>
                  <a:pt x="1937219" y="300344"/>
                  <a:pt x="1937186" y="300374"/>
                </a:cubicBezTo>
                <a:cubicBezTo>
                  <a:pt x="1820513" y="433968"/>
                  <a:pt x="1694994" y="501716"/>
                  <a:pt x="1564141" y="501716"/>
                </a:cubicBezTo>
                <a:cubicBezTo>
                  <a:pt x="1564071" y="501716"/>
                  <a:pt x="1564001" y="501716"/>
                  <a:pt x="1563931" y="501716"/>
                </a:cubicBezTo>
                <a:cubicBezTo>
                  <a:pt x="1465762" y="501672"/>
                  <a:pt x="1370735" y="463522"/>
                  <a:pt x="1280300" y="388076"/>
                </a:cubicBezTo>
                <a:lnTo>
                  <a:pt x="1278601" y="386397"/>
                </a:lnTo>
                <a:lnTo>
                  <a:pt x="1276941" y="385267"/>
                </a:lnTo>
                <a:cubicBezTo>
                  <a:pt x="1246965" y="360442"/>
                  <a:pt x="1217490" y="331527"/>
                  <a:pt x="1188567" y="298552"/>
                </a:cubicBezTo>
                <a:cubicBezTo>
                  <a:pt x="1187760" y="297690"/>
                  <a:pt x="1186990" y="296827"/>
                  <a:pt x="1186216" y="295968"/>
                </a:cubicBezTo>
                <a:cubicBezTo>
                  <a:pt x="1133342" y="235228"/>
                  <a:pt x="1053852" y="162832"/>
                  <a:pt x="975555" y="162802"/>
                </a:cubicBezTo>
                <a:cubicBezTo>
                  <a:pt x="975555" y="162802"/>
                  <a:pt x="975522" y="162802"/>
                  <a:pt x="975485" y="162802"/>
                </a:cubicBezTo>
                <a:cubicBezTo>
                  <a:pt x="897049" y="162802"/>
                  <a:pt x="817352" y="235258"/>
                  <a:pt x="764265" y="296053"/>
                </a:cubicBezTo>
                <a:cubicBezTo>
                  <a:pt x="764228" y="296083"/>
                  <a:pt x="764228" y="296110"/>
                  <a:pt x="764195" y="296140"/>
                </a:cubicBezTo>
                <a:cubicBezTo>
                  <a:pt x="647522" y="429734"/>
                  <a:pt x="522003" y="497482"/>
                  <a:pt x="391150" y="497482"/>
                </a:cubicBezTo>
                <a:cubicBezTo>
                  <a:pt x="391080" y="497482"/>
                  <a:pt x="391010" y="497482"/>
                  <a:pt x="390940" y="497482"/>
                </a:cubicBezTo>
                <a:cubicBezTo>
                  <a:pt x="260047" y="497424"/>
                  <a:pt x="134742" y="429620"/>
                  <a:pt x="18457" y="295995"/>
                </a:cubicBezTo>
                <a:cubicBezTo>
                  <a:pt x="-13425" y="259381"/>
                  <a:pt x="-2960" y="208551"/>
                  <a:pt x="41804" y="182474"/>
                </a:cubicBezTo>
                <a:cubicBezTo>
                  <a:pt x="86568" y="156398"/>
                  <a:pt x="148716" y="164957"/>
                  <a:pt x="180593" y="201571"/>
                </a:cubicBezTo>
                <a:cubicBezTo>
                  <a:pt x="233433" y="262281"/>
                  <a:pt x="312854" y="334620"/>
                  <a:pt x="391080" y="334677"/>
                </a:cubicBezTo>
                <a:cubicBezTo>
                  <a:pt x="391114" y="334677"/>
                  <a:pt x="391114" y="334677"/>
                  <a:pt x="391150" y="334677"/>
                </a:cubicBezTo>
                <a:cubicBezTo>
                  <a:pt x="469410" y="334677"/>
                  <a:pt x="549074" y="262365"/>
                  <a:pt x="602124" y="201628"/>
                </a:cubicBezTo>
                <a:cubicBezTo>
                  <a:pt x="602161" y="201571"/>
                  <a:pt x="602194" y="201541"/>
                  <a:pt x="602231" y="201484"/>
                </a:cubicBezTo>
                <a:cubicBezTo>
                  <a:pt x="718937" y="67804"/>
                  <a:pt x="844489" y="0"/>
                  <a:pt x="975452" y="0"/>
                </a:cubicBezTo>
                <a:close/>
              </a:path>
            </a:pathLst>
          </a:custGeom>
          <a:solidFill>
            <a:srgbClr val="F8E167"/>
          </a:solidFill>
          <a:ln w="9525" cap="flat">
            <a:noFill/>
            <a:prstDash val="solid"/>
            <a:miter/>
          </a:ln>
        </p:spPr>
        <p:txBody>
          <a:bodyPr rtlCol="0" anchor="ctr"/>
          <a:lstStyle/>
          <a:p>
            <a:endParaRPr lang="zh-CN" altLang="en-US"/>
          </a:p>
        </p:txBody>
      </p:sp>
      <p:grpSp>
        <p:nvGrpSpPr>
          <p:cNvPr id="50" name="组合 49">
            <a:extLst>
              <a:ext uri="{FF2B5EF4-FFF2-40B4-BE49-F238E27FC236}">
                <a16:creationId xmlns:a16="http://schemas.microsoft.com/office/drawing/2014/main" id="{FB21903A-EFF3-9FC5-ADD7-C83C47B389B8}"/>
              </a:ext>
            </a:extLst>
          </p:cNvPr>
          <p:cNvGrpSpPr/>
          <p:nvPr/>
        </p:nvGrpSpPr>
        <p:grpSpPr>
          <a:xfrm>
            <a:off x="10999325" y="-712084"/>
            <a:ext cx="1961886" cy="1961886"/>
            <a:chOff x="10628927" y="-794620"/>
            <a:chExt cx="1961886" cy="1961886"/>
          </a:xfrm>
        </p:grpSpPr>
        <p:sp>
          <p:nvSpPr>
            <p:cNvPr id="46" name="星形: 七角 45">
              <a:extLst>
                <a:ext uri="{FF2B5EF4-FFF2-40B4-BE49-F238E27FC236}">
                  <a16:creationId xmlns:a16="http://schemas.microsoft.com/office/drawing/2014/main" id="{15A7D1A4-E1D1-0195-DA72-9B9483FCA299}"/>
                </a:ext>
              </a:extLst>
            </p:cNvPr>
            <p:cNvSpPr/>
            <p:nvPr/>
          </p:nvSpPr>
          <p:spPr>
            <a:xfrm>
              <a:off x="10628927" y="-794620"/>
              <a:ext cx="1961886" cy="1961886"/>
            </a:xfrm>
            <a:prstGeom prst="star7">
              <a:avLst>
                <a:gd name="adj" fmla="val 26972"/>
                <a:gd name="hf" fmla="val 102572"/>
                <a:gd name="vf" fmla="val 105210"/>
              </a:avLst>
            </a:prstGeom>
            <a:solidFill>
              <a:srgbClr val="96DF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a:extLst>
                <a:ext uri="{FF2B5EF4-FFF2-40B4-BE49-F238E27FC236}">
                  <a16:creationId xmlns:a16="http://schemas.microsoft.com/office/drawing/2014/main" id="{D045E348-372A-5A47-00B0-5F37C0A4A3B2}"/>
                </a:ext>
              </a:extLst>
            </p:cNvPr>
            <p:cNvGrpSpPr/>
            <p:nvPr/>
          </p:nvGrpSpPr>
          <p:grpSpPr>
            <a:xfrm>
              <a:off x="11098861" y="-273886"/>
              <a:ext cx="1022020" cy="1022020"/>
              <a:chOff x="11143813" y="-228934"/>
              <a:chExt cx="932115" cy="932115"/>
            </a:xfrm>
          </p:grpSpPr>
          <p:sp>
            <p:nvSpPr>
              <p:cNvPr id="47" name="椭圆 46">
                <a:extLst>
                  <a:ext uri="{FF2B5EF4-FFF2-40B4-BE49-F238E27FC236}">
                    <a16:creationId xmlns:a16="http://schemas.microsoft.com/office/drawing/2014/main" id="{BE1E524C-31CF-9579-C16F-3B4F876545B4}"/>
                  </a:ext>
                </a:extLst>
              </p:cNvPr>
              <p:cNvSpPr/>
              <p:nvPr/>
            </p:nvSpPr>
            <p:spPr>
              <a:xfrm>
                <a:off x="11143813" y="-228934"/>
                <a:ext cx="932115" cy="932115"/>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心形 47">
                <a:extLst>
                  <a:ext uri="{FF2B5EF4-FFF2-40B4-BE49-F238E27FC236}">
                    <a16:creationId xmlns:a16="http://schemas.microsoft.com/office/drawing/2014/main" id="{A321DCB2-9212-22DA-D5CF-9C1892D302C4}"/>
                  </a:ext>
                </a:extLst>
              </p:cNvPr>
              <p:cNvSpPr/>
              <p:nvPr/>
            </p:nvSpPr>
            <p:spPr>
              <a:xfrm>
                <a:off x="11363597" y="11170"/>
                <a:ext cx="492547" cy="492547"/>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1" name="组合 50">
            <a:extLst>
              <a:ext uri="{FF2B5EF4-FFF2-40B4-BE49-F238E27FC236}">
                <a16:creationId xmlns:a16="http://schemas.microsoft.com/office/drawing/2014/main" id="{1189A022-1545-1E63-CE35-4BD04C6AF10B}"/>
              </a:ext>
            </a:extLst>
          </p:cNvPr>
          <p:cNvGrpSpPr/>
          <p:nvPr/>
        </p:nvGrpSpPr>
        <p:grpSpPr>
          <a:xfrm>
            <a:off x="-427436" y="6076167"/>
            <a:ext cx="1961886" cy="1961886"/>
            <a:chOff x="11330426" y="-600691"/>
            <a:chExt cx="1961886" cy="1961886"/>
          </a:xfrm>
        </p:grpSpPr>
        <p:sp>
          <p:nvSpPr>
            <p:cNvPr id="52" name="星形: 七角 51">
              <a:extLst>
                <a:ext uri="{FF2B5EF4-FFF2-40B4-BE49-F238E27FC236}">
                  <a16:creationId xmlns:a16="http://schemas.microsoft.com/office/drawing/2014/main" id="{CE02DBCA-E155-3414-93FD-66BA8F0EA40C}"/>
                </a:ext>
              </a:extLst>
            </p:cNvPr>
            <p:cNvSpPr/>
            <p:nvPr/>
          </p:nvSpPr>
          <p:spPr>
            <a:xfrm>
              <a:off x="11330426" y="-600691"/>
              <a:ext cx="1961886" cy="1961886"/>
            </a:xfrm>
            <a:prstGeom prst="star7">
              <a:avLst>
                <a:gd name="adj" fmla="val 26972"/>
                <a:gd name="hf" fmla="val 102572"/>
                <a:gd name="vf" fmla="val 105210"/>
              </a:avLst>
            </a:prstGeom>
            <a:solidFill>
              <a:srgbClr val="96DF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a:extLst>
                <a:ext uri="{FF2B5EF4-FFF2-40B4-BE49-F238E27FC236}">
                  <a16:creationId xmlns:a16="http://schemas.microsoft.com/office/drawing/2014/main" id="{512DF916-A4B3-8955-8DD4-FAAB1D1C5ABD}"/>
                </a:ext>
              </a:extLst>
            </p:cNvPr>
            <p:cNvGrpSpPr/>
            <p:nvPr/>
          </p:nvGrpSpPr>
          <p:grpSpPr>
            <a:xfrm>
              <a:off x="11430072" y="-423065"/>
              <a:ext cx="1022020" cy="1022020"/>
              <a:chOff x="11445888" y="-364990"/>
              <a:chExt cx="932115" cy="932115"/>
            </a:xfrm>
          </p:grpSpPr>
          <p:sp>
            <p:nvSpPr>
              <p:cNvPr id="54" name="椭圆 53">
                <a:extLst>
                  <a:ext uri="{FF2B5EF4-FFF2-40B4-BE49-F238E27FC236}">
                    <a16:creationId xmlns:a16="http://schemas.microsoft.com/office/drawing/2014/main" id="{D14F76BB-B10D-E651-3A4D-A2738359487C}"/>
                  </a:ext>
                </a:extLst>
              </p:cNvPr>
              <p:cNvSpPr/>
              <p:nvPr/>
            </p:nvSpPr>
            <p:spPr>
              <a:xfrm>
                <a:off x="11445888" y="-364990"/>
                <a:ext cx="932115" cy="932115"/>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心形 54">
                <a:extLst>
                  <a:ext uri="{FF2B5EF4-FFF2-40B4-BE49-F238E27FC236}">
                    <a16:creationId xmlns:a16="http://schemas.microsoft.com/office/drawing/2014/main" id="{28843E88-1EAF-B280-D223-FA45AE3A70CB}"/>
                  </a:ext>
                </a:extLst>
              </p:cNvPr>
              <p:cNvSpPr/>
              <p:nvPr/>
            </p:nvSpPr>
            <p:spPr>
              <a:xfrm>
                <a:off x="11665677" y="-124886"/>
                <a:ext cx="492547" cy="492547"/>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7" name="组合 106">
            <a:extLst>
              <a:ext uri="{FF2B5EF4-FFF2-40B4-BE49-F238E27FC236}">
                <a16:creationId xmlns:a16="http://schemas.microsoft.com/office/drawing/2014/main" id="{1E0D86CF-72D4-023E-6A16-D7A89C06996D}"/>
              </a:ext>
            </a:extLst>
          </p:cNvPr>
          <p:cNvGrpSpPr/>
          <p:nvPr/>
        </p:nvGrpSpPr>
        <p:grpSpPr>
          <a:xfrm>
            <a:off x="1266259" y="2480294"/>
            <a:ext cx="642253" cy="1017750"/>
            <a:chOff x="10253796" y="3409397"/>
            <a:chExt cx="642253" cy="1017750"/>
          </a:xfrm>
        </p:grpSpPr>
        <p:sp>
          <p:nvSpPr>
            <p:cNvPr id="84" name="任意多边形: 形状 83">
              <a:extLst>
                <a:ext uri="{FF2B5EF4-FFF2-40B4-BE49-F238E27FC236}">
                  <a16:creationId xmlns:a16="http://schemas.microsoft.com/office/drawing/2014/main" id="{4FDBB34F-B067-0692-DAC0-FD00CA6E880D}"/>
                </a:ext>
              </a:extLst>
            </p:cNvPr>
            <p:cNvSpPr/>
            <p:nvPr/>
          </p:nvSpPr>
          <p:spPr>
            <a:xfrm>
              <a:off x="10371032" y="3450145"/>
              <a:ext cx="317728" cy="964260"/>
            </a:xfrm>
            <a:custGeom>
              <a:avLst/>
              <a:gdLst>
                <a:gd name="connsiteX0" fmla="*/ 186899 w 317728"/>
                <a:gd name="connsiteY0" fmla="*/ 961712 h 964260"/>
                <a:gd name="connsiteX1" fmla="*/ 186899 w 317728"/>
                <a:gd name="connsiteY1" fmla="*/ 961712 h 964260"/>
                <a:gd name="connsiteX2" fmla="*/ 317729 w 317728"/>
                <a:gd name="connsiteY2" fmla="*/ 701752 h 964260"/>
                <a:gd name="connsiteX3" fmla="*/ 317729 w 317728"/>
                <a:gd name="connsiteY3" fmla="*/ 158045 h 964260"/>
                <a:gd name="connsiteX4" fmla="*/ 159714 w 317728"/>
                <a:gd name="connsiteY4" fmla="*/ 30 h 964260"/>
                <a:gd name="connsiteX5" fmla="*/ 0 w 317728"/>
                <a:gd name="connsiteY5" fmla="*/ 156346 h 964260"/>
                <a:gd name="connsiteX6" fmla="*/ 0 w 317728"/>
                <a:gd name="connsiteY6" fmla="*/ 703451 h 964260"/>
                <a:gd name="connsiteX7" fmla="*/ 1699 w 317728"/>
                <a:gd name="connsiteY7" fmla="*/ 703451 h 964260"/>
                <a:gd name="connsiteX8" fmla="*/ 1699 w 317728"/>
                <a:gd name="connsiteY8" fmla="*/ 711946 h 964260"/>
                <a:gd name="connsiteX9" fmla="*/ 186899 w 317728"/>
                <a:gd name="connsiteY9" fmla="*/ 961712 h 964260"/>
                <a:gd name="connsiteX10" fmla="*/ 222580 w 317728"/>
                <a:gd name="connsiteY10" fmla="*/ 886952 h 964260"/>
                <a:gd name="connsiteX11" fmla="*/ 317729 w 317728"/>
                <a:gd name="connsiteY11" fmla="*/ 701752 h 96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7728" h="964260">
                  <a:moveTo>
                    <a:pt x="186899" y="961712"/>
                  </a:moveTo>
                  <a:cubicBezTo>
                    <a:pt x="183501" y="965110"/>
                    <a:pt x="190297" y="965110"/>
                    <a:pt x="186899" y="961712"/>
                  </a:cubicBezTo>
                  <a:close/>
                  <a:moveTo>
                    <a:pt x="317729" y="701752"/>
                  </a:moveTo>
                  <a:lnTo>
                    <a:pt x="317729" y="158045"/>
                  </a:lnTo>
                  <a:cubicBezTo>
                    <a:pt x="317729" y="69692"/>
                    <a:pt x="246367" y="30"/>
                    <a:pt x="159714" y="30"/>
                  </a:cubicBezTo>
                  <a:cubicBezTo>
                    <a:pt x="71362" y="-1669"/>
                    <a:pt x="0" y="69692"/>
                    <a:pt x="0" y="156346"/>
                  </a:cubicBezTo>
                  <a:lnTo>
                    <a:pt x="0" y="703451"/>
                  </a:lnTo>
                  <a:lnTo>
                    <a:pt x="1699" y="703451"/>
                  </a:lnTo>
                  <a:cubicBezTo>
                    <a:pt x="0" y="705150"/>
                    <a:pt x="0" y="710247"/>
                    <a:pt x="1699" y="711946"/>
                  </a:cubicBezTo>
                  <a:lnTo>
                    <a:pt x="186899" y="961712"/>
                  </a:lnTo>
                  <a:lnTo>
                    <a:pt x="222580" y="886952"/>
                  </a:lnTo>
                  <a:lnTo>
                    <a:pt x="317729" y="701752"/>
                  </a:lnTo>
                  <a:close/>
                </a:path>
              </a:pathLst>
            </a:custGeom>
            <a:solidFill>
              <a:srgbClr val="FFFFFF"/>
            </a:solidFill>
            <a:ln w="16966"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04504641-B9D9-2E96-188C-61D31BEF0BBE}"/>
                </a:ext>
              </a:extLst>
            </p:cNvPr>
            <p:cNvSpPr/>
            <p:nvPr/>
          </p:nvSpPr>
          <p:spPr>
            <a:xfrm>
              <a:off x="10435598" y="3448476"/>
              <a:ext cx="317728" cy="706819"/>
            </a:xfrm>
            <a:custGeom>
              <a:avLst/>
              <a:gdLst>
                <a:gd name="connsiteX0" fmla="*/ 317729 w 317728"/>
                <a:gd name="connsiteY0" fmla="*/ 706819 h 706819"/>
                <a:gd name="connsiteX1" fmla="*/ 0 w 317728"/>
                <a:gd name="connsiteY1" fmla="*/ 706819 h 706819"/>
                <a:gd name="connsiteX2" fmla="*/ 0 w 317728"/>
                <a:gd name="connsiteY2" fmla="*/ 158015 h 706819"/>
                <a:gd name="connsiteX3" fmla="*/ 158015 w 317728"/>
                <a:gd name="connsiteY3" fmla="*/ 0 h 706819"/>
                <a:gd name="connsiteX4" fmla="*/ 316030 w 317728"/>
                <a:gd name="connsiteY4" fmla="*/ 158015 h 706819"/>
                <a:gd name="connsiteX5" fmla="*/ 317729 w 317728"/>
                <a:gd name="connsiteY5" fmla="*/ 706819 h 70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728" h="706819">
                  <a:moveTo>
                    <a:pt x="317729" y="706819"/>
                  </a:moveTo>
                  <a:lnTo>
                    <a:pt x="0" y="706819"/>
                  </a:lnTo>
                  <a:lnTo>
                    <a:pt x="0" y="158015"/>
                  </a:lnTo>
                  <a:cubicBezTo>
                    <a:pt x="0" y="69662"/>
                    <a:pt x="71362" y="0"/>
                    <a:pt x="158015" y="0"/>
                  </a:cubicBezTo>
                  <a:cubicBezTo>
                    <a:pt x="246367" y="0"/>
                    <a:pt x="316030" y="71362"/>
                    <a:pt x="316030" y="158015"/>
                  </a:cubicBezTo>
                  <a:lnTo>
                    <a:pt x="317729" y="706819"/>
                  </a:lnTo>
                  <a:close/>
                </a:path>
              </a:pathLst>
            </a:custGeom>
            <a:solidFill>
              <a:srgbClr val="59D5CC"/>
            </a:solidFill>
            <a:ln w="16966"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E82A1E89-FF80-1678-338F-F21703E1F604}"/>
                </a:ext>
              </a:extLst>
            </p:cNvPr>
            <p:cNvSpPr/>
            <p:nvPr/>
          </p:nvSpPr>
          <p:spPr>
            <a:xfrm>
              <a:off x="10413509" y="3441679"/>
              <a:ext cx="282047" cy="703421"/>
            </a:xfrm>
            <a:custGeom>
              <a:avLst/>
              <a:gdLst>
                <a:gd name="connsiteX0" fmla="*/ 141024 w 282047"/>
                <a:gd name="connsiteY0" fmla="*/ 0 h 703421"/>
                <a:gd name="connsiteX1" fmla="*/ 0 w 282047"/>
                <a:gd name="connsiteY1" fmla="*/ 156316 h 703421"/>
                <a:gd name="connsiteX2" fmla="*/ 0 w 282047"/>
                <a:gd name="connsiteY2" fmla="*/ 703421 h 703421"/>
                <a:gd name="connsiteX3" fmla="*/ 282048 w 282047"/>
                <a:gd name="connsiteY3" fmla="*/ 703421 h 703421"/>
                <a:gd name="connsiteX4" fmla="*/ 282048 w 282047"/>
                <a:gd name="connsiteY4" fmla="*/ 158015 h 703421"/>
                <a:gd name="connsiteX5" fmla="*/ 141024 w 282047"/>
                <a:gd name="connsiteY5" fmla="*/ 0 h 70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47" h="703421">
                  <a:moveTo>
                    <a:pt x="141024" y="0"/>
                  </a:moveTo>
                  <a:cubicBezTo>
                    <a:pt x="61167" y="11894"/>
                    <a:pt x="0" y="78158"/>
                    <a:pt x="0" y="156316"/>
                  </a:cubicBezTo>
                  <a:lnTo>
                    <a:pt x="0" y="703421"/>
                  </a:lnTo>
                  <a:lnTo>
                    <a:pt x="282048" y="703421"/>
                  </a:lnTo>
                  <a:lnTo>
                    <a:pt x="282048" y="158015"/>
                  </a:lnTo>
                  <a:cubicBezTo>
                    <a:pt x="282048" y="78158"/>
                    <a:pt x="220881" y="11894"/>
                    <a:pt x="141024" y="0"/>
                  </a:cubicBezTo>
                  <a:close/>
                </a:path>
              </a:pathLst>
            </a:custGeom>
            <a:solidFill>
              <a:srgbClr val="6FDBD3"/>
            </a:solidFill>
            <a:ln w="16966"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52DE9296-D3FA-8A3C-8E37-C7EF0F7879B6}"/>
                </a:ext>
              </a:extLst>
            </p:cNvPr>
            <p:cNvSpPr/>
            <p:nvPr/>
          </p:nvSpPr>
          <p:spPr>
            <a:xfrm>
              <a:off x="10413509" y="3441679"/>
              <a:ext cx="282047" cy="224279"/>
            </a:xfrm>
            <a:custGeom>
              <a:avLst/>
              <a:gdLst>
                <a:gd name="connsiteX0" fmla="*/ 282048 w 282047"/>
                <a:gd name="connsiteY0" fmla="*/ 224279 h 224279"/>
                <a:gd name="connsiteX1" fmla="*/ 282048 w 282047"/>
                <a:gd name="connsiteY1" fmla="*/ 156316 h 224279"/>
                <a:gd name="connsiteX2" fmla="*/ 141024 w 282047"/>
                <a:gd name="connsiteY2" fmla="*/ 0 h 224279"/>
                <a:gd name="connsiteX3" fmla="*/ 0 w 282047"/>
                <a:gd name="connsiteY3" fmla="*/ 156316 h 224279"/>
                <a:gd name="connsiteX4" fmla="*/ 0 w 282047"/>
                <a:gd name="connsiteY4" fmla="*/ 224279 h 224279"/>
                <a:gd name="connsiteX5" fmla="*/ 282048 w 282047"/>
                <a:gd name="connsiteY5" fmla="*/ 224279 h 2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47" h="224279">
                  <a:moveTo>
                    <a:pt x="282048" y="224279"/>
                  </a:moveTo>
                  <a:lnTo>
                    <a:pt x="282048" y="156316"/>
                  </a:lnTo>
                  <a:cubicBezTo>
                    <a:pt x="282048" y="76459"/>
                    <a:pt x="220881" y="11894"/>
                    <a:pt x="141024" y="0"/>
                  </a:cubicBezTo>
                  <a:cubicBezTo>
                    <a:pt x="61167" y="11894"/>
                    <a:pt x="0" y="78158"/>
                    <a:pt x="0" y="156316"/>
                  </a:cubicBezTo>
                  <a:lnTo>
                    <a:pt x="0" y="224279"/>
                  </a:lnTo>
                  <a:lnTo>
                    <a:pt x="282048" y="224279"/>
                  </a:lnTo>
                  <a:close/>
                </a:path>
              </a:pathLst>
            </a:custGeom>
            <a:solidFill>
              <a:srgbClr val="51D3CA"/>
            </a:solidFill>
            <a:ln w="16966" cap="flat">
              <a:noFill/>
              <a:prstDash val="solid"/>
              <a:miter/>
            </a:ln>
          </p:spPr>
          <p:txBody>
            <a:bodyPr rtlCol="0" anchor="ctr"/>
            <a:lstStyle/>
            <a:p>
              <a:endParaRPr lang="zh-CN" altLang="en-US"/>
            </a:p>
          </p:txBody>
        </p:sp>
        <p:sp>
          <p:nvSpPr>
            <p:cNvPr id="88" name="任意多边形: 形状 87">
              <a:extLst>
                <a:ext uri="{FF2B5EF4-FFF2-40B4-BE49-F238E27FC236}">
                  <a16:creationId xmlns:a16="http://schemas.microsoft.com/office/drawing/2014/main" id="{F7EFB569-802C-3E7E-F803-C11B7CD0C310}"/>
                </a:ext>
              </a:extLst>
            </p:cNvPr>
            <p:cNvSpPr/>
            <p:nvPr/>
          </p:nvSpPr>
          <p:spPr>
            <a:xfrm>
              <a:off x="10413509" y="4151897"/>
              <a:ext cx="341149" cy="260809"/>
            </a:xfrm>
            <a:custGeom>
              <a:avLst/>
              <a:gdLst>
                <a:gd name="connsiteX0" fmla="*/ 333021 w 341149"/>
                <a:gd name="connsiteY0" fmla="*/ 0 h 260809"/>
                <a:gd name="connsiteX1" fmla="*/ 0 w 341149"/>
                <a:gd name="connsiteY1" fmla="*/ 0 h 260809"/>
                <a:gd name="connsiteX2" fmla="*/ 118936 w 341149"/>
                <a:gd name="connsiteY2" fmla="*/ 183501 h 260809"/>
                <a:gd name="connsiteX3" fmla="*/ 154617 w 341149"/>
                <a:gd name="connsiteY3" fmla="*/ 258261 h 260809"/>
                <a:gd name="connsiteX4" fmla="*/ 154617 w 341149"/>
                <a:gd name="connsiteY4" fmla="*/ 258261 h 260809"/>
                <a:gd name="connsiteX5" fmla="*/ 339817 w 341149"/>
                <a:gd name="connsiteY5" fmla="*/ 10194 h 260809"/>
                <a:gd name="connsiteX6" fmla="*/ 333021 w 341149"/>
                <a:gd name="connsiteY6" fmla="*/ 0 h 26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149" h="260809">
                  <a:moveTo>
                    <a:pt x="333021" y="0"/>
                  </a:moveTo>
                  <a:lnTo>
                    <a:pt x="0" y="0"/>
                  </a:lnTo>
                  <a:lnTo>
                    <a:pt x="118936" y="183501"/>
                  </a:lnTo>
                  <a:lnTo>
                    <a:pt x="154617" y="258261"/>
                  </a:lnTo>
                  <a:cubicBezTo>
                    <a:pt x="158015" y="261659"/>
                    <a:pt x="151219" y="261659"/>
                    <a:pt x="154617" y="258261"/>
                  </a:cubicBezTo>
                  <a:lnTo>
                    <a:pt x="339817" y="10194"/>
                  </a:lnTo>
                  <a:cubicBezTo>
                    <a:pt x="343215" y="6796"/>
                    <a:pt x="339817" y="0"/>
                    <a:pt x="333021" y="0"/>
                  </a:cubicBezTo>
                  <a:close/>
                </a:path>
              </a:pathLst>
            </a:custGeom>
            <a:solidFill>
              <a:srgbClr val="FDF0CD"/>
            </a:solidFill>
            <a:ln w="16966"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35243800-92B9-3403-1B8B-485C240A91AA}"/>
                </a:ext>
              </a:extLst>
            </p:cNvPr>
            <p:cNvSpPr/>
            <p:nvPr/>
          </p:nvSpPr>
          <p:spPr>
            <a:xfrm>
              <a:off x="10500163" y="4337097"/>
              <a:ext cx="124033" cy="77308"/>
            </a:xfrm>
            <a:custGeom>
              <a:avLst/>
              <a:gdLst>
                <a:gd name="connsiteX0" fmla="*/ 0 w 124033"/>
                <a:gd name="connsiteY0" fmla="*/ 0 h 77308"/>
                <a:gd name="connsiteX1" fmla="*/ 56070 w 124033"/>
                <a:gd name="connsiteY1" fmla="*/ 74760 h 77308"/>
                <a:gd name="connsiteX2" fmla="*/ 67963 w 124033"/>
                <a:gd name="connsiteY2" fmla="*/ 74760 h 77308"/>
                <a:gd name="connsiteX3" fmla="*/ 124033 w 124033"/>
                <a:gd name="connsiteY3" fmla="*/ 0 h 77308"/>
                <a:gd name="connsiteX4" fmla="*/ 0 w 124033"/>
                <a:gd name="connsiteY4" fmla="*/ 0 h 77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33" h="77308">
                  <a:moveTo>
                    <a:pt x="0" y="0"/>
                  </a:moveTo>
                  <a:lnTo>
                    <a:pt x="56070" y="74760"/>
                  </a:lnTo>
                  <a:cubicBezTo>
                    <a:pt x="59468" y="78158"/>
                    <a:pt x="64565" y="78158"/>
                    <a:pt x="67963" y="74760"/>
                  </a:cubicBezTo>
                  <a:lnTo>
                    <a:pt x="124033" y="0"/>
                  </a:lnTo>
                  <a:lnTo>
                    <a:pt x="0" y="0"/>
                  </a:lnTo>
                  <a:close/>
                </a:path>
              </a:pathLst>
            </a:custGeom>
            <a:solidFill>
              <a:srgbClr val="6FDBD3"/>
            </a:solidFill>
            <a:ln w="16966"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08413DD9-3912-6874-DD0A-0DE4A36C3B30}"/>
                </a:ext>
              </a:extLst>
            </p:cNvPr>
            <p:cNvSpPr/>
            <p:nvPr/>
          </p:nvSpPr>
          <p:spPr>
            <a:xfrm>
              <a:off x="10605506" y="4151897"/>
              <a:ext cx="139324" cy="185200"/>
            </a:xfrm>
            <a:custGeom>
              <a:avLst/>
              <a:gdLst>
                <a:gd name="connsiteX0" fmla="*/ 90051 w 139324"/>
                <a:gd name="connsiteY0" fmla="*/ 0 h 185200"/>
                <a:gd name="connsiteX1" fmla="*/ 0 w 139324"/>
                <a:gd name="connsiteY1" fmla="*/ 185200 h 185200"/>
                <a:gd name="connsiteX2" fmla="*/ 25486 w 139324"/>
                <a:gd name="connsiteY2" fmla="*/ 185200 h 185200"/>
                <a:gd name="connsiteX3" fmla="*/ 139325 w 139324"/>
                <a:gd name="connsiteY3" fmla="*/ 22088 h 185200"/>
                <a:gd name="connsiteX4" fmla="*/ 139325 w 139324"/>
                <a:gd name="connsiteY4" fmla="*/ 0 h 18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324" h="185200">
                  <a:moveTo>
                    <a:pt x="90051" y="0"/>
                  </a:moveTo>
                  <a:lnTo>
                    <a:pt x="0" y="185200"/>
                  </a:lnTo>
                  <a:lnTo>
                    <a:pt x="25486" y="185200"/>
                  </a:lnTo>
                  <a:lnTo>
                    <a:pt x="139325" y="22088"/>
                  </a:lnTo>
                  <a:lnTo>
                    <a:pt x="139325" y="0"/>
                  </a:lnTo>
                  <a:close/>
                </a:path>
              </a:pathLst>
            </a:custGeom>
            <a:solidFill>
              <a:srgbClr val="E7D0A9"/>
            </a:solidFill>
            <a:ln w="16966"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B5456337-836F-5042-1EAB-70BD116790F6}"/>
                </a:ext>
              </a:extLst>
            </p:cNvPr>
            <p:cNvSpPr/>
            <p:nvPr/>
          </p:nvSpPr>
          <p:spPr>
            <a:xfrm>
              <a:off x="10355741" y="3759408"/>
              <a:ext cx="30583" cy="86653"/>
            </a:xfrm>
            <a:custGeom>
              <a:avLst/>
              <a:gdLst>
                <a:gd name="connsiteX0" fmla="*/ 15292 w 30583"/>
                <a:gd name="connsiteY0" fmla="*/ 0 h 86653"/>
                <a:gd name="connsiteX1" fmla="*/ 0 w 30583"/>
                <a:gd name="connsiteY1" fmla="*/ 15292 h 86653"/>
                <a:gd name="connsiteX2" fmla="*/ 0 w 30583"/>
                <a:gd name="connsiteY2" fmla="*/ 71362 h 86653"/>
                <a:gd name="connsiteX3" fmla="*/ 15292 w 30583"/>
                <a:gd name="connsiteY3" fmla="*/ 86653 h 86653"/>
                <a:gd name="connsiteX4" fmla="*/ 30584 w 30583"/>
                <a:gd name="connsiteY4" fmla="*/ 71362 h 86653"/>
                <a:gd name="connsiteX5" fmla="*/ 30584 w 30583"/>
                <a:gd name="connsiteY5" fmla="*/ 15292 h 86653"/>
                <a:gd name="connsiteX6" fmla="*/ 15292 w 30583"/>
                <a:gd name="connsiteY6" fmla="*/ 0 h 86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83" h="86653">
                  <a:moveTo>
                    <a:pt x="15292" y="0"/>
                  </a:moveTo>
                  <a:cubicBezTo>
                    <a:pt x="6796" y="0"/>
                    <a:pt x="0" y="6796"/>
                    <a:pt x="0" y="15292"/>
                  </a:cubicBezTo>
                  <a:lnTo>
                    <a:pt x="0" y="71362"/>
                  </a:lnTo>
                  <a:cubicBezTo>
                    <a:pt x="0" y="79857"/>
                    <a:pt x="6796" y="86653"/>
                    <a:pt x="15292" y="86653"/>
                  </a:cubicBezTo>
                  <a:cubicBezTo>
                    <a:pt x="23787" y="86653"/>
                    <a:pt x="30584" y="79857"/>
                    <a:pt x="30584" y="71362"/>
                  </a:cubicBezTo>
                  <a:lnTo>
                    <a:pt x="30584" y="15292"/>
                  </a:lnTo>
                  <a:cubicBezTo>
                    <a:pt x="30584" y="6796"/>
                    <a:pt x="23787" y="0"/>
                    <a:pt x="15292" y="0"/>
                  </a:cubicBezTo>
                  <a:close/>
                </a:path>
              </a:pathLst>
            </a:custGeom>
            <a:solidFill>
              <a:srgbClr val="000000"/>
            </a:solidFill>
            <a:ln w="16966"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61CAED2C-C0A4-EB4C-55FD-3A723134A78F}"/>
                </a:ext>
              </a:extLst>
            </p:cNvPr>
            <p:cNvSpPr/>
            <p:nvPr/>
          </p:nvSpPr>
          <p:spPr>
            <a:xfrm>
              <a:off x="10358813" y="3426387"/>
              <a:ext cx="408105" cy="567494"/>
            </a:xfrm>
            <a:custGeom>
              <a:avLst/>
              <a:gdLst>
                <a:gd name="connsiteX0" fmla="*/ 12219 w 408105"/>
                <a:gd name="connsiteY0" fmla="*/ 329622 h 567494"/>
                <a:gd name="connsiteX1" fmla="*/ 27511 w 408105"/>
                <a:gd name="connsiteY1" fmla="*/ 314331 h 567494"/>
                <a:gd name="connsiteX2" fmla="*/ 27511 w 408105"/>
                <a:gd name="connsiteY2" fmla="*/ 256562 h 567494"/>
                <a:gd name="connsiteX3" fmla="*/ 352036 w 408105"/>
                <a:gd name="connsiteY3" fmla="*/ 256562 h 567494"/>
                <a:gd name="connsiteX4" fmla="*/ 367328 w 408105"/>
                <a:gd name="connsiteY4" fmla="*/ 241270 h 567494"/>
                <a:gd name="connsiteX5" fmla="*/ 352036 w 408105"/>
                <a:gd name="connsiteY5" fmla="*/ 225978 h 567494"/>
                <a:gd name="connsiteX6" fmla="*/ 27511 w 408105"/>
                <a:gd name="connsiteY6" fmla="*/ 225978 h 567494"/>
                <a:gd name="connsiteX7" fmla="*/ 27511 w 408105"/>
                <a:gd name="connsiteY7" fmla="*/ 202191 h 567494"/>
                <a:gd name="connsiteX8" fmla="*/ 202517 w 408105"/>
                <a:gd name="connsiteY8" fmla="*/ 27185 h 567494"/>
                <a:gd name="connsiteX9" fmla="*/ 377522 w 408105"/>
                <a:gd name="connsiteY9" fmla="*/ 202191 h 567494"/>
                <a:gd name="connsiteX10" fmla="*/ 377522 w 408105"/>
                <a:gd name="connsiteY10" fmla="*/ 552203 h 567494"/>
                <a:gd name="connsiteX11" fmla="*/ 392814 w 408105"/>
                <a:gd name="connsiteY11" fmla="*/ 567494 h 567494"/>
                <a:gd name="connsiteX12" fmla="*/ 408106 w 408105"/>
                <a:gd name="connsiteY12" fmla="*/ 552203 h 567494"/>
                <a:gd name="connsiteX13" fmla="*/ 408106 w 408105"/>
                <a:gd name="connsiteY13" fmla="*/ 203890 h 567494"/>
                <a:gd name="connsiteX14" fmla="*/ 204216 w 408105"/>
                <a:gd name="connsiteY14" fmla="*/ 0 h 567494"/>
                <a:gd name="connsiteX15" fmla="*/ 326 w 408105"/>
                <a:gd name="connsiteY15" fmla="*/ 203890 h 567494"/>
                <a:gd name="connsiteX16" fmla="*/ 326 w 408105"/>
                <a:gd name="connsiteY16" fmla="*/ 314331 h 567494"/>
                <a:gd name="connsiteX17" fmla="*/ 12219 w 408105"/>
                <a:gd name="connsiteY17" fmla="*/ 329622 h 56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105" h="567494">
                  <a:moveTo>
                    <a:pt x="12219" y="329622"/>
                  </a:moveTo>
                  <a:cubicBezTo>
                    <a:pt x="20715" y="329622"/>
                    <a:pt x="27511" y="322826"/>
                    <a:pt x="27511" y="314331"/>
                  </a:cubicBezTo>
                  <a:lnTo>
                    <a:pt x="27511" y="256562"/>
                  </a:lnTo>
                  <a:lnTo>
                    <a:pt x="352036" y="256562"/>
                  </a:lnTo>
                  <a:cubicBezTo>
                    <a:pt x="360531" y="256562"/>
                    <a:pt x="367328" y="249765"/>
                    <a:pt x="367328" y="241270"/>
                  </a:cubicBezTo>
                  <a:cubicBezTo>
                    <a:pt x="367328" y="232775"/>
                    <a:pt x="360531" y="225978"/>
                    <a:pt x="352036" y="225978"/>
                  </a:cubicBezTo>
                  <a:lnTo>
                    <a:pt x="27511" y="225978"/>
                  </a:lnTo>
                  <a:lnTo>
                    <a:pt x="27511" y="202191"/>
                  </a:lnTo>
                  <a:cubicBezTo>
                    <a:pt x="27511" y="105343"/>
                    <a:pt x="105669" y="27185"/>
                    <a:pt x="202517" y="27185"/>
                  </a:cubicBezTo>
                  <a:cubicBezTo>
                    <a:pt x="299364" y="27185"/>
                    <a:pt x="377522" y="105343"/>
                    <a:pt x="377522" y="202191"/>
                  </a:cubicBezTo>
                  <a:lnTo>
                    <a:pt x="377522" y="552203"/>
                  </a:lnTo>
                  <a:cubicBezTo>
                    <a:pt x="377522" y="560698"/>
                    <a:pt x="384319" y="567494"/>
                    <a:pt x="392814" y="567494"/>
                  </a:cubicBezTo>
                  <a:cubicBezTo>
                    <a:pt x="401310" y="567494"/>
                    <a:pt x="408106" y="560698"/>
                    <a:pt x="408106" y="552203"/>
                  </a:cubicBezTo>
                  <a:lnTo>
                    <a:pt x="408106" y="203890"/>
                  </a:lnTo>
                  <a:cubicBezTo>
                    <a:pt x="408106" y="91751"/>
                    <a:pt x="316355" y="0"/>
                    <a:pt x="204216" y="0"/>
                  </a:cubicBezTo>
                  <a:cubicBezTo>
                    <a:pt x="92076" y="0"/>
                    <a:pt x="326" y="91751"/>
                    <a:pt x="326" y="203890"/>
                  </a:cubicBezTo>
                  <a:lnTo>
                    <a:pt x="326" y="314331"/>
                  </a:lnTo>
                  <a:cubicBezTo>
                    <a:pt x="-1374" y="322826"/>
                    <a:pt x="3724" y="329622"/>
                    <a:pt x="12219" y="329622"/>
                  </a:cubicBezTo>
                  <a:close/>
                </a:path>
              </a:pathLst>
            </a:custGeom>
            <a:solidFill>
              <a:srgbClr val="000000"/>
            </a:solidFill>
            <a:ln w="16966"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536542B0-EB18-BAB2-8B3C-891D572F1F84}"/>
                </a:ext>
              </a:extLst>
            </p:cNvPr>
            <p:cNvSpPr/>
            <p:nvPr/>
          </p:nvSpPr>
          <p:spPr>
            <a:xfrm>
              <a:off x="10354042" y="3846061"/>
              <a:ext cx="410372" cy="581086"/>
            </a:xfrm>
            <a:custGeom>
              <a:avLst/>
              <a:gdLst>
                <a:gd name="connsiteX0" fmla="*/ 397586 w 410372"/>
                <a:gd name="connsiteY0" fmla="*/ 151218 h 581086"/>
                <a:gd name="connsiteX1" fmla="*/ 382294 w 410372"/>
                <a:gd name="connsiteY1" fmla="*/ 166510 h 581086"/>
                <a:gd name="connsiteX2" fmla="*/ 382294 w 410372"/>
                <a:gd name="connsiteY2" fmla="*/ 285446 h 581086"/>
                <a:gd name="connsiteX3" fmla="*/ 59468 w 410372"/>
                <a:gd name="connsiteY3" fmla="*/ 285446 h 581086"/>
                <a:gd name="connsiteX4" fmla="*/ 44176 w 410372"/>
                <a:gd name="connsiteY4" fmla="*/ 300738 h 581086"/>
                <a:gd name="connsiteX5" fmla="*/ 59468 w 410372"/>
                <a:gd name="connsiteY5" fmla="*/ 316030 h 581086"/>
                <a:gd name="connsiteX6" fmla="*/ 380595 w 410372"/>
                <a:gd name="connsiteY6" fmla="*/ 316030 h 581086"/>
                <a:gd name="connsiteX7" fmla="*/ 370400 w 410372"/>
                <a:gd name="connsiteY7" fmla="*/ 338118 h 581086"/>
                <a:gd name="connsiteX8" fmla="*/ 212386 w 410372"/>
                <a:gd name="connsiteY8" fmla="*/ 550503 h 581086"/>
                <a:gd name="connsiteX9" fmla="*/ 205589 w 410372"/>
                <a:gd name="connsiteY9" fmla="*/ 553902 h 581086"/>
                <a:gd name="connsiteX10" fmla="*/ 200492 w 410372"/>
                <a:gd name="connsiteY10" fmla="*/ 550503 h 581086"/>
                <a:gd name="connsiteX11" fmla="*/ 42477 w 410372"/>
                <a:gd name="connsiteY11" fmla="*/ 338118 h 581086"/>
                <a:gd name="connsiteX12" fmla="*/ 30584 w 410372"/>
                <a:gd name="connsiteY12" fmla="*/ 300738 h 581086"/>
                <a:gd name="connsiteX13" fmla="*/ 30584 w 410372"/>
                <a:gd name="connsiteY13" fmla="*/ 15292 h 581086"/>
                <a:gd name="connsiteX14" fmla="*/ 15292 w 410372"/>
                <a:gd name="connsiteY14" fmla="*/ 0 h 581086"/>
                <a:gd name="connsiteX15" fmla="*/ 0 w 410372"/>
                <a:gd name="connsiteY15" fmla="*/ 15292 h 581086"/>
                <a:gd name="connsiteX16" fmla="*/ 0 w 410372"/>
                <a:gd name="connsiteY16" fmla="*/ 299039 h 581086"/>
                <a:gd name="connsiteX17" fmla="*/ 18690 w 410372"/>
                <a:gd name="connsiteY17" fmla="*/ 353410 h 581086"/>
                <a:gd name="connsiteX18" fmla="*/ 176705 w 410372"/>
                <a:gd name="connsiteY18" fmla="*/ 565795 h 581086"/>
                <a:gd name="connsiteX19" fmla="*/ 205589 w 410372"/>
                <a:gd name="connsiteY19" fmla="*/ 581087 h 581086"/>
                <a:gd name="connsiteX20" fmla="*/ 234474 w 410372"/>
                <a:gd name="connsiteY20" fmla="*/ 565795 h 581086"/>
                <a:gd name="connsiteX21" fmla="*/ 392488 w 410372"/>
                <a:gd name="connsiteY21" fmla="*/ 353410 h 581086"/>
                <a:gd name="connsiteX22" fmla="*/ 409479 w 410372"/>
                <a:gd name="connsiteY22" fmla="*/ 299039 h 581086"/>
                <a:gd name="connsiteX23" fmla="*/ 409479 w 410372"/>
                <a:gd name="connsiteY23" fmla="*/ 163112 h 581086"/>
                <a:gd name="connsiteX24" fmla="*/ 397586 w 410372"/>
                <a:gd name="connsiteY24" fmla="*/ 151218 h 58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10372" h="581086">
                  <a:moveTo>
                    <a:pt x="397586" y="151218"/>
                  </a:moveTo>
                  <a:cubicBezTo>
                    <a:pt x="389090" y="151218"/>
                    <a:pt x="382294" y="158015"/>
                    <a:pt x="382294" y="166510"/>
                  </a:cubicBezTo>
                  <a:lnTo>
                    <a:pt x="382294" y="285446"/>
                  </a:lnTo>
                  <a:lnTo>
                    <a:pt x="59468" y="285446"/>
                  </a:lnTo>
                  <a:cubicBezTo>
                    <a:pt x="50973" y="285446"/>
                    <a:pt x="44176" y="292243"/>
                    <a:pt x="44176" y="300738"/>
                  </a:cubicBezTo>
                  <a:cubicBezTo>
                    <a:pt x="44176" y="309233"/>
                    <a:pt x="50973" y="316030"/>
                    <a:pt x="59468" y="316030"/>
                  </a:cubicBezTo>
                  <a:lnTo>
                    <a:pt x="380595" y="316030"/>
                  </a:lnTo>
                  <a:cubicBezTo>
                    <a:pt x="378896" y="324525"/>
                    <a:pt x="375498" y="331322"/>
                    <a:pt x="370400" y="338118"/>
                  </a:cubicBezTo>
                  <a:lnTo>
                    <a:pt x="212386" y="550503"/>
                  </a:lnTo>
                  <a:cubicBezTo>
                    <a:pt x="210686" y="553902"/>
                    <a:pt x="207288" y="553902"/>
                    <a:pt x="205589" y="553902"/>
                  </a:cubicBezTo>
                  <a:cubicBezTo>
                    <a:pt x="203890" y="553902"/>
                    <a:pt x="202191" y="553902"/>
                    <a:pt x="200492" y="550503"/>
                  </a:cubicBezTo>
                  <a:lnTo>
                    <a:pt x="42477" y="338118"/>
                  </a:lnTo>
                  <a:cubicBezTo>
                    <a:pt x="33982" y="327923"/>
                    <a:pt x="30584" y="314331"/>
                    <a:pt x="30584" y="300738"/>
                  </a:cubicBezTo>
                  <a:lnTo>
                    <a:pt x="30584" y="15292"/>
                  </a:lnTo>
                  <a:cubicBezTo>
                    <a:pt x="30584" y="6796"/>
                    <a:pt x="23787" y="0"/>
                    <a:pt x="15292" y="0"/>
                  </a:cubicBezTo>
                  <a:cubicBezTo>
                    <a:pt x="6796" y="0"/>
                    <a:pt x="0" y="6796"/>
                    <a:pt x="0" y="15292"/>
                  </a:cubicBezTo>
                  <a:lnTo>
                    <a:pt x="0" y="299039"/>
                  </a:lnTo>
                  <a:cubicBezTo>
                    <a:pt x="0" y="319428"/>
                    <a:pt x="6796" y="338118"/>
                    <a:pt x="18690" y="353410"/>
                  </a:cubicBezTo>
                  <a:lnTo>
                    <a:pt x="176705" y="565795"/>
                  </a:lnTo>
                  <a:cubicBezTo>
                    <a:pt x="183501" y="575990"/>
                    <a:pt x="193696" y="581087"/>
                    <a:pt x="205589" y="581087"/>
                  </a:cubicBezTo>
                  <a:cubicBezTo>
                    <a:pt x="217483" y="581087"/>
                    <a:pt x="227677" y="575990"/>
                    <a:pt x="234474" y="565795"/>
                  </a:cubicBezTo>
                  <a:lnTo>
                    <a:pt x="392488" y="353410"/>
                  </a:lnTo>
                  <a:cubicBezTo>
                    <a:pt x="404382" y="338118"/>
                    <a:pt x="409479" y="317729"/>
                    <a:pt x="409479" y="299039"/>
                  </a:cubicBezTo>
                  <a:lnTo>
                    <a:pt x="409479" y="163112"/>
                  </a:lnTo>
                  <a:cubicBezTo>
                    <a:pt x="412878" y="156316"/>
                    <a:pt x="406081" y="151218"/>
                    <a:pt x="397586" y="151218"/>
                  </a:cubicBezTo>
                  <a:close/>
                </a:path>
              </a:pathLst>
            </a:custGeom>
            <a:solidFill>
              <a:srgbClr val="000000"/>
            </a:solidFill>
            <a:ln w="16966"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8D022FB5-13E4-12A6-CBD5-3F4C168E3E04}"/>
                </a:ext>
              </a:extLst>
            </p:cNvPr>
            <p:cNvSpPr/>
            <p:nvPr/>
          </p:nvSpPr>
          <p:spPr>
            <a:xfrm>
              <a:off x="10438996" y="3506244"/>
              <a:ext cx="76458" cy="596378"/>
            </a:xfrm>
            <a:custGeom>
              <a:avLst/>
              <a:gdLst>
                <a:gd name="connsiteX0" fmla="*/ 67963 w 76458"/>
                <a:gd name="connsiteY0" fmla="*/ 0 h 596378"/>
                <a:gd name="connsiteX1" fmla="*/ 0 w 76458"/>
                <a:gd name="connsiteY1" fmla="*/ 67963 h 596378"/>
                <a:gd name="connsiteX2" fmla="*/ 8495 w 76458"/>
                <a:gd name="connsiteY2" fmla="*/ 76459 h 596378"/>
                <a:gd name="connsiteX3" fmla="*/ 16991 w 76458"/>
                <a:gd name="connsiteY3" fmla="*/ 67963 h 596378"/>
                <a:gd name="connsiteX4" fmla="*/ 67963 w 76458"/>
                <a:gd name="connsiteY4" fmla="*/ 16991 h 596378"/>
                <a:gd name="connsiteX5" fmla="*/ 76459 w 76458"/>
                <a:gd name="connsiteY5" fmla="*/ 8495 h 596378"/>
                <a:gd name="connsiteX6" fmla="*/ 67963 w 76458"/>
                <a:gd name="connsiteY6" fmla="*/ 0 h 596378"/>
                <a:gd name="connsiteX7" fmla="*/ 8495 w 76458"/>
                <a:gd name="connsiteY7" fmla="*/ 90051 h 596378"/>
                <a:gd name="connsiteX8" fmla="*/ 0 w 76458"/>
                <a:gd name="connsiteY8" fmla="*/ 98547 h 596378"/>
                <a:gd name="connsiteX9" fmla="*/ 0 w 76458"/>
                <a:gd name="connsiteY9" fmla="*/ 112140 h 596378"/>
                <a:gd name="connsiteX10" fmla="*/ 8495 w 76458"/>
                <a:gd name="connsiteY10" fmla="*/ 120635 h 596378"/>
                <a:gd name="connsiteX11" fmla="*/ 16991 w 76458"/>
                <a:gd name="connsiteY11" fmla="*/ 112140 h 596378"/>
                <a:gd name="connsiteX12" fmla="*/ 16991 w 76458"/>
                <a:gd name="connsiteY12" fmla="*/ 98547 h 596378"/>
                <a:gd name="connsiteX13" fmla="*/ 8495 w 76458"/>
                <a:gd name="connsiteY13" fmla="*/ 90051 h 596378"/>
                <a:gd name="connsiteX14" fmla="*/ 8495 w 76458"/>
                <a:gd name="connsiteY14" fmla="*/ 499531 h 596378"/>
                <a:gd name="connsiteX15" fmla="*/ 0 w 76458"/>
                <a:gd name="connsiteY15" fmla="*/ 508026 h 596378"/>
                <a:gd name="connsiteX16" fmla="*/ 0 w 76458"/>
                <a:gd name="connsiteY16" fmla="*/ 587883 h 596378"/>
                <a:gd name="connsiteX17" fmla="*/ 8495 w 76458"/>
                <a:gd name="connsiteY17" fmla="*/ 596379 h 596378"/>
                <a:gd name="connsiteX18" fmla="*/ 16991 w 76458"/>
                <a:gd name="connsiteY18" fmla="*/ 587883 h 596378"/>
                <a:gd name="connsiteX19" fmla="*/ 16991 w 76458"/>
                <a:gd name="connsiteY19" fmla="*/ 508026 h 596378"/>
                <a:gd name="connsiteX20" fmla="*/ 8495 w 76458"/>
                <a:gd name="connsiteY20" fmla="*/ 499531 h 59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8" h="596378">
                  <a:moveTo>
                    <a:pt x="67963" y="0"/>
                  </a:moveTo>
                  <a:cubicBezTo>
                    <a:pt x="30584" y="0"/>
                    <a:pt x="0" y="30584"/>
                    <a:pt x="0" y="67963"/>
                  </a:cubicBezTo>
                  <a:cubicBezTo>
                    <a:pt x="0" y="73061"/>
                    <a:pt x="3398" y="76459"/>
                    <a:pt x="8495" y="76459"/>
                  </a:cubicBezTo>
                  <a:cubicBezTo>
                    <a:pt x="13593" y="76459"/>
                    <a:pt x="16991" y="73061"/>
                    <a:pt x="16991" y="67963"/>
                  </a:cubicBezTo>
                  <a:cubicBezTo>
                    <a:pt x="16991" y="39079"/>
                    <a:pt x="40778" y="16991"/>
                    <a:pt x="67963" y="16991"/>
                  </a:cubicBezTo>
                  <a:cubicBezTo>
                    <a:pt x="73061" y="16991"/>
                    <a:pt x="76459" y="13593"/>
                    <a:pt x="76459" y="8495"/>
                  </a:cubicBezTo>
                  <a:cubicBezTo>
                    <a:pt x="76459" y="3398"/>
                    <a:pt x="73061" y="0"/>
                    <a:pt x="67963" y="0"/>
                  </a:cubicBezTo>
                  <a:close/>
                  <a:moveTo>
                    <a:pt x="8495" y="90051"/>
                  </a:moveTo>
                  <a:cubicBezTo>
                    <a:pt x="3398" y="90051"/>
                    <a:pt x="0" y="93450"/>
                    <a:pt x="0" y="98547"/>
                  </a:cubicBezTo>
                  <a:lnTo>
                    <a:pt x="0" y="112140"/>
                  </a:lnTo>
                  <a:cubicBezTo>
                    <a:pt x="0" y="117237"/>
                    <a:pt x="3398" y="120635"/>
                    <a:pt x="8495" y="120635"/>
                  </a:cubicBezTo>
                  <a:cubicBezTo>
                    <a:pt x="13593" y="120635"/>
                    <a:pt x="16991" y="117237"/>
                    <a:pt x="16991" y="112140"/>
                  </a:cubicBezTo>
                  <a:lnTo>
                    <a:pt x="16991" y="98547"/>
                  </a:lnTo>
                  <a:cubicBezTo>
                    <a:pt x="16991" y="93450"/>
                    <a:pt x="13593" y="90051"/>
                    <a:pt x="8495" y="90051"/>
                  </a:cubicBezTo>
                  <a:close/>
                  <a:moveTo>
                    <a:pt x="8495" y="499531"/>
                  </a:moveTo>
                  <a:cubicBezTo>
                    <a:pt x="3398" y="499531"/>
                    <a:pt x="0" y="502929"/>
                    <a:pt x="0" y="508026"/>
                  </a:cubicBezTo>
                  <a:lnTo>
                    <a:pt x="0" y="587883"/>
                  </a:lnTo>
                  <a:cubicBezTo>
                    <a:pt x="0" y="592981"/>
                    <a:pt x="3398" y="596379"/>
                    <a:pt x="8495" y="596379"/>
                  </a:cubicBezTo>
                  <a:cubicBezTo>
                    <a:pt x="13593" y="596379"/>
                    <a:pt x="16991" y="592981"/>
                    <a:pt x="16991" y="587883"/>
                  </a:cubicBezTo>
                  <a:lnTo>
                    <a:pt x="16991" y="508026"/>
                  </a:lnTo>
                  <a:cubicBezTo>
                    <a:pt x="16991" y="502929"/>
                    <a:pt x="13593" y="499531"/>
                    <a:pt x="8495" y="499531"/>
                  </a:cubicBezTo>
                  <a:close/>
                </a:path>
              </a:pathLst>
            </a:custGeom>
            <a:solidFill>
              <a:srgbClr val="FFFFFF"/>
            </a:solidFill>
            <a:ln w="16966"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8DA5F926-F887-4D29-51EF-FE497AE118F6}"/>
                </a:ext>
              </a:extLst>
            </p:cNvPr>
            <p:cNvSpPr/>
            <p:nvPr/>
          </p:nvSpPr>
          <p:spPr>
            <a:xfrm>
              <a:off x="10800901" y="3455272"/>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rgbClr val="F8E167"/>
            </a:solidFill>
            <a:ln w="16966"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D7B29A7C-61DA-860B-35D7-E640F02B9203}"/>
                </a:ext>
              </a:extLst>
            </p:cNvPr>
            <p:cNvSpPr/>
            <p:nvPr/>
          </p:nvSpPr>
          <p:spPr>
            <a:xfrm>
              <a:off x="10269087" y="4146799"/>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chemeClr val="bg1"/>
            </a:solidFill>
            <a:ln w="16966"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4C169E40-BDD9-4015-0341-652CFD9B950A}"/>
                </a:ext>
              </a:extLst>
            </p:cNvPr>
            <p:cNvSpPr/>
            <p:nvPr/>
          </p:nvSpPr>
          <p:spPr>
            <a:xfrm>
              <a:off x="10729539" y="4279328"/>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rgbClr val="6FDBD3"/>
            </a:solidFill>
            <a:ln w="16966"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B19A615B-C3DA-035D-9C0A-B409515F26B5}"/>
                </a:ext>
              </a:extLst>
            </p:cNvPr>
            <p:cNvSpPr/>
            <p:nvPr/>
          </p:nvSpPr>
          <p:spPr>
            <a:xfrm>
              <a:off x="10824688" y="3820575"/>
              <a:ext cx="50972" cy="50972"/>
            </a:xfrm>
            <a:custGeom>
              <a:avLst/>
              <a:gdLst>
                <a:gd name="connsiteX0" fmla="*/ 25486 w 50972"/>
                <a:gd name="connsiteY0" fmla="*/ 50973 h 50972"/>
                <a:gd name="connsiteX1" fmla="*/ 0 w 50972"/>
                <a:gd name="connsiteY1" fmla="*/ 25486 h 50972"/>
                <a:gd name="connsiteX2" fmla="*/ 25486 w 50972"/>
                <a:gd name="connsiteY2" fmla="*/ 0 h 50972"/>
                <a:gd name="connsiteX3" fmla="*/ 50973 w 50972"/>
                <a:gd name="connsiteY3" fmla="*/ 25486 h 50972"/>
                <a:gd name="connsiteX4" fmla="*/ 25486 w 50972"/>
                <a:gd name="connsiteY4" fmla="*/ 50973 h 50972"/>
                <a:gd name="connsiteX5" fmla="*/ 25486 w 50972"/>
                <a:gd name="connsiteY5" fmla="*/ 16991 h 50972"/>
                <a:gd name="connsiteX6" fmla="*/ 16991 w 50972"/>
                <a:gd name="connsiteY6" fmla="*/ 25486 h 50972"/>
                <a:gd name="connsiteX7" fmla="*/ 25486 w 50972"/>
                <a:gd name="connsiteY7" fmla="*/ 33982 h 50972"/>
                <a:gd name="connsiteX8" fmla="*/ 33982 w 50972"/>
                <a:gd name="connsiteY8" fmla="*/ 25486 h 50972"/>
                <a:gd name="connsiteX9" fmla="*/ 25486 w 50972"/>
                <a:gd name="connsiteY9"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72" h="50972">
                  <a:moveTo>
                    <a:pt x="25486" y="50973"/>
                  </a:moveTo>
                  <a:cubicBezTo>
                    <a:pt x="11894" y="50973"/>
                    <a:pt x="0" y="39079"/>
                    <a:pt x="0" y="25486"/>
                  </a:cubicBezTo>
                  <a:cubicBezTo>
                    <a:pt x="0" y="11894"/>
                    <a:pt x="11894" y="0"/>
                    <a:pt x="25486" y="0"/>
                  </a:cubicBezTo>
                  <a:cubicBezTo>
                    <a:pt x="39079" y="0"/>
                    <a:pt x="50973" y="11894"/>
                    <a:pt x="50973" y="25486"/>
                  </a:cubicBezTo>
                  <a:cubicBezTo>
                    <a:pt x="50973" y="39079"/>
                    <a:pt x="40778" y="50973"/>
                    <a:pt x="25486" y="50973"/>
                  </a:cubicBezTo>
                  <a:close/>
                  <a:moveTo>
                    <a:pt x="25486" y="16991"/>
                  </a:moveTo>
                  <a:cubicBezTo>
                    <a:pt x="20389" y="16991"/>
                    <a:pt x="16991" y="20389"/>
                    <a:pt x="16991" y="25486"/>
                  </a:cubicBezTo>
                  <a:cubicBezTo>
                    <a:pt x="16991" y="30584"/>
                    <a:pt x="20389" y="33982"/>
                    <a:pt x="25486" y="33982"/>
                  </a:cubicBezTo>
                  <a:cubicBezTo>
                    <a:pt x="30584" y="33982"/>
                    <a:pt x="33982" y="30584"/>
                    <a:pt x="33982" y="25486"/>
                  </a:cubicBezTo>
                  <a:cubicBezTo>
                    <a:pt x="33982" y="20389"/>
                    <a:pt x="30584" y="16991"/>
                    <a:pt x="25486" y="16991"/>
                  </a:cubicBezTo>
                  <a:close/>
                </a:path>
              </a:pathLst>
            </a:custGeom>
            <a:solidFill>
              <a:schemeClr val="bg1"/>
            </a:solidFill>
            <a:ln w="16966"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3DBD0FA7-CCF4-DDD9-68F8-95A26899680C}"/>
                </a:ext>
              </a:extLst>
            </p:cNvPr>
            <p:cNvSpPr/>
            <p:nvPr/>
          </p:nvSpPr>
          <p:spPr>
            <a:xfrm>
              <a:off x="10834882" y="3912326"/>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100" name="任意多边形: 形状 99">
              <a:extLst>
                <a:ext uri="{FF2B5EF4-FFF2-40B4-BE49-F238E27FC236}">
                  <a16:creationId xmlns:a16="http://schemas.microsoft.com/office/drawing/2014/main" id="{82F28260-476B-6139-B22E-1D17BB9A0516}"/>
                </a:ext>
              </a:extLst>
            </p:cNvPr>
            <p:cNvSpPr/>
            <p:nvPr/>
          </p:nvSpPr>
          <p:spPr>
            <a:xfrm>
              <a:off x="10885855" y="3475661"/>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101" name="任意多边形: 形状 100">
              <a:extLst>
                <a:ext uri="{FF2B5EF4-FFF2-40B4-BE49-F238E27FC236}">
                  <a16:creationId xmlns:a16="http://schemas.microsoft.com/office/drawing/2014/main" id="{2A0FBD43-774B-187C-8532-9A74918A0D77}"/>
                </a:ext>
              </a:extLst>
            </p:cNvPr>
            <p:cNvSpPr/>
            <p:nvPr/>
          </p:nvSpPr>
          <p:spPr>
            <a:xfrm>
              <a:off x="10396519" y="3409397"/>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000000"/>
            </a:solidFill>
            <a:ln w="16966" cap="flat">
              <a:noFill/>
              <a:prstDash val="solid"/>
              <a:miter/>
            </a:ln>
          </p:spPr>
          <p:txBody>
            <a:bodyPr rtlCol="0" anchor="ctr"/>
            <a:lstStyle/>
            <a:p>
              <a:endParaRPr lang="zh-CN" altLang="en-US"/>
            </a:p>
          </p:txBody>
        </p:sp>
        <p:sp>
          <p:nvSpPr>
            <p:cNvPr id="102" name="任意多边形: 形状 101">
              <a:extLst>
                <a:ext uri="{FF2B5EF4-FFF2-40B4-BE49-F238E27FC236}">
                  <a16:creationId xmlns:a16="http://schemas.microsoft.com/office/drawing/2014/main" id="{C3A81902-9BEA-4B60-C051-F3008AF56E36}"/>
                </a:ext>
              </a:extLst>
            </p:cNvPr>
            <p:cNvSpPr/>
            <p:nvPr/>
          </p:nvSpPr>
          <p:spPr>
            <a:xfrm>
              <a:off x="10318361" y="4262337"/>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103" name="任意多边形: 形状 102">
              <a:extLst>
                <a:ext uri="{FF2B5EF4-FFF2-40B4-BE49-F238E27FC236}">
                  <a16:creationId xmlns:a16="http://schemas.microsoft.com/office/drawing/2014/main" id="{EFD9FDED-CAB1-D976-EA92-DF384F5BA620}"/>
                </a:ext>
              </a:extLst>
            </p:cNvPr>
            <p:cNvSpPr/>
            <p:nvPr/>
          </p:nvSpPr>
          <p:spPr>
            <a:xfrm>
              <a:off x="10449190" y="4371079"/>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104" name="任意多边形: 形状 103">
              <a:extLst>
                <a:ext uri="{FF2B5EF4-FFF2-40B4-BE49-F238E27FC236}">
                  <a16:creationId xmlns:a16="http://schemas.microsoft.com/office/drawing/2014/main" id="{36843DA9-6870-28AB-6F9C-476E066CB32E}"/>
                </a:ext>
              </a:extLst>
            </p:cNvPr>
            <p:cNvSpPr/>
            <p:nvPr/>
          </p:nvSpPr>
          <p:spPr>
            <a:xfrm>
              <a:off x="10359139" y="3414494"/>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000000"/>
            </a:solidFill>
            <a:ln w="16966"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7495C29C-D310-8E52-B589-FBF6802248E9}"/>
                </a:ext>
              </a:extLst>
            </p:cNvPr>
            <p:cNvSpPr/>
            <p:nvPr/>
          </p:nvSpPr>
          <p:spPr>
            <a:xfrm>
              <a:off x="10265689" y="3485855"/>
              <a:ext cx="57768" cy="57768"/>
            </a:xfrm>
            <a:custGeom>
              <a:avLst/>
              <a:gdLst>
                <a:gd name="connsiteX0" fmla="*/ 28884 w 57768"/>
                <a:gd name="connsiteY0" fmla="*/ 57769 h 57768"/>
                <a:gd name="connsiteX1" fmla="*/ 0 w 57768"/>
                <a:gd name="connsiteY1" fmla="*/ 28884 h 57768"/>
                <a:gd name="connsiteX2" fmla="*/ 28884 w 57768"/>
                <a:gd name="connsiteY2" fmla="*/ 0 h 57768"/>
                <a:gd name="connsiteX3" fmla="*/ 57769 w 57768"/>
                <a:gd name="connsiteY3" fmla="*/ 28884 h 57768"/>
                <a:gd name="connsiteX4" fmla="*/ 28884 w 57768"/>
                <a:gd name="connsiteY4" fmla="*/ 57769 h 57768"/>
                <a:gd name="connsiteX5" fmla="*/ 28884 w 57768"/>
                <a:gd name="connsiteY5" fmla="*/ 16991 h 57768"/>
                <a:gd name="connsiteX6" fmla="*/ 16991 w 57768"/>
                <a:gd name="connsiteY6" fmla="*/ 28884 h 57768"/>
                <a:gd name="connsiteX7" fmla="*/ 28884 w 57768"/>
                <a:gd name="connsiteY7" fmla="*/ 40778 h 57768"/>
                <a:gd name="connsiteX8" fmla="*/ 40778 w 57768"/>
                <a:gd name="connsiteY8" fmla="*/ 28884 h 57768"/>
                <a:gd name="connsiteX9" fmla="*/ 28884 w 57768"/>
                <a:gd name="connsiteY9" fmla="*/ 16991 h 5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68" h="57768">
                  <a:moveTo>
                    <a:pt x="28884" y="57769"/>
                  </a:moveTo>
                  <a:cubicBezTo>
                    <a:pt x="13593" y="57769"/>
                    <a:pt x="0" y="44176"/>
                    <a:pt x="0" y="28884"/>
                  </a:cubicBezTo>
                  <a:cubicBezTo>
                    <a:pt x="0" y="13593"/>
                    <a:pt x="11894" y="0"/>
                    <a:pt x="28884" y="0"/>
                  </a:cubicBezTo>
                  <a:cubicBezTo>
                    <a:pt x="45875" y="0"/>
                    <a:pt x="57769" y="13593"/>
                    <a:pt x="57769" y="28884"/>
                  </a:cubicBezTo>
                  <a:cubicBezTo>
                    <a:pt x="57769" y="44176"/>
                    <a:pt x="44176" y="57769"/>
                    <a:pt x="28884" y="57769"/>
                  </a:cubicBezTo>
                  <a:close/>
                  <a:moveTo>
                    <a:pt x="28884" y="16991"/>
                  </a:moveTo>
                  <a:cubicBezTo>
                    <a:pt x="22088" y="16991"/>
                    <a:pt x="16991" y="22088"/>
                    <a:pt x="16991" y="28884"/>
                  </a:cubicBezTo>
                  <a:cubicBezTo>
                    <a:pt x="16991" y="35681"/>
                    <a:pt x="22088" y="40778"/>
                    <a:pt x="28884" y="40778"/>
                  </a:cubicBezTo>
                  <a:cubicBezTo>
                    <a:pt x="35681" y="40778"/>
                    <a:pt x="40778" y="35681"/>
                    <a:pt x="40778" y="28884"/>
                  </a:cubicBezTo>
                  <a:cubicBezTo>
                    <a:pt x="40778" y="22088"/>
                    <a:pt x="35681" y="16991"/>
                    <a:pt x="28884" y="16991"/>
                  </a:cubicBezTo>
                  <a:close/>
                </a:path>
              </a:pathLst>
            </a:custGeom>
            <a:solidFill>
              <a:srgbClr val="F8E167"/>
            </a:solidFill>
            <a:ln w="16966" cap="flat">
              <a:noFill/>
              <a:prstDash val="solid"/>
              <a:miter/>
            </a:ln>
          </p:spPr>
          <p:txBody>
            <a:bodyPr rtlCol="0" anchor="ctr"/>
            <a:lstStyle/>
            <a:p>
              <a:endParaRPr lang="zh-CN" altLang="en-US"/>
            </a:p>
          </p:txBody>
        </p:sp>
        <p:sp>
          <p:nvSpPr>
            <p:cNvPr id="106" name="任意多边形: 形状 105">
              <a:extLst>
                <a:ext uri="{FF2B5EF4-FFF2-40B4-BE49-F238E27FC236}">
                  <a16:creationId xmlns:a16="http://schemas.microsoft.com/office/drawing/2014/main" id="{731C67F3-70CE-58B6-4479-2C764433A94F}"/>
                </a:ext>
              </a:extLst>
            </p:cNvPr>
            <p:cNvSpPr/>
            <p:nvPr/>
          </p:nvSpPr>
          <p:spPr>
            <a:xfrm>
              <a:off x="10253796" y="3808682"/>
              <a:ext cx="40778" cy="40778"/>
            </a:xfrm>
            <a:custGeom>
              <a:avLst/>
              <a:gdLst>
                <a:gd name="connsiteX0" fmla="*/ 20389 w 40778"/>
                <a:gd name="connsiteY0" fmla="*/ 40778 h 40778"/>
                <a:gd name="connsiteX1" fmla="*/ 0 w 40778"/>
                <a:gd name="connsiteY1" fmla="*/ 20389 h 40778"/>
                <a:gd name="connsiteX2" fmla="*/ 20389 w 40778"/>
                <a:gd name="connsiteY2" fmla="*/ 0 h 40778"/>
                <a:gd name="connsiteX3" fmla="*/ 40778 w 40778"/>
                <a:gd name="connsiteY3" fmla="*/ 20389 h 40778"/>
                <a:gd name="connsiteX4" fmla="*/ 20389 w 40778"/>
                <a:gd name="connsiteY4" fmla="*/ 40778 h 40778"/>
                <a:gd name="connsiteX5" fmla="*/ 20389 w 40778"/>
                <a:gd name="connsiteY5" fmla="*/ 16991 h 40778"/>
                <a:gd name="connsiteX6" fmla="*/ 16991 w 40778"/>
                <a:gd name="connsiteY6" fmla="*/ 20389 h 40778"/>
                <a:gd name="connsiteX7" fmla="*/ 20389 w 40778"/>
                <a:gd name="connsiteY7" fmla="*/ 23787 h 40778"/>
                <a:gd name="connsiteX8" fmla="*/ 23787 w 40778"/>
                <a:gd name="connsiteY8" fmla="*/ 20389 h 40778"/>
                <a:gd name="connsiteX9" fmla="*/ 20389 w 40778"/>
                <a:gd name="connsiteY9" fmla="*/ 16991 h 40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78" h="40778">
                  <a:moveTo>
                    <a:pt x="20389" y="40778"/>
                  </a:moveTo>
                  <a:cubicBezTo>
                    <a:pt x="8495" y="40778"/>
                    <a:pt x="0" y="32283"/>
                    <a:pt x="0" y="20389"/>
                  </a:cubicBezTo>
                  <a:cubicBezTo>
                    <a:pt x="0" y="8495"/>
                    <a:pt x="8495" y="0"/>
                    <a:pt x="20389" y="0"/>
                  </a:cubicBezTo>
                  <a:cubicBezTo>
                    <a:pt x="32283" y="0"/>
                    <a:pt x="40778" y="8495"/>
                    <a:pt x="40778" y="20389"/>
                  </a:cubicBezTo>
                  <a:cubicBezTo>
                    <a:pt x="40778" y="32283"/>
                    <a:pt x="30584" y="40778"/>
                    <a:pt x="20389" y="40778"/>
                  </a:cubicBezTo>
                  <a:close/>
                  <a:moveTo>
                    <a:pt x="20389" y="16991"/>
                  </a:moveTo>
                  <a:cubicBezTo>
                    <a:pt x="18690" y="16991"/>
                    <a:pt x="16991" y="18690"/>
                    <a:pt x="16991" y="20389"/>
                  </a:cubicBezTo>
                  <a:cubicBezTo>
                    <a:pt x="16991" y="22088"/>
                    <a:pt x="18690" y="23787"/>
                    <a:pt x="20389" y="23787"/>
                  </a:cubicBezTo>
                  <a:cubicBezTo>
                    <a:pt x="22088" y="23787"/>
                    <a:pt x="23787" y="22088"/>
                    <a:pt x="23787" y="20389"/>
                  </a:cubicBezTo>
                  <a:cubicBezTo>
                    <a:pt x="23787" y="18690"/>
                    <a:pt x="22088" y="16991"/>
                    <a:pt x="20389" y="16991"/>
                  </a:cubicBezTo>
                  <a:close/>
                </a:path>
              </a:pathLst>
            </a:custGeom>
            <a:solidFill>
              <a:srgbClr val="6FDBD3"/>
            </a:solidFill>
            <a:ln w="16966" cap="flat">
              <a:noFill/>
              <a:prstDash val="solid"/>
              <a:miter/>
            </a:ln>
          </p:spPr>
          <p:txBody>
            <a:bodyPr rtlCol="0" anchor="ctr"/>
            <a:lstStyle/>
            <a:p>
              <a:endParaRPr lang="zh-CN" altLang="en-US"/>
            </a:p>
          </p:txBody>
        </p:sp>
      </p:grpSp>
      <p:grpSp>
        <p:nvGrpSpPr>
          <p:cNvPr id="82" name="组合 81">
            <a:extLst>
              <a:ext uri="{FF2B5EF4-FFF2-40B4-BE49-F238E27FC236}">
                <a16:creationId xmlns:a16="http://schemas.microsoft.com/office/drawing/2014/main" id="{CBFB8A5E-DD00-523C-D8D2-F6F8FC2B4CA6}"/>
              </a:ext>
            </a:extLst>
          </p:cNvPr>
          <p:cNvGrpSpPr/>
          <p:nvPr/>
        </p:nvGrpSpPr>
        <p:grpSpPr>
          <a:xfrm>
            <a:off x="10000980" y="3872447"/>
            <a:ext cx="635457" cy="1019450"/>
            <a:chOff x="8033295" y="655826"/>
            <a:chExt cx="635457" cy="1019450"/>
          </a:xfrm>
        </p:grpSpPr>
        <p:sp>
          <p:nvSpPr>
            <p:cNvPr id="61" name="任意多边形: 形状 60">
              <a:extLst>
                <a:ext uri="{FF2B5EF4-FFF2-40B4-BE49-F238E27FC236}">
                  <a16:creationId xmlns:a16="http://schemas.microsoft.com/office/drawing/2014/main" id="{C52F7B34-40E6-859E-2B28-71C7C9EA4913}"/>
                </a:ext>
              </a:extLst>
            </p:cNvPr>
            <p:cNvSpPr/>
            <p:nvPr/>
          </p:nvSpPr>
          <p:spPr>
            <a:xfrm>
              <a:off x="8150531" y="689808"/>
              <a:ext cx="312631" cy="952336"/>
            </a:xfrm>
            <a:custGeom>
              <a:avLst/>
              <a:gdLst>
                <a:gd name="connsiteX0" fmla="*/ 183501 w 312631"/>
                <a:gd name="connsiteY0" fmla="*/ 949788 h 952336"/>
                <a:gd name="connsiteX1" fmla="*/ 183501 w 312631"/>
                <a:gd name="connsiteY1" fmla="*/ 949788 h 952336"/>
                <a:gd name="connsiteX2" fmla="*/ 312632 w 312631"/>
                <a:gd name="connsiteY2" fmla="*/ 693227 h 952336"/>
                <a:gd name="connsiteX3" fmla="*/ 312632 w 312631"/>
                <a:gd name="connsiteY3" fmla="*/ 156316 h 952336"/>
                <a:gd name="connsiteX4" fmla="*/ 156316 w 312631"/>
                <a:gd name="connsiteY4" fmla="*/ 0 h 952336"/>
                <a:gd name="connsiteX5" fmla="*/ 0 w 312631"/>
                <a:gd name="connsiteY5" fmla="*/ 156316 h 952336"/>
                <a:gd name="connsiteX6" fmla="*/ 0 w 312631"/>
                <a:gd name="connsiteY6" fmla="*/ 696625 h 952336"/>
                <a:gd name="connsiteX7" fmla="*/ 1699 w 312631"/>
                <a:gd name="connsiteY7" fmla="*/ 696625 h 952336"/>
                <a:gd name="connsiteX8" fmla="*/ 1699 w 312631"/>
                <a:gd name="connsiteY8" fmla="*/ 705120 h 952336"/>
                <a:gd name="connsiteX9" fmla="*/ 185200 w 312631"/>
                <a:gd name="connsiteY9" fmla="*/ 949788 h 952336"/>
                <a:gd name="connsiteX10" fmla="*/ 220881 w 312631"/>
                <a:gd name="connsiteY10" fmla="*/ 876728 h 952336"/>
                <a:gd name="connsiteX11" fmla="*/ 312632 w 312631"/>
                <a:gd name="connsiteY11" fmla="*/ 693227 h 95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631" h="952336">
                  <a:moveTo>
                    <a:pt x="183501" y="949788"/>
                  </a:moveTo>
                  <a:cubicBezTo>
                    <a:pt x="180103" y="953186"/>
                    <a:pt x="186899" y="953186"/>
                    <a:pt x="183501" y="949788"/>
                  </a:cubicBezTo>
                  <a:close/>
                  <a:moveTo>
                    <a:pt x="312632" y="693227"/>
                  </a:moveTo>
                  <a:lnTo>
                    <a:pt x="312632" y="156316"/>
                  </a:lnTo>
                  <a:cubicBezTo>
                    <a:pt x="312632" y="69662"/>
                    <a:pt x="242969" y="0"/>
                    <a:pt x="156316" y="0"/>
                  </a:cubicBezTo>
                  <a:cubicBezTo>
                    <a:pt x="69662" y="0"/>
                    <a:pt x="0" y="69662"/>
                    <a:pt x="0" y="156316"/>
                  </a:cubicBezTo>
                  <a:lnTo>
                    <a:pt x="0" y="696625"/>
                  </a:lnTo>
                  <a:lnTo>
                    <a:pt x="1699" y="696625"/>
                  </a:lnTo>
                  <a:cubicBezTo>
                    <a:pt x="0" y="698324"/>
                    <a:pt x="0" y="703421"/>
                    <a:pt x="1699" y="705120"/>
                  </a:cubicBezTo>
                  <a:lnTo>
                    <a:pt x="185200" y="949788"/>
                  </a:lnTo>
                  <a:lnTo>
                    <a:pt x="220881" y="876728"/>
                  </a:lnTo>
                  <a:lnTo>
                    <a:pt x="312632" y="693227"/>
                  </a:lnTo>
                  <a:close/>
                </a:path>
              </a:pathLst>
            </a:custGeom>
            <a:solidFill>
              <a:srgbClr val="FFFFFF"/>
            </a:solidFill>
            <a:ln w="16966"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4DCB636B-AC3C-A8E7-4C6B-7F9F629FF10A}"/>
                </a:ext>
              </a:extLst>
            </p:cNvPr>
            <p:cNvSpPr/>
            <p:nvPr/>
          </p:nvSpPr>
          <p:spPr>
            <a:xfrm>
              <a:off x="8213398" y="689808"/>
              <a:ext cx="312631" cy="696624"/>
            </a:xfrm>
            <a:custGeom>
              <a:avLst/>
              <a:gdLst>
                <a:gd name="connsiteX0" fmla="*/ 312632 w 312631"/>
                <a:gd name="connsiteY0" fmla="*/ 696625 h 696624"/>
                <a:gd name="connsiteX1" fmla="*/ 0 w 312631"/>
                <a:gd name="connsiteY1" fmla="*/ 696625 h 696624"/>
                <a:gd name="connsiteX2" fmla="*/ 0 w 312631"/>
                <a:gd name="connsiteY2" fmla="*/ 156316 h 696624"/>
                <a:gd name="connsiteX3" fmla="*/ 156316 w 312631"/>
                <a:gd name="connsiteY3" fmla="*/ 0 h 696624"/>
                <a:gd name="connsiteX4" fmla="*/ 312632 w 312631"/>
                <a:gd name="connsiteY4" fmla="*/ 156316 h 696624"/>
                <a:gd name="connsiteX5" fmla="*/ 312632 w 312631"/>
                <a:gd name="connsiteY5" fmla="*/ 696625 h 69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2631" h="696624">
                  <a:moveTo>
                    <a:pt x="312632" y="696625"/>
                  </a:moveTo>
                  <a:lnTo>
                    <a:pt x="0" y="696625"/>
                  </a:lnTo>
                  <a:lnTo>
                    <a:pt x="0" y="156316"/>
                  </a:lnTo>
                  <a:cubicBezTo>
                    <a:pt x="0" y="69662"/>
                    <a:pt x="69662" y="0"/>
                    <a:pt x="156316" y="0"/>
                  </a:cubicBezTo>
                  <a:cubicBezTo>
                    <a:pt x="242969" y="0"/>
                    <a:pt x="312632" y="69662"/>
                    <a:pt x="312632" y="156316"/>
                  </a:cubicBezTo>
                  <a:lnTo>
                    <a:pt x="312632" y="696625"/>
                  </a:lnTo>
                  <a:close/>
                </a:path>
              </a:pathLst>
            </a:custGeom>
            <a:solidFill>
              <a:srgbClr val="F7DA4B"/>
            </a:solidFill>
            <a:ln w="16966"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584A5949-5D1A-1B7D-7840-83B912203932}"/>
                </a:ext>
              </a:extLst>
            </p:cNvPr>
            <p:cNvSpPr/>
            <p:nvPr/>
          </p:nvSpPr>
          <p:spPr>
            <a:xfrm>
              <a:off x="8191309" y="683012"/>
              <a:ext cx="278649" cy="694925"/>
            </a:xfrm>
            <a:custGeom>
              <a:avLst/>
              <a:gdLst>
                <a:gd name="connsiteX0" fmla="*/ 139325 w 278649"/>
                <a:gd name="connsiteY0" fmla="*/ 0 h 694925"/>
                <a:gd name="connsiteX1" fmla="*/ 0 w 278649"/>
                <a:gd name="connsiteY1" fmla="*/ 154617 h 694925"/>
                <a:gd name="connsiteX2" fmla="*/ 0 w 278649"/>
                <a:gd name="connsiteY2" fmla="*/ 694926 h 694925"/>
                <a:gd name="connsiteX3" fmla="*/ 278650 w 278649"/>
                <a:gd name="connsiteY3" fmla="*/ 694926 h 694925"/>
                <a:gd name="connsiteX4" fmla="*/ 278650 w 278649"/>
                <a:gd name="connsiteY4" fmla="*/ 154617 h 694925"/>
                <a:gd name="connsiteX5" fmla="*/ 139325 w 278649"/>
                <a:gd name="connsiteY5" fmla="*/ 0 h 69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649" h="694925">
                  <a:moveTo>
                    <a:pt x="139325" y="0"/>
                  </a:moveTo>
                  <a:cubicBezTo>
                    <a:pt x="61167" y="11894"/>
                    <a:pt x="0" y="76459"/>
                    <a:pt x="0" y="154617"/>
                  </a:cubicBezTo>
                  <a:lnTo>
                    <a:pt x="0" y="694926"/>
                  </a:lnTo>
                  <a:lnTo>
                    <a:pt x="278650" y="694926"/>
                  </a:lnTo>
                  <a:lnTo>
                    <a:pt x="278650" y="154617"/>
                  </a:lnTo>
                  <a:cubicBezTo>
                    <a:pt x="278650" y="76459"/>
                    <a:pt x="219182" y="11894"/>
                    <a:pt x="139325" y="0"/>
                  </a:cubicBezTo>
                  <a:close/>
                </a:path>
              </a:pathLst>
            </a:custGeom>
            <a:solidFill>
              <a:srgbClr val="F8E167"/>
            </a:solidFill>
            <a:ln w="16966"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73D332FB-4BBB-AF6C-B766-5009158E6EB2}"/>
                </a:ext>
              </a:extLst>
            </p:cNvPr>
            <p:cNvSpPr/>
            <p:nvPr/>
          </p:nvSpPr>
          <p:spPr>
            <a:xfrm>
              <a:off x="8191309" y="683012"/>
              <a:ext cx="278649" cy="220881"/>
            </a:xfrm>
            <a:custGeom>
              <a:avLst/>
              <a:gdLst>
                <a:gd name="connsiteX0" fmla="*/ 278650 w 278649"/>
                <a:gd name="connsiteY0" fmla="*/ 220881 h 220881"/>
                <a:gd name="connsiteX1" fmla="*/ 278650 w 278649"/>
                <a:gd name="connsiteY1" fmla="*/ 154617 h 220881"/>
                <a:gd name="connsiteX2" fmla="*/ 139325 w 278649"/>
                <a:gd name="connsiteY2" fmla="*/ 0 h 220881"/>
                <a:gd name="connsiteX3" fmla="*/ 0 w 278649"/>
                <a:gd name="connsiteY3" fmla="*/ 154617 h 220881"/>
                <a:gd name="connsiteX4" fmla="*/ 0 w 278649"/>
                <a:gd name="connsiteY4" fmla="*/ 220881 h 220881"/>
                <a:gd name="connsiteX5" fmla="*/ 278650 w 278649"/>
                <a:gd name="connsiteY5" fmla="*/ 220881 h 22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649" h="220881">
                  <a:moveTo>
                    <a:pt x="278650" y="220881"/>
                  </a:moveTo>
                  <a:lnTo>
                    <a:pt x="278650" y="154617"/>
                  </a:lnTo>
                  <a:cubicBezTo>
                    <a:pt x="278650" y="76459"/>
                    <a:pt x="217483" y="11894"/>
                    <a:pt x="139325" y="0"/>
                  </a:cubicBezTo>
                  <a:cubicBezTo>
                    <a:pt x="61167" y="11894"/>
                    <a:pt x="0" y="76459"/>
                    <a:pt x="0" y="154617"/>
                  </a:cubicBezTo>
                  <a:lnTo>
                    <a:pt x="0" y="220881"/>
                  </a:lnTo>
                  <a:lnTo>
                    <a:pt x="278650" y="220881"/>
                  </a:lnTo>
                  <a:close/>
                </a:path>
              </a:pathLst>
            </a:custGeom>
            <a:solidFill>
              <a:srgbClr val="F6D638"/>
            </a:solidFill>
            <a:ln w="16966"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A10D6026-C679-4C88-FD03-7D2124EAA3BE}"/>
                </a:ext>
              </a:extLst>
            </p:cNvPr>
            <p:cNvSpPr/>
            <p:nvPr/>
          </p:nvSpPr>
          <p:spPr>
            <a:xfrm>
              <a:off x="8191309" y="1383034"/>
              <a:ext cx="336087" cy="259110"/>
            </a:xfrm>
            <a:custGeom>
              <a:avLst/>
              <a:gdLst>
                <a:gd name="connsiteX0" fmla="*/ 329622 w 336087"/>
                <a:gd name="connsiteY0" fmla="*/ 0 h 259110"/>
                <a:gd name="connsiteX1" fmla="*/ 0 w 336087"/>
                <a:gd name="connsiteY1" fmla="*/ 0 h 259110"/>
                <a:gd name="connsiteX2" fmla="*/ 115538 w 336087"/>
                <a:gd name="connsiteY2" fmla="*/ 181802 h 259110"/>
                <a:gd name="connsiteX3" fmla="*/ 151219 w 336087"/>
                <a:gd name="connsiteY3" fmla="*/ 256562 h 259110"/>
                <a:gd name="connsiteX4" fmla="*/ 151219 w 336087"/>
                <a:gd name="connsiteY4" fmla="*/ 256562 h 259110"/>
                <a:gd name="connsiteX5" fmla="*/ 334720 w 336087"/>
                <a:gd name="connsiteY5" fmla="*/ 11894 h 259110"/>
                <a:gd name="connsiteX6" fmla="*/ 329622 w 336087"/>
                <a:gd name="connsiteY6" fmla="*/ 0 h 25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87" h="259110">
                  <a:moveTo>
                    <a:pt x="329622" y="0"/>
                  </a:moveTo>
                  <a:lnTo>
                    <a:pt x="0" y="0"/>
                  </a:lnTo>
                  <a:lnTo>
                    <a:pt x="115538" y="181802"/>
                  </a:lnTo>
                  <a:lnTo>
                    <a:pt x="151219" y="256562"/>
                  </a:lnTo>
                  <a:cubicBezTo>
                    <a:pt x="154617" y="259960"/>
                    <a:pt x="147820" y="259960"/>
                    <a:pt x="151219" y="256562"/>
                  </a:cubicBezTo>
                  <a:lnTo>
                    <a:pt x="334720" y="11894"/>
                  </a:lnTo>
                  <a:cubicBezTo>
                    <a:pt x="338118" y="6796"/>
                    <a:pt x="334720" y="0"/>
                    <a:pt x="329622" y="0"/>
                  </a:cubicBezTo>
                  <a:close/>
                </a:path>
              </a:pathLst>
            </a:custGeom>
            <a:solidFill>
              <a:srgbClr val="FDF0CD"/>
            </a:solidFill>
            <a:ln w="16966"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0DB53DFF-74E4-7740-D478-A5DFDF8AAC58}"/>
                </a:ext>
              </a:extLst>
            </p:cNvPr>
            <p:cNvSpPr/>
            <p:nvPr/>
          </p:nvSpPr>
          <p:spPr>
            <a:xfrm>
              <a:off x="8238884" y="1541049"/>
              <a:ext cx="186899" cy="114550"/>
            </a:xfrm>
            <a:custGeom>
              <a:avLst/>
              <a:gdLst>
                <a:gd name="connsiteX0" fmla="*/ 0 w 186899"/>
                <a:gd name="connsiteY0" fmla="*/ 0 h 114550"/>
                <a:gd name="connsiteX1" fmla="*/ 66264 w 186899"/>
                <a:gd name="connsiteY1" fmla="*/ 90052 h 114550"/>
                <a:gd name="connsiteX2" fmla="*/ 146121 w 186899"/>
                <a:gd name="connsiteY2" fmla="*/ 113839 h 114550"/>
                <a:gd name="connsiteX3" fmla="*/ 186899 w 186899"/>
                <a:gd name="connsiteY3" fmla="*/ 23787 h 114550"/>
                <a:gd name="connsiteX4" fmla="*/ 0 w 186899"/>
                <a:gd name="connsiteY4" fmla="*/ 0 h 11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99" h="114550">
                  <a:moveTo>
                    <a:pt x="0" y="0"/>
                  </a:moveTo>
                  <a:lnTo>
                    <a:pt x="66264" y="90052"/>
                  </a:lnTo>
                  <a:cubicBezTo>
                    <a:pt x="69662" y="95149"/>
                    <a:pt x="141024" y="118936"/>
                    <a:pt x="146121" y="113839"/>
                  </a:cubicBezTo>
                  <a:lnTo>
                    <a:pt x="186899" y="23787"/>
                  </a:lnTo>
                  <a:lnTo>
                    <a:pt x="0" y="0"/>
                  </a:lnTo>
                  <a:close/>
                </a:path>
              </a:pathLst>
            </a:custGeom>
            <a:solidFill>
              <a:srgbClr val="F8E167"/>
            </a:solidFill>
            <a:ln w="16966"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9B821474-D6E2-8D00-0649-CBF2A6B7C83C}"/>
                </a:ext>
              </a:extLst>
            </p:cNvPr>
            <p:cNvSpPr/>
            <p:nvPr/>
          </p:nvSpPr>
          <p:spPr>
            <a:xfrm>
              <a:off x="8383306" y="1383034"/>
              <a:ext cx="135926" cy="183501"/>
            </a:xfrm>
            <a:custGeom>
              <a:avLst/>
              <a:gdLst>
                <a:gd name="connsiteX0" fmla="*/ 86653 w 135926"/>
                <a:gd name="connsiteY0" fmla="*/ 0 h 183501"/>
                <a:gd name="connsiteX1" fmla="*/ 0 w 135926"/>
                <a:gd name="connsiteY1" fmla="*/ 176705 h 183501"/>
                <a:gd name="connsiteX2" fmla="*/ 45875 w 135926"/>
                <a:gd name="connsiteY2" fmla="*/ 183501 h 183501"/>
                <a:gd name="connsiteX3" fmla="*/ 135927 w 135926"/>
                <a:gd name="connsiteY3" fmla="*/ 22088 h 183501"/>
                <a:gd name="connsiteX4" fmla="*/ 135927 w 135926"/>
                <a:gd name="connsiteY4" fmla="*/ 0 h 183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6" h="183501">
                  <a:moveTo>
                    <a:pt x="86653" y="0"/>
                  </a:moveTo>
                  <a:lnTo>
                    <a:pt x="0" y="176705"/>
                  </a:lnTo>
                  <a:lnTo>
                    <a:pt x="45875" y="183501"/>
                  </a:lnTo>
                  <a:lnTo>
                    <a:pt x="135927" y="22088"/>
                  </a:lnTo>
                  <a:lnTo>
                    <a:pt x="135927" y="0"/>
                  </a:lnTo>
                  <a:close/>
                </a:path>
              </a:pathLst>
            </a:custGeom>
            <a:solidFill>
              <a:srgbClr val="E7D0A9"/>
            </a:solidFill>
            <a:ln w="16966"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FE7A83C4-60CA-F3C5-9E3B-6CA14F1DAF8E}"/>
                </a:ext>
              </a:extLst>
            </p:cNvPr>
            <p:cNvSpPr/>
            <p:nvPr/>
          </p:nvSpPr>
          <p:spPr>
            <a:xfrm>
              <a:off x="8136939" y="995643"/>
              <a:ext cx="402683" cy="679633"/>
            </a:xfrm>
            <a:custGeom>
              <a:avLst/>
              <a:gdLst>
                <a:gd name="connsiteX0" fmla="*/ 389090 w 402683"/>
                <a:gd name="connsiteY0" fmla="*/ 234474 h 679633"/>
                <a:gd name="connsiteX1" fmla="*/ 375498 w 402683"/>
                <a:gd name="connsiteY1" fmla="*/ 248066 h 679633"/>
                <a:gd name="connsiteX2" fmla="*/ 375498 w 402683"/>
                <a:gd name="connsiteY2" fmla="*/ 367002 h 679633"/>
                <a:gd name="connsiteX3" fmla="*/ 54371 w 402683"/>
                <a:gd name="connsiteY3" fmla="*/ 367002 h 679633"/>
                <a:gd name="connsiteX4" fmla="*/ 40778 w 402683"/>
                <a:gd name="connsiteY4" fmla="*/ 380595 h 679633"/>
                <a:gd name="connsiteX5" fmla="*/ 54371 w 402683"/>
                <a:gd name="connsiteY5" fmla="*/ 394188 h 679633"/>
                <a:gd name="connsiteX6" fmla="*/ 372100 w 402683"/>
                <a:gd name="connsiteY6" fmla="*/ 394188 h 679633"/>
                <a:gd name="connsiteX7" fmla="*/ 361905 w 402683"/>
                <a:gd name="connsiteY7" fmla="*/ 416276 h 679633"/>
                <a:gd name="connsiteX8" fmla="*/ 232775 w 402683"/>
                <a:gd name="connsiteY8" fmla="*/ 647351 h 679633"/>
                <a:gd name="connsiteX9" fmla="*/ 171608 w 402683"/>
                <a:gd name="connsiteY9" fmla="*/ 625263 h 679633"/>
                <a:gd name="connsiteX10" fmla="*/ 40778 w 402683"/>
                <a:gd name="connsiteY10" fmla="*/ 416276 h 679633"/>
                <a:gd name="connsiteX11" fmla="*/ 28884 w 402683"/>
                <a:gd name="connsiteY11" fmla="*/ 378896 h 679633"/>
                <a:gd name="connsiteX12" fmla="*/ 28884 w 402683"/>
                <a:gd name="connsiteY12" fmla="*/ 101945 h 679633"/>
                <a:gd name="connsiteX13" fmla="*/ 15292 w 402683"/>
                <a:gd name="connsiteY13" fmla="*/ 88352 h 679633"/>
                <a:gd name="connsiteX14" fmla="*/ 1699 w 402683"/>
                <a:gd name="connsiteY14" fmla="*/ 101945 h 679633"/>
                <a:gd name="connsiteX15" fmla="*/ 1699 w 402683"/>
                <a:gd name="connsiteY15" fmla="*/ 382294 h 679633"/>
                <a:gd name="connsiteX16" fmla="*/ 18690 w 402683"/>
                <a:gd name="connsiteY16" fmla="*/ 434966 h 679633"/>
                <a:gd name="connsiteX17" fmla="*/ 147820 w 402683"/>
                <a:gd name="connsiteY17" fmla="*/ 645652 h 679633"/>
                <a:gd name="connsiteX18" fmla="*/ 147820 w 402683"/>
                <a:gd name="connsiteY18" fmla="*/ 647351 h 679633"/>
                <a:gd name="connsiteX19" fmla="*/ 231076 w 402683"/>
                <a:gd name="connsiteY19" fmla="*/ 679634 h 679633"/>
                <a:gd name="connsiteX20" fmla="*/ 253164 w 402683"/>
                <a:gd name="connsiteY20" fmla="*/ 671138 h 679633"/>
                <a:gd name="connsiteX21" fmla="*/ 385692 w 402683"/>
                <a:gd name="connsiteY21" fmla="*/ 436665 h 679633"/>
                <a:gd name="connsiteX22" fmla="*/ 402683 w 402683"/>
                <a:gd name="connsiteY22" fmla="*/ 383993 h 679633"/>
                <a:gd name="connsiteX23" fmla="*/ 402683 w 402683"/>
                <a:gd name="connsiteY23" fmla="*/ 249765 h 679633"/>
                <a:gd name="connsiteX24" fmla="*/ 389090 w 402683"/>
                <a:gd name="connsiteY24" fmla="*/ 234474 h 679633"/>
                <a:gd name="connsiteX25" fmla="*/ 13593 w 402683"/>
                <a:gd name="connsiteY25" fmla="*/ 0 h 679633"/>
                <a:gd name="connsiteX26" fmla="*/ 0 w 402683"/>
                <a:gd name="connsiteY26" fmla="*/ 13593 h 679633"/>
                <a:gd name="connsiteX27" fmla="*/ 0 w 402683"/>
                <a:gd name="connsiteY27" fmla="*/ 67963 h 679633"/>
                <a:gd name="connsiteX28" fmla="*/ 13593 w 402683"/>
                <a:gd name="connsiteY28" fmla="*/ 81556 h 679633"/>
                <a:gd name="connsiteX29" fmla="*/ 27185 w 402683"/>
                <a:gd name="connsiteY29" fmla="*/ 67963 h 679633"/>
                <a:gd name="connsiteX30" fmla="*/ 27185 w 402683"/>
                <a:gd name="connsiteY30" fmla="*/ 13593 h 679633"/>
                <a:gd name="connsiteX31" fmla="*/ 13593 w 402683"/>
                <a:gd name="connsiteY31" fmla="*/ 0 h 67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2683" h="679633">
                  <a:moveTo>
                    <a:pt x="389090" y="234474"/>
                  </a:moveTo>
                  <a:cubicBezTo>
                    <a:pt x="380595" y="234474"/>
                    <a:pt x="375498" y="241270"/>
                    <a:pt x="375498" y="248066"/>
                  </a:cubicBezTo>
                  <a:lnTo>
                    <a:pt x="375498" y="367002"/>
                  </a:lnTo>
                  <a:lnTo>
                    <a:pt x="54371" y="367002"/>
                  </a:lnTo>
                  <a:cubicBezTo>
                    <a:pt x="45875" y="367002"/>
                    <a:pt x="40778" y="373799"/>
                    <a:pt x="40778" y="380595"/>
                  </a:cubicBezTo>
                  <a:cubicBezTo>
                    <a:pt x="40778" y="389090"/>
                    <a:pt x="47574" y="394188"/>
                    <a:pt x="54371" y="394188"/>
                  </a:cubicBezTo>
                  <a:lnTo>
                    <a:pt x="372100" y="394188"/>
                  </a:lnTo>
                  <a:cubicBezTo>
                    <a:pt x="370400" y="402683"/>
                    <a:pt x="367002" y="409479"/>
                    <a:pt x="361905" y="416276"/>
                  </a:cubicBezTo>
                  <a:lnTo>
                    <a:pt x="232775" y="647351"/>
                  </a:lnTo>
                  <a:cubicBezTo>
                    <a:pt x="219182" y="647351"/>
                    <a:pt x="180103" y="633759"/>
                    <a:pt x="171608" y="625263"/>
                  </a:cubicBezTo>
                  <a:lnTo>
                    <a:pt x="40778" y="416276"/>
                  </a:lnTo>
                  <a:cubicBezTo>
                    <a:pt x="32283" y="406081"/>
                    <a:pt x="28884" y="392489"/>
                    <a:pt x="28884" y="378896"/>
                  </a:cubicBezTo>
                  <a:lnTo>
                    <a:pt x="28884" y="101945"/>
                  </a:lnTo>
                  <a:cubicBezTo>
                    <a:pt x="28884" y="93450"/>
                    <a:pt x="22088" y="88352"/>
                    <a:pt x="15292" y="88352"/>
                  </a:cubicBezTo>
                  <a:cubicBezTo>
                    <a:pt x="6796" y="88352"/>
                    <a:pt x="1699" y="95149"/>
                    <a:pt x="1699" y="101945"/>
                  </a:cubicBezTo>
                  <a:lnTo>
                    <a:pt x="1699" y="382294"/>
                  </a:lnTo>
                  <a:cubicBezTo>
                    <a:pt x="1699" y="400984"/>
                    <a:pt x="8495" y="419674"/>
                    <a:pt x="18690" y="434966"/>
                  </a:cubicBezTo>
                  <a:lnTo>
                    <a:pt x="147820" y="645652"/>
                  </a:lnTo>
                  <a:lnTo>
                    <a:pt x="147820" y="647351"/>
                  </a:lnTo>
                  <a:cubicBezTo>
                    <a:pt x="158015" y="662643"/>
                    <a:pt x="208987" y="679634"/>
                    <a:pt x="231076" y="679634"/>
                  </a:cubicBezTo>
                  <a:cubicBezTo>
                    <a:pt x="241270" y="679634"/>
                    <a:pt x="248066" y="676236"/>
                    <a:pt x="253164" y="671138"/>
                  </a:cubicBezTo>
                  <a:lnTo>
                    <a:pt x="385692" y="436665"/>
                  </a:lnTo>
                  <a:cubicBezTo>
                    <a:pt x="397586" y="421373"/>
                    <a:pt x="402683" y="402683"/>
                    <a:pt x="402683" y="383993"/>
                  </a:cubicBezTo>
                  <a:lnTo>
                    <a:pt x="402683" y="249765"/>
                  </a:lnTo>
                  <a:cubicBezTo>
                    <a:pt x="402683" y="241270"/>
                    <a:pt x="395887" y="234474"/>
                    <a:pt x="389090" y="234474"/>
                  </a:cubicBezTo>
                  <a:close/>
                  <a:moveTo>
                    <a:pt x="13593" y="0"/>
                  </a:moveTo>
                  <a:cubicBezTo>
                    <a:pt x="5097" y="0"/>
                    <a:pt x="0" y="6796"/>
                    <a:pt x="0" y="13593"/>
                  </a:cubicBezTo>
                  <a:lnTo>
                    <a:pt x="0" y="67963"/>
                  </a:lnTo>
                  <a:cubicBezTo>
                    <a:pt x="0" y="76459"/>
                    <a:pt x="6796" y="81556"/>
                    <a:pt x="13593" y="81556"/>
                  </a:cubicBezTo>
                  <a:cubicBezTo>
                    <a:pt x="22088" y="81556"/>
                    <a:pt x="27185" y="74760"/>
                    <a:pt x="27185" y="67963"/>
                  </a:cubicBezTo>
                  <a:lnTo>
                    <a:pt x="27185" y="13593"/>
                  </a:lnTo>
                  <a:cubicBezTo>
                    <a:pt x="27185" y="6796"/>
                    <a:pt x="20389" y="0"/>
                    <a:pt x="13593" y="0"/>
                  </a:cubicBezTo>
                  <a:close/>
                </a:path>
              </a:pathLst>
            </a:custGeom>
            <a:solidFill>
              <a:srgbClr val="000000"/>
            </a:solidFill>
            <a:ln w="16966"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7D188D9C-13C0-C334-3578-B62E8DE7A2D9}"/>
                </a:ext>
              </a:extLst>
            </p:cNvPr>
            <p:cNvSpPr/>
            <p:nvPr/>
          </p:nvSpPr>
          <p:spPr>
            <a:xfrm>
              <a:off x="8135240" y="666021"/>
              <a:ext cx="402706" cy="560697"/>
            </a:xfrm>
            <a:custGeom>
              <a:avLst/>
              <a:gdLst>
                <a:gd name="connsiteX0" fmla="*/ 15292 w 402706"/>
                <a:gd name="connsiteY0" fmla="*/ 326224 h 560697"/>
                <a:gd name="connsiteX1" fmla="*/ 28884 w 402706"/>
                <a:gd name="connsiteY1" fmla="*/ 312632 h 560697"/>
                <a:gd name="connsiteX2" fmla="*/ 28884 w 402706"/>
                <a:gd name="connsiteY2" fmla="*/ 254863 h 560697"/>
                <a:gd name="connsiteX3" fmla="*/ 348312 w 402706"/>
                <a:gd name="connsiteY3" fmla="*/ 254863 h 560697"/>
                <a:gd name="connsiteX4" fmla="*/ 361905 w 402706"/>
                <a:gd name="connsiteY4" fmla="*/ 241270 h 560697"/>
                <a:gd name="connsiteX5" fmla="*/ 348312 w 402706"/>
                <a:gd name="connsiteY5" fmla="*/ 227677 h 560697"/>
                <a:gd name="connsiteX6" fmla="*/ 28884 w 402706"/>
                <a:gd name="connsiteY6" fmla="*/ 227677 h 560697"/>
                <a:gd name="connsiteX7" fmla="*/ 28884 w 402706"/>
                <a:gd name="connsiteY7" fmla="*/ 203890 h 560697"/>
                <a:gd name="connsiteX8" fmla="*/ 202191 w 402706"/>
                <a:gd name="connsiteY8" fmla="*/ 30584 h 560697"/>
                <a:gd name="connsiteX9" fmla="*/ 375498 w 402706"/>
                <a:gd name="connsiteY9" fmla="*/ 203890 h 560697"/>
                <a:gd name="connsiteX10" fmla="*/ 375498 w 402706"/>
                <a:gd name="connsiteY10" fmla="*/ 547105 h 560697"/>
                <a:gd name="connsiteX11" fmla="*/ 389090 w 402706"/>
                <a:gd name="connsiteY11" fmla="*/ 560698 h 560697"/>
                <a:gd name="connsiteX12" fmla="*/ 402683 w 402706"/>
                <a:gd name="connsiteY12" fmla="*/ 547105 h 560697"/>
                <a:gd name="connsiteX13" fmla="*/ 402683 w 402706"/>
                <a:gd name="connsiteY13" fmla="*/ 202191 h 560697"/>
                <a:gd name="connsiteX14" fmla="*/ 202191 w 402706"/>
                <a:gd name="connsiteY14" fmla="*/ 0 h 560697"/>
                <a:gd name="connsiteX15" fmla="*/ 0 w 402706"/>
                <a:gd name="connsiteY15" fmla="*/ 202191 h 560697"/>
                <a:gd name="connsiteX16" fmla="*/ 0 w 402706"/>
                <a:gd name="connsiteY16" fmla="*/ 312632 h 560697"/>
                <a:gd name="connsiteX17" fmla="*/ 15292 w 402706"/>
                <a:gd name="connsiteY17" fmla="*/ 326224 h 5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2706" h="560697">
                  <a:moveTo>
                    <a:pt x="15292" y="326224"/>
                  </a:moveTo>
                  <a:cubicBezTo>
                    <a:pt x="23787" y="326224"/>
                    <a:pt x="28884" y="319428"/>
                    <a:pt x="28884" y="312632"/>
                  </a:cubicBezTo>
                  <a:lnTo>
                    <a:pt x="28884" y="254863"/>
                  </a:lnTo>
                  <a:lnTo>
                    <a:pt x="348312" y="254863"/>
                  </a:lnTo>
                  <a:cubicBezTo>
                    <a:pt x="356808" y="254863"/>
                    <a:pt x="361905" y="248066"/>
                    <a:pt x="361905" y="241270"/>
                  </a:cubicBezTo>
                  <a:cubicBezTo>
                    <a:pt x="361905" y="232775"/>
                    <a:pt x="355109" y="227677"/>
                    <a:pt x="348312" y="227677"/>
                  </a:cubicBezTo>
                  <a:lnTo>
                    <a:pt x="28884" y="227677"/>
                  </a:lnTo>
                  <a:lnTo>
                    <a:pt x="28884" y="203890"/>
                  </a:lnTo>
                  <a:cubicBezTo>
                    <a:pt x="28884" y="108741"/>
                    <a:pt x="107042" y="30584"/>
                    <a:pt x="202191" y="30584"/>
                  </a:cubicBezTo>
                  <a:cubicBezTo>
                    <a:pt x="297340" y="30584"/>
                    <a:pt x="375498" y="108741"/>
                    <a:pt x="375498" y="203890"/>
                  </a:cubicBezTo>
                  <a:lnTo>
                    <a:pt x="375498" y="547105"/>
                  </a:lnTo>
                  <a:cubicBezTo>
                    <a:pt x="375498" y="555601"/>
                    <a:pt x="382294" y="560698"/>
                    <a:pt x="389090" y="560698"/>
                  </a:cubicBezTo>
                  <a:cubicBezTo>
                    <a:pt x="397586" y="560698"/>
                    <a:pt x="402683" y="553902"/>
                    <a:pt x="402683" y="547105"/>
                  </a:cubicBezTo>
                  <a:lnTo>
                    <a:pt x="402683" y="202191"/>
                  </a:lnTo>
                  <a:cubicBezTo>
                    <a:pt x="404382" y="91751"/>
                    <a:pt x="314331" y="0"/>
                    <a:pt x="202191" y="0"/>
                  </a:cubicBezTo>
                  <a:cubicBezTo>
                    <a:pt x="90051" y="0"/>
                    <a:pt x="0" y="91751"/>
                    <a:pt x="0" y="202191"/>
                  </a:cubicBezTo>
                  <a:lnTo>
                    <a:pt x="0" y="312632"/>
                  </a:lnTo>
                  <a:cubicBezTo>
                    <a:pt x="0" y="319428"/>
                    <a:pt x="6796" y="326224"/>
                    <a:pt x="15292" y="326224"/>
                  </a:cubicBezTo>
                  <a:close/>
                </a:path>
              </a:pathLst>
            </a:custGeom>
            <a:solidFill>
              <a:srgbClr val="000000"/>
            </a:solidFill>
            <a:ln w="16966"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39FB37DF-ABDD-AECF-2A03-2106D2F6AED9}"/>
                </a:ext>
              </a:extLst>
            </p:cNvPr>
            <p:cNvSpPr/>
            <p:nvPr/>
          </p:nvSpPr>
          <p:spPr>
            <a:xfrm>
              <a:off x="8216796" y="745878"/>
              <a:ext cx="76458" cy="589582"/>
            </a:xfrm>
            <a:custGeom>
              <a:avLst/>
              <a:gdLst>
                <a:gd name="connsiteX0" fmla="*/ 66264 w 76458"/>
                <a:gd name="connsiteY0" fmla="*/ 0 h 589582"/>
                <a:gd name="connsiteX1" fmla="*/ 0 w 76458"/>
                <a:gd name="connsiteY1" fmla="*/ 66264 h 589582"/>
                <a:gd name="connsiteX2" fmla="*/ 8495 w 76458"/>
                <a:gd name="connsiteY2" fmla="*/ 74760 h 589582"/>
                <a:gd name="connsiteX3" fmla="*/ 16991 w 76458"/>
                <a:gd name="connsiteY3" fmla="*/ 66264 h 589582"/>
                <a:gd name="connsiteX4" fmla="*/ 67963 w 76458"/>
                <a:gd name="connsiteY4" fmla="*/ 15292 h 589582"/>
                <a:gd name="connsiteX5" fmla="*/ 76459 w 76458"/>
                <a:gd name="connsiteY5" fmla="*/ 6796 h 589582"/>
                <a:gd name="connsiteX6" fmla="*/ 66264 w 76458"/>
                <a:gd name="connsiteY6" fmla="*/ 0 h 589582"/>
                <a:gd name="connsiteX7" fmla="*/ 8495 w 76458"/>
                <a:gd name="connsiteY7" fmla="*/ 90051 h 589582"/>
                <a:gd name="connsiteX8" fmla="*/ 0 w 76458"/>
                <a:gd name="connsiteY8" fmla="*/ 98547 h 589582"/>
                <a:gd name="connsiteX9" fmla="*/ 0 w 76458"/>
                <a:gd name="connsiteY9" fmla="*/ 112140 h 589582"/>
                <a:gd name="connsiteX10" fmla="*/ 8495 w 76458"/>
                <a:gd name="connsiteY10" fmla="*/ 120635 h 589582"/>
                <a:gd name="connsiteX11" fmla="*/ 16991 w 76458"/>
                <a:gd name="connsiteY11" fmla="*/ 112140 h 589582"/>
                <a:gd name="connsiteX12" fmla="*/ 16991 w 76458"/>
                <a:gd name="connsiteY12" fmla="*/ 98547 h 589582"/>
                <a:gd name="connsiteX13" fmla="*/ 8495 w 76458"/>
                <a:gd name="connsiteY13" fmla="*/ 90051 h 589582"/>
                <a:gd name="connsiteX14" fmla="*/ 8495 w 76458"/>
                <a:gd name="connsiteY14" fmla="*/ 494434 h 589582"/>
                <a:gd name="connsiteX15" fmla="*/ 0 w 76458"/>
                <a:gd name="connsiteY15" fmla="*/ 502929 h 589582"/>
                <a:gd name="connsiteX16" fmla="*/ 0 w 76458"/>
                <a:gd name="connsiteY16" fmla="*/ 581087 h 589582"/>
                <a:gd name="connsiteX17" fmla="*/ 8495 w 76458"/>
                <a:gd name="connsiteY17" fmla="*/ 589582 h 589582"/>
                <a:gd name="connsiteX18" fmla="*/ 16991 w 76458"/>
                <a:gd name="connsiteY18" fmla="*/ 581087 h 589582"/>
                <a:gd name="connsiteX19" fmla="*/ 16991 w 76458"/>
                <a:gd name="connsiteY19" fmla="*/ 502929 h 589582"/>
                <a:gd name="connsiteX20" fmla="*/ 8495 w 76458"/>
                <a:gd name="connsiteY20" fmla="*/ 494434 h 58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8" h="589582">
                  <a:moveTo>
                    <a:pt x="66264" y="0"/>
                  </a:moveTo>
                  <a:cubicBezTo>
                    <a:pt x="28884" y="0"/>
                    <a:pt x="0" y="30584"/>
                    <a:pt x="0" y="66264"/>
                  </a:cubicBezTo>
                  <a:cubicBezTo>
                    <a:pt x="0" y="71362"/>
                    <a:pt x="3398" y="74760"/>
                    <a:pt x="8495" y="74760"/>
                  </a:cubicBezTo>
                  <a:cubicBezTo>
                    <a:pt x="13593" y="74760"/>
                    <a:pt x="16991" y="71362"/>
                    <a:pt x="16991" y="66264"/>
                  </a:cubicBezTo>
                  <a:cubicBezTo>
                    <a:pt x="16991" y="39079"/>
                    <a:pt x="39079" y="15292"/>
                    <a:pt x="67963" y="15292"/>
                  </a:cubicBezTo>
                  <a:cubicBezTo>
                    <a:pt x="73061" y="15292"/>
                    <a:pt x="76459" y="11894"/>
                    <a:pt x="76459" y="6796"/>
                  </a:cubicBezTo>
                  <a:cubicBezTo>
                    <a:pt x="74760" y="3398"/>
                    <a:pt x="71362" y="0"/>
                    <a:pt x="66264" y="0"/>
                  </a:cubicBezTo>
                  <a:close/>
                  <a:moveTo>
                    <a:pt x="8495" y="90051"/>
                  </a:moveTo>
                  <a:cubicBezTo>
                    <a:pt x="3398" y="90051"/>
                    <a:pt x="0" y="93450"/>
                    <a:pt x="0" y="98547"/>
                  </a:cubicBezTo>
                  <a:lnTo>
                    <a:pt x="0" y="112140"/>
                  </a:lnTo>
                  <a:cubicBezTo>
                    <a:pt x="0" y="117237"/>
                    <a:pt x="3398" y="120635"/>
                    <a:pt x="8495" y="120635"/>
                  </a:cubicBezTo>
                  <a:cubicBezTo>
                    <a:pt x="13593" y="120635"/>
                    <a:pt x="16991" y="117237"/>
                    <a:pt x="16991" y="112140"/>
                  </a:cubicBezTo>
                  <a:lnTo>
                    <a:pt x="16991" y="98547"/>
                  </a:lnTo>
                  <a:cubicBezTo>
                    <a:pt x="16991" y="93450"/>
                    <a:pt x="11894" y="90051"/>
                    <a:pt x="8495" y="90051"/>
                  </a:cubicBezTo>
                  <a:close/>
                  <a:moveTo>
                    <a:pt x="8495" y="494434"/>
                  </a:moveTo>
                  <a:cubicBezTo>
                    <a:pt x="3398" y="494434"/>
                    <a:pt x="0" y="497832"/>
                    <a:pt x="0" y="502929"/>
                  </a:cubicBezTo>
                  <a:lnTo>
                    <a:pt x="0" y="581087"/>
                  </a:lnTo>
                  <a:cubicBezTo>
                    <a:pt x="0" y="586184"/>
                    <a:pt x="3398" y="589582"/>
                    <a:pt x="8495" y="589582"/>
                  </a:cubicBezTo>
                  <a:cubicBezTo>
                    <a:pt x="13593" y="589582"/>
                    <a:pt x="16991" y="586184"/>
                    <a:pt x="16991" y="581087"/>
                  </a:cubicBezTo>
                  <a:lnTo>
                    <a:pt x="16991" y="502929"/>
                  </a:lnTo>
                  <a:cubicBezTo>
                    <a:pt x="16991" y="497832"/>
                    <a:pt x="11894" y="494434"/>
                    <a:pt x="8495" y="494434"/>
                  </a:cubicBezTo>
                  <a:close/>
                </a:path>
              </a:pathLst>
            </a:custGeom>
            <a:solidFill>
              <a:srgbClr val="FFFFFF"/>
            </a:solidFill>
            <a:ln w="16966"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5A886303-613A-2BD8-7F11-A1343531A060}"/>
                </a:ext>
              </a:extLst>
            </p:cNvPr>
            <p:cNvSpPr/>
            <p:nvPr/>
          </p:nvSpPr>
          <p:spPr>
            <a:xfrm>
              <a:off x="8573603" y="696604"/>
              <a:ext cx="50972" cy="50972"/>
            </a:xfrm>
            <a:custGeom>
              <a:avLst/>
              <a:gdLst>
                <a:gd name="connsiteX0" fmla="*/ 40778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0778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0778"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5875"/>
                    <a:pt x="33982" y="42477"/>
                  </a:cubicBezTo>
                  <a:lnTo>
                    <a:pt x="33982" y="33982"/>
                  </a:lnTo>
                  <a:lnTo>
                    <a:pt x="42477" y="33982"/>
                  </a:lnTo>
                  <a:cubicBezTo>
                    <a:pt x="47574" y="33982"/>
                    <a:pt x="50973" y="30584"/>
                    <a:pt x="50973" y="25486"/>
                  </a:cubicBezTo>
                  <a:cubicBezTo>
                    <a:pt x="50973" y="20389"/>
                    <a:pt x="45875" y="16991"/>
                    <a:pt x="40778" y="16991"/>
                  </a:cubicBezTo>
                  <a:close/>
                </a:path>
              </a:pathLst>
            </a:custGeom>
            <a:solidFill>
              <a:srgbClr val="F8E167"/>
            </a:solidFill>
            <a:ln w="16966"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A120F336-E514-CFB0-0434-A8E3A2B1E996}"/>
                </a:ext>
              </a:extLst>
            </p:cNvPr>
            <p:cNvSpPr/>
            <p:nvPr/>
          </p:nvSpPr>
          <p:spPr>
            <a:xfrm>
              <a:off x="8046887" y="1377937"/>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7574" y="16991"/>
                    <a:pt x="42477" y="16991"/>
                  </a:cubicBezTo>
                  <a:close/>
                </a:path>
              </a:pathLst>
            </a:custGeom>
            <a:solidFill>
              <a:schemeClr val="bg1"/>
            </a:solidFill>
            <a:ln w="16966"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AB013B8E-6714-CB9D-A47E-7C06D549B062}"/>
                </a:ext>
              </a:extLst>
            </p:cNvPr>
            <p:cNvSpPr/>
            <p:nvPr/>
          </p:nvSpPr>
          <p:spPr>
            <a:xfrm>
              <a:off x="8502242" y="1508767"/>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7574" y="16991"/>
                    <a:pt x="42477" y="16991"/>
                  </a:cubicBezTo>
                  <a:close/>
                </a:path>
              </a:pathLst>
            </a:custGeom>
            <a:solidFill>
              <a:srgbClr val="6FDBD3"/>
            </a:solidFill>
            <a:ln w="16966"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264EDC24-79F5-8E80-6213-83EB825407DD}"/>
                </a:ext>
              </a:extLst>
            </p:cNvPr>
            <p:cNvSpPr/>
            <p:nvPr/>
          </p:nvSpPr>
          <p:spPr>
            <a:xfrm>
              <a:off x="8599090" y="1058509"/>
              <a:ext cx="47574" cy="47574"/>
            </a:xfrm>
            <a:custGeom>
              <a:avLst/>
              <a:gdLst>
                <a:gd name="connsiteX0" fmla="*/ 23787 w 47574"/>
                <a:gd name="connsiteY0" fmla="*/ 47574 h 47574"/>
                <a:gd name="connsiteX1" fmla="*/ 0 w 47574"/>
                <a:gd name="connsiteY1" fmla="*/ 23787 h 47574"/>
                <a:gd name="connsiteX2" fmla="*/ 23787 w 47574"/>
                <a:gd name="connsiteY2" fmla="*/ 0 h 47574"/>
                <a:gd name="connsiteX3" fmla="*/ 47574 w 47574"/>
                <a:gd name="connsiteY3" fmla="*/ 23787 h 47574"/>
                <a:gd name="connsiteX4" fmla="*/ 23787 w 47574"/>
                <a:gd name="connsiteY4" fmla="*/ 47574 h 47574"/>
                <a:gd name="connsiteX5" fmla="*/ 23787 w 47574"/>
                <a:gd name="connsiteY5" fmla="*/ 15292 h 47574"/>
                <a:gd name="connsiteX6" fmla="*/ 15292 w 47574"/>
                <a:gd name="connsiteY6" fmla="*/ 23787 h 47574"/>
                <a:gd name="connsiteX7" fmla="*/ 23787 w 47574"/>
                <a:gd name="connsiteY7" fmla="*/ 32283 h 47574"/>
                <a:gd name="connsiteX8" fmla="*/ 32283 w 47574"/>
                <a:gd name="connsiteY8" fmla="*/ 23787 h 47574"/>
                <a:gd name="connsiteX9" fmla="*/ 23787 w 47574"/>
                <a:gd name="connsiteY9" fmla="*/ 15292 h 4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74" h="47574">
                  <a:moveTo>
                    <a:pt x="23787" y="47574"/>
                  </a:moveTo>
                  <a:cubicBezTo>
                    <a:pt x="10194" y="47574"/>
                    <a:pt x="0" y="37380"/>
                    <a:pt x="0" y="23787"/>
                  </a:cubicBezTo>
                  <a:cubicBezTo>
                    <a:pt x="0" y="10194"/>
                    <a:pt x="10194" y="0"/>
                    <a:pt x="23787" y="0"/>
                  </a:cubicBezTo>
                  <a:cubicBezTo>
                    <a:pt x="37380" y="0"/>
                    <a:pt x="47574" y="10194"/>
                    <a:pt x="47574" y="23787"/>
                  </a:cubicBezTo>
                  <a:cubicBezTo>
                    <a:pt x="47574" y="37380"/>
                    <a:pt x="37380" y="47574"/>
                    <a:pt x="23787" y="47574"/>
                  </a:cubicBezTo>
                  <a:close/>
                  <a:moveTo>
                    <a:pt x="23787" y="15292"/>
                  </a:moveTo>
                  <a:cubicBezTo>
                    <a:pt x="18690" y="15292"/>
                    <a:pt x="15292" y="18690"/>
                    <a:pt x="15292" y="23787"/>
                  </a:cubicBezTo>
                  <a:cubicBezTo>
                    <a:pt x="15292" y="28884"/>
                    <a:pt x="18690" y="32283"/>
                    <a:pt x="23787" y="32283"/>
                  </a:cubicBezTo>
                  <a:cubicBezTo>
                    <a:pt x="28884" y="32283"/>
                    <a:pt x="32283" y="28884"/>
                    <a:pt x="32283" y="23787"/>
                  </a:cubicBezTo>
                  <a:cubicBezTo>
                    <a:pt x="32283" y="18690"/>
                    <a:pt x="28884" y="15292"/>
                    <a:pt x="23787" y="15292"/>
                  </a:cubicBezTo>
                  <a:close/>
                </a:path>
              </a:pathLst>
            </a:custGeom>
            <a:solidFill>
              <a:schemeClr val="bg1"/>
            </a:solidFill>
            <a:ln w="16966"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5EFB1DEA-59DC-1E97-A63B-10AC44379186}"/>
                </a:ext>
              </a:extLst>
            </p:cNvPr>
            <p:cNvSpPr/>
            <p:nvPr/>
          </p:nvSpPr>
          <p:spPr>
            <a:xfrm>
              <a:off x="8605886" y="1146862"/>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BA0A638B-A942-036B-67C3-EE42F3561511}"/>
                </a:ext>
              </a:extLst>
            </p:cNvPr>
            <p:cNvSpPr/>
            <p:nvPr/>
          </p:nvSpPr>
          <p:spPr>
            <a:xfrm>
              <a:off x="8658558" y="716993"/>
              <a:ext cx="10194" cy="10194"/>
            </a:xfrm>
            <a:custGeom>
              <a:avLst/>
              <a:gdLst>
                <a:gd name="connsiteX0" fmla="*/ 10194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4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4" y="5097"/>
                  </a:moveTo>
                  <a:cubicBezTo>
                    <a:pt x="10194" y="7912"/>
                    <a:pt x="7912" y="10195"/>
                    <a:pt x="5097" y="10195"/>
                  </a:cubicBezTo>
                  <a:cubicBezTo>
                    <a:pt x="2282" y="10195"/>
                    <a:pt x="0" y="7912"/>
                    <a:pt x="0" y="5097"/>
                  </a:cubicBezTo>
                  <a:cubicBezTo>
                    <a:pt x="0" y="2282"/>
                    <a:pt x="2282" y="0"/>
                    <a:pt x="5097" y="0"/>
                  </a:cubicBezTo>
                  <a:cubicBezTo>
                    <a:pt x="7912" y="0"/>
                    <a:pt x="10194" y="2282"/>
                    <a:pt x="10194" y="5097"/>
                  </a:cubicBezTo>
                  <a:close/>
                </a:path>
              </a:pathLst>
            </a:custGeom>
            <a:solidFill>
              <a:srgbClr val="F8E167"/>
            </a:solidFill>
            <a:ln w="16966"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4FE9DA22-A329-0608-BFE4-D63903553CE0}"/>
                </a:ext>
              </a:extLst>
            </p:cNvPr>
            <p:cNvSpPr/>
            <p:nvPr/>
          </p:nvSpPr>
          <p:spPr>
            <a:xfrm>
              <a:off x="8097860" y="1491776"/>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47B556BE-5982-B63F-95C7-30CD10D41FBE}"/>
                </a:ext>
              </a:extLst>
            </p:cNvPr>
            <p:cNvSpPr/>
            <p:nvPr/>
          </p:nvSpPr>
          <p:spPr>
            <a:xfrm>
              <a:off x="8226990" y="1598818"/>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D7E5B094-ECC8-F576-A2B0-E50475106C2E}"/>
                </a:ext>
              </a:extLst>
            </p:cNvPr>
            <p:cNvSpPr/>
            <p:nvPr/>
          </p:nvSpPr>
          <p:spPr>
            <a:xfrm>
              <a:off x="8136939" y="655826"/>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000000"/>
            </a:solidFill>
            <a:ln w="16966"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3432CA3C-94F0-A774-062C-B1DA7A3DB4DA}"/>
                </a:ext>
              </a:extLst>
            </p:cNvPr>
            <p:cNvSpPr/>
            <p:nvPr/>
          </p:nvSpPr>
          <p:spPr>
            <a:xfrm>
              <a:off x="8045188" y="725489"/>
              <a:ext cx="57768" cy="57768"/>
            </a:xfrm>
            <a:custGeom>
              <a:avLst/>
              <a:gdLst>
                <a:gd name="connsiteX0" fmla="*/ 28884 w 57768"/>
                <a:gd name="connsiteY0" fmla="*/ 57769 h 57768"/>
                <a:gd name="connsiteX1" fmla="*/ 0 w 57768"/>
                <a:gd name="connsiteY1" fmla="*/ 28884 h 57768"/>
                <a:gd name="connsiteX2" fmla="*/ 28884 w 57768"/>
                <a:gd name="connsiteY2" fmla="*/ 0 h 57768"/>
                <a:gd name="connsiteX3" fmla="*/ 57769 w 57768"/>
                <a:gd name="connsiteY3" fmla="*/ 28884 h 57768"/>
                <a:gd name="connsiteX4" fmla="*/ 28884 w 57768"/>
                <a:gd name="connsiteY4" fmla="*/ 57769 h 57768"/>
                <a:gd name="connsiteX5" fmla="*/ 28884 w 57768"/>
                <a:gd name="connsiteY5" fmla="*/ 16991 h 57768"/>
                <a:gd name="connsiteX6" fmla="*/ 16991 w 57768"/>
                <a:gd name="connsiteY6" fmla="*/ 28884 h 57768"/>
                <a:gd name="connsiteX7" fmla="*/ 28884 w 57768"/>
                <a:gd name="connsiteY7" fmla="*/ 40778 h 57768"/>
                <a:gd name="connsiteX8" fmla="*/ 40778 w 57768"/>
                <a:gd name="connsiteY8" fmla="*/ 28884 h 57768"/>
                <a:gd name="connsiteX9" fmla="*/ 28884 w 57768"/>
                <a:gd name="connsiteY9" fmla="*/ 16991 h 5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68" h="57768">
                  <a:moveTo>
                    <a:pt x="28884" y="57769"/>
                  </a:moveTo>
                  <a:cubicBezTo>
                    <a:pt x="13593" y="57769"/>
                    <a:pt x="0" y="45875"/>
                    <a:pt x="0" y="28884"/>
                  </a:cubicBezTo>
                  <a:cubicBezTo>
                    <a:pt x="0" y="11894"/>
                    <a:pt x="11894" y="0"/>
                    <a:pt x="28884" y="0"/>
                  </a:cubicBezTo>
                  <a:cubicBezTo>
                    <a:pt x="44176" y="0"/>
                    <a:pt x="57769" y="11894"/>
                    <a:pt x="57769" y="28884"/>
                  </a:cubicBezTo>
                  <a:cubicBezTo>
                    <a:pt x="56070" y="44176"/>
                    <a:pt x="44176" y="57769"/>
                    <a:pt x="28884" y="57769"/>
                  </a:cubicBezTo>
                  <a:close/>
                  <a:moveTo>
                    <a:pt x="28884" y="16991"/>
                  </a:moveTo>
                  <a:cubicBezTo>
                    <a:pt x="22088" y="16991"/>
                    <a:pt x="16991" y="22088"/>
                    <a:pt x="16991" y="28884"/>
                  </a:cubicBezTo>
                  <a:cubicBezTo>
                    <a:pt x="16991" y="35681"/>
                    <a:pt x="22088" y="40778"/>
                    <a:pt x="28884" y="40778"/>
                  </a:cubicBezTo>
                  <a:cubicBezTo>
                    <a:pt x="35681" y="40778"/>
                    <a:pt x="40778" y="35681"/>
                    <a:pt x="40778" y="28884"/>
                  </a:cubicBezTo>
                  <a:cubicBezTo>
                    <a:pt x="40778" y="22088"/>
                    <a:pt x="33982" y="16991"/>
                    <a:pt x="28884" y="16991"/>
                  </a:cubicBezTo>
                  <a:close/>
                </a:path>
              </a:pathLst>
            </a:custGeom>
            <a:solidFill>
              <a:srgbClr val="F8E167"/>
            </a:solidFill>
            <a:ln w="16966"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98CE9435-7914-E469-A4CD-7FB67102FF86}"/>
                </a:ext>
              </a:extLst>
            </p:cNvPr>
            <p:cNvSpPr/>
            <p:nvPr/>
          </p:nvSpPr>
          <p:spPr>
            <a:xfrm>
              <a:off x="8033295" y="1044917"/>
              <a:ext cx="40778" cy="40778"/>
            </a:xfrm>
            <a:custGeom>
              <a:avLst/>
              <a:gdLst>
                <a:gd name="connsiteX0" fmla="*/ 20389 w 40778"/>
                <a:gd name="connsiteY0" fmla="*/ 40778 h 40778"/>
                <a:gd name="connsiteX1" fmla="*/ 0 w 40778"/>
                <a:gd name="connsiteY1" fmla="*/ 20389 h 40778"/>
                <a:gd name="connsiteX2" fmla="*/ 20389 w 40778"/>
                <a:gd name="connsiteY2" fmla="*/ 0 h 40778"/>
                <a:gd name="connsiteX3" fmla="*/ 40778 w 40778"/>
                <a:gd name="connsiteY3" fmla="*/ 20389 h 40778"/>
                <a:gd name="connsiteX4" fmla="*/ 20389 w 40778"/>
                <a:gd name="connsiteY4" fmla="*/ 40778 h 40778"/>
                <a:gd name="connsiteX5" fmla="*/ 20389 w 40778"/>
                <a:gd name="connsiteY5" fmla="*/ 16991 h 40778"/>
                <a:gd name="connsiteX6" fmla="*/ 16991 w 40778"/>
                <a:gd name="connsiteY6" fmla="*/ 20389 h 40778"/>
                <a:gd name="connsiteX7" fmla="*/ 20389 w 40778"/>
                <a:gd name="connsiteY7" fmla="*/ 23787 h 40778"/>
                <a:gd name="connsiteX8" fmla="*/ 23787 w 40778"/>
                <a:gd name="connsiteY8" fmla="*/ 20389 h 40778"/>
                <a:gd name="connsiteX9" fmla="*/ 20389 w 40778"/>
                <a:gd name="connsiteY9" fmla="*/ 16991 h 40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78" h="40778">
                  <a:moveTo>
                    <a:pt x="20389" y="40778"/>
                  </a:moveTo>
                  <a:cubicBezTo>
                    <a:pt x="10195" y="40778"/>
                    <a:pt x="0" y="32283"/>
                    <a:pt x="0" y="20389"/>
                  </a:cubicBezTo>
                  <a:cubicBezTo>
                    <a:pt x="0" y="8495"/>
                    <a:pt x="8495" y="0"/>
                    <a:pt x="20389" y="0"/>
                  </a:cubicBezTo>
                  <a:cubicBezTo>
                    <a:pt x="30584" y="0"/>
                    <a:pt x="40778" y="8495"/>
                    <a:pt x="40778" y="20389"/>
                  </a:cubicBezTo>
                  <a:cubicBezTo>
                    <a:pt x="40778" y="32283"/>
                    <a:pt x="30584" y="40778"/>
                    <a:pt x="20389" y="40778"/>
                  </a:cubicBezTo>
                  <a:close/>
                  <a:moveTo>
                    <a:pt x="20389" y="16991"/>
                  </a:moveTo>
                  <a:cubicBezTo>
                    <a:pt x="18690" y="16991"/>
                    <a:pt x="16991" y="18690"/>
                    <a:pt x="16991" y="20389"/>
                  </a:cubicBezTo>
                  <a:cubicBezTo>
                    <a:pt x="16991" y="22088"/>
                    <a:pt x="18690" y="23787"/>
                    <a:pt x="20389" y="23787"/>
                  </a:cubicBezTo>
                  <a:cubicBezTo>
                    <a:pt x="22088" y="23787"/>
                    <a:pt x="23787" y="22088"/>
                    <a:pt x="23787" y="20389"/>
                  </a:cubicBezTo>
                  <a:cubicBezTo>
                    <a:pt x="23787" y="18690"/>
                    <a:pt x="22088" y="16991"/>
                    <a:pt x="20389" y="16991"/>
                  </a:cubicBezTo>
                  <a:close/>
                </a:path>
              </a:pathLst>
            </a:custGeom>
            <a:solidFill>
              <a:srgbClr val="6FDBD3"/>
            </a:solidFill>
            <a:ln w="16966" cap="flat">
              <a:noFill/>
              <a:prstDash val="solid"/>
              <a:miter/>
            </a:ln>
          </p:spPr>
          <p:txBody>
            <a:bodyPr rtlCol="0" anchor="ctr"/>
            <a:lstStyle/>
            <a:p>
              <a:endParaRPr lang="zh-CN" altLang="en-US"/>
            </a:p>
          </p:txBody>
        </p:sp>
      </p:grpSp>
      <p:sp>
        <p:nvSpPr>
          <p:cNvPr id="57" name="文本框 56">
            <a:extLst>
              <a:ext uri="{FF2B5EF4-FFF2-40B4-BE49-F238E27FC236}">
                <a16:creationId xmlns:a16="http://schemas.microsoft.com/office/drawing/2014/main" id="{BFD002B8-B63E-70A5-9B04-272BB3F383E2}"/>
              </a:ext>
            </a:extLst>
          </p:cNvPr>
          <p:cNvSpPr txBox="1"/>
          <p:nvPr/>
        </p:nvSpPr>
        <p:spPr>
          <a:xfrm>
            <a:off x="2900091" y="1612595"/>
            <a:ext cx="6391818" cy="3378810"/>
          </a:xfrm>
          <a:prstGeom prst="rect">
            <a:avLst/>
          </a:prstGeom>
          <a:noFill/>
        </p:spPr>
        <p:txBody>
          <a:bodyPr wrap="square" rtlCol="0">
            <a:spAutoFit/>
          </a:bodyPr>
          <a:lstStyle/>
          <a:p>
            <a:pPr algn="ctr">
              <a:lnSpc>
                <a:spcPct val="150000"/>
              </a:lnSpc>
            </a:pPr>
            <a:r>
              <a:rPr lang="fr-FR" altLang="zh-CN" sz="1600">
                <a:solidFill>
                  <a:schemeClr val="bg1"/>
                </a:solidFill>
              </a:rPr>
              <a:t>Lorem ipsum dolor sit amet, consectetuer adipiscing elit. Maecenas porttitor congue massa. Fusce posuere, magna sed pulvinar ultricies, purus lectus malesuada libero, sit amet commodo magna eros quis urna. Nunc viverra imperdiet enim.</a:t>
            </a:r>
          </a:p>
          <a:p>
            <a:pPr algn="ctr">
              <a:lnSpc>
                <a:spcPct val="150000"/>
              </a:lnSpc>
            </a:pPr>
            <a:endParaRPr lang="fr-FR" altLang="zh-CN" sz="1600">
              <a:solidFill>
                <a:schemeClr val="bg1"/>
              </a:solidFill>
            </a:endParaRPr>
          </a:p>
          <a:p>
            <a:pPr algn="ctr">
              <a:lnSpc>
                <a:spcPct val="150000"/>
              </a:lnSpc>
            </a:pPr>
            <a:endParaRPr lang="fr-FR" altLang="zh-CN" sz="1600">
              <a:solidFill>
                <a:schemeClr val="bg1"/>
              </a:solidFill>
            </a:endParaRPr>
          </a:p>
          <a:p>
            <a:pPr algn="ctr">
              <a:lnSpc>
                <a:spcPct val="150000"/>
              </a:lnSpc>
            </a:pPr>
            <a:r>
              <a:rPr lang="fr-FR" altLang="zh-CN" sz="1600">
                <a:solidFill>
                  <a:schemeClr val="bg1"/>
                </a:solidFill>
              </a:rPr>
              <a:t>Fusce est. Vivamus a tellus. Pellentesque habitant morbi tristique senectus et netus et malesuada fames ac turpis egestas. Proin pharetra nonummy pede.</a:t>
            </a:r>
          </a:p>
        </p:txBody>
      </p:sp>
      <p:sp>
        <p:nvSpPr>
          <p:cNvPr id="108" name="文本框 107">
            <a:extLst>
              <a:ext uri="{FF2B5EF4-FFF2-40B4-BE49-F238E27FC236}">
                <a16:creationId xmlns:a16="http://schemas.microsoft.com/office/drawing/2014/main" id="{A99A48C3-2A92-CDF7-5332-A7DCDB1EED80}"/>
              </a:ext>
            </a:extLst>
          </p:cNvPr>
          <p:cNvSpPr txBox="1"/>
          <p:nvPr/>
        </p:nvSpPr>
        <p:spPr>
          <a:xfrm>
            <a:off x="2359231" y="5644614"/>
            <a:ext cx="7473538" cy="707886"/>
          </a:xfrm>
          <a:prstGeom prst="rect">
            <a:avLst/>
          </a:prstGeom>
          <a:noFill/>
        </p:spPr>
        <p:txBody>
          <a:bodyPr wrap="square" rtlCol="0">
            <a:spAutoFit/>
          </a:bodyPr>
          <a:lstStyle/>
          <a:p>
            <a:pPr algn="ctr"/>
            <a:r>
              <a:rPr lang="en-US" altLang="zh-CN" sz="4000">
                <a:solidFill>
                  <a:schemeClr val="bg1"/>
                </a:solidFill>
                <a:latin typeface="Jumble" panose="02000503000000020004" pitchFamily="2" charset="0"/>
              </a:rPr>
              <a:t>Power Your Point</a:t>
            </a:r>
            <a:endParaRPr lang="zh-CN" altLang="en-US" sz="4000">
              <a:solidFill>
                <a:schemeClr val="bg1"/>
              </a:solidFill>
              <a:latin typeface="Jumble" panose="02000503000000020004" pitchFamily="2" charset="0"/>
            </a:endParaRPr>
          </a:p>
        </p:txBody>
      </p:sp>
    </p:spTree>
    <p:extLst>
      <p:ext uri="{BB962C8B-B14F-4D97-AF65-F5344CB8AC3E}">
        <p14:creationId xmlns:p14="http://schemas.microsoft.com/office/powerpoint/2010/main" val="3890985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E45C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DD7D613-1882-962F-8A15-902A9FDD0267}"/>
              </a:ext>
            </a:extLst>
          </p:cNvPr>
          <p:cNvSpPr/>
          <p:nvPr/>
        </p:nvSpPr>
        <p:spPr>
          <a:xfrm>
            <a:off x="0" y="0"/>
            <a:ext cx="12192000" cy="6858000"/>
          </a:xfrm>
          <a:prstGeom prst="rect">
            <a:avLst/>
          </a:prstGeom>
          <a:solidFill>
            <a:srgbClr val="7E45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a:extLst>
              <a:ext uri="{FF2B5EF4-FFF2-40B4-BE49-F238E27FC236}">
                <a16:creationId xmlns:a16="http://schemas.microsoft.com/office/drawing/2014/main" id="{278D80A0-EF5C-434A-02C2-94196F19A0ED}"/>
              </a:ext>
            </a:extLst>
          </p:cNvPr>
          <p:cNvSpPr/>
          <p:nvPr/>
        </p:nvSpPr>
        <p:spPr>
          <a:xfrm>
            <a:off x="-457556" y="2741939"/>
            <a:ext cx="13107112" cy="1374122"/>
          </a:xfrm>
          <a:custGeom>
            <a:avLst/>
            <a:gdLst>
              <a:gd name="connsiteX0" fmla="*/ 975452 w 6048354"/>
              <a:gd name="connsiteY0" fmla="*/ 0 h 501716"/>
              <a:gd name="connsiteX1" fmla="*/ 975625 w 6048354"/>
              <a:gd name="connsiteY1" fmla="*/ 0 h 501716"/>
              <a:gd name="connsiteX2" fmla="*/ 1346074 w 6048354"/>
              <a:gd name="connsiteY2" fmla="*/ 198958 h 501716"/>
              <a:gd name="connsiteX3" fmla="*/ 1348426 w 6048354"/>
              <a:gd name="connsiteY3" fmla="*/ 201541 h 501716"/>
              <a:gd name="connsiteX4" fmla="*/ 1349526 w 6048354"/>
              <a:gd name="connsiteY4" fmla="*/ 202695 h 501716"/>
              <a:gd name="connsiteX5" fmla="*/ 1353584 w 6048354"/>
              <a:gd name="connsiteY5" fmla="*/ 205805 h 501716"/>
              <a:gd name="connsiteX6" fmla="*/ 1397764 w 6048354"/>
              <a:gd name="connsiteY6" fmla="*/ 252207 h 501716"/>
              <a:gd name="connsiteX7" fmla="*/ 1444209 w 6048354"/>
              <a:gd name="connsiteY7" fmla="*/ 290859 h 501716"/>
              <a:gd name="connsiteX8" fmla="*/ 1500480 w 6048354"/>
              <a:gd name="connsiteY8" fmla="*/ 322361 h 501716"/>
              <a:gd name="connsiteX9" fmla="*/ 1558980 w 6048354"/>
              <a:gd name="connsiteY9" fmla="*/ 334650 h 501716"/>
              <a:gd name="connsiteX10" fmla="*/ 1559050 w 6048354"/>
              <a:gd name="connsiteY10" fmla="*/ 334650 h 501716"/>
              <a:gd name="connsiteX11" fmla="*/ 1770097 w 6048354"/>
              <a:gd name="connsiteY11" fmla="*/ 201514 h 501716"/>
              <a:gd name="connsiteX12" fmla="*/ 1770204 w 6048354"/>
              <a:gd name="connsiteY12" fmla="*/ 201427 h 501716"/>
              <a:gd name="connsiteX13" fmla="*/ 2143458 w 6048354"/>
              <a:gd name="connsiteY13" fmla="*/ 0 h 501716"/>
              <a:gd name="connsiteX14" fmla="*/ 2143808 w 6048354"/>
              <a:gd name="connsiteY14" fmla="*/ 0 h 501716"/>
              <a:gd name="connsiteX15" fmla="*/ 2427333 w 6048354"/>
              <a:gd name="connsiteY15" fmla="*/ 113719 h 501716"/>
              <a:gd name="connsiteX16" fmla="*/ 2428868 w 6048354"/>
              <a:gd name="connsiteY16" fmla="*/ 115238 h 501716"/>
              <a:gd name="connsiteX17" fmla="*/ 2430640 w 6048354"/>
              <a:gd name="connsiteY17" fmla="*/ 116443 h 501716"/>
              <a:gd name="connsiteX18" fmla="*/ 2503276 w 6048354"/>
              <a:gd name="connsiteY18" fmla="*/ 187702 h 501716"/>
              <a:gd name="connsiteX19" fmla="*/ 2521376 w 6048354"/>
              <a:gd name="connsiteY19" fmla="*/ 201571 h 501716"/>
              <a:gd name="connsiteX20" fmla="*/ 2731863 w 6048354"/>
              <a:gd name="connsiteY20" fmla="*/ 334677 h 501716"/>
              <a:gd name="connsiteX21" fmla="*/ 2731933 w 6048354"/>
              <a:gd name="connsiteY21" fmla="*/ 334677 h 501716"/>
              <a:gd name="connsiteX22" fmla="*/ 2942907 w 6048354"/>
              <a:gd name="connsiteY22" fmla="*/ 201628 h 501716"/>
              <a:gd name="connsiteX23" fmla="*/ 2943014 w 6048354"/>
              <a:gd name="connsiteY23" fmla="*/ 201484 h 501716"/>
              <a:gd name="connsiteX24" fmla="*/ 3316235 w 6048354"/>
              <a:gd name="connsiteY24" fmla="*/ 0 h 501716"/>
              <a:gd name="connsiteX25" fmla="*/ 3316408 w 6048354"/>
              <a:gd name="connsiteY25" fmla="*/ 0 h 501716"/>
              <a:gd name="connsiteX26" fmla="*/ 3686857 w 6048354"/>
              <a:gd name="connsiteY26" fmla="*/ 198958 h 501716"/>
              <a:gd name="connsiteX27" fmla="*/ 3689209 w 6048354"/>
              <a:gd name="connsiteY27" fmla="*/ 201541 h 501716"/>
              <a:gd name="connsiteX28" fmla="*/ 3690309 w 6048354"/>
              <a:gd name="connsiteY28" fmla="*/ 202695 h 501716"/>
              <a:gd name="connsiteX29" fmla="*/ 3694367 w 6048354"/>
              <a:gd name="connsiteY29" fmla="*/ 205805 h 501716"/>
              <a:gd name="connsiteX30" fmla="*/ 3738547 w 6048354"/>
              <a:gd name="connsiteY30" fmla="*/ 252207 h 501716"/>
              <a:gd name="connsiteX31" fmla="*/ 3784992 w 6048354"/>
              <a:gd name="connsiteY31" fmla="*/ 290859 h 501716"/>
              <a:gd name="connsiteX32" fmla="*/ 3841263 w 6048354"/>
              <a:gd name="connsiteY32" fmla="*/ 322361 h 501716"/>
              <a:gd name="connsiteX33" fmla="*/ 3899763 w 6048354"/>
              <a:gd name="connsiteY33" fmla="*/ 334650 h 501716"/>
              <a:gd name="connsiteX34" fmla="*/ 3899833 w 6048354"/>
              <a:gd name="connsiteY34" fmla="*/ 334650 h 501716"/>
              <a:gd name="connsiteX35" fmla="*/ 4110880 w 6048354"/>
              <a:gd name="connsiteY35" fmla="*/ 201514 h 501716"/>
              <a:gd name="connsiteX36" fmla="*/ 4110987 w 6048354"/>
              <a:gd name="connsiteY36" fmla="*/ 201427 h 501716"/>
              <a:gd name="connsiteX37" fmla="*/ 4484241 w 6048354"/>
              <a:gd name="connsiteY37" fmla="*/ 0 h 501716"/>
              <a:gd name="connsiteX38" fmla="*/ 4484591 w 6048354"/>
              <a:gd name="connsiteY38" fmla="*/ 0 h 501716"/>
              <a:gd name="connsiteX39" fmla="*/ 4768116 w 6048354"/>
              <a:gd name="connsiteY39" fmla="*/ 113719 h 501716"/>
              <a:gd name="connsiteX40" fmla="*/ 4769651 w 6048354"/>
              <a:gd name="connsiteY40" fmla="*/ 115238 h 501716"/>
              <a:gd name="connsiteX41" fmla="*/ 4771423 w 6048354"/>
              <a:gd name="connsiteY41" fmla="*/ 116443 h 501716"/>
              <a:gd name="connsiteX42" fmla="*/ 4859848 w 6048354"/>
              <a:gd name="connsiteY42" fmla="*/ 203192 h 501716"/>
              <a:gd name="connsiteX43" fmla="*/ 4862200 w 6048354"/>
              <a:gd name="connsiteY43" fmla="*/ 205775 h 501716"/>
              <a:gd name="connsiteX44" fmla="*/ 5072754 w 6048354"/>
              <a:gd name="connsiteY44" fmla="*/ 338884 h 501716"/>
              <a:gd name="connsiteX45" fmla="*/ 5072824 w 6048354"/>
              <a:gd name="connsiteY45" fmla="*/ 338884 h 501716"/>
              <a:gd name="connsiteX46" fmla="*/ 5283871 w 6048354"/>
              <a:gd name="connsiteY46" fmla="*/ 205748 h 501716"/>
              <a:gd name="connsiteX47" fmla="*/ 5283978 w 6048354"/>
              <a:gd name="connsiteY47" fmla="*/ 205661 h 501716"/>
              <a:gd name="connsiteX48" fmla="*/ 5657232 w 6048354"/>
              <a:gd name="connsiteY48" fmla="*/ 4234 h 501716"/>
              <a:gd name="connsiteX49" fmla="*/ 5657582 w 6048354"/>
              <a:gd name="connsiteY49" fmla="*/ 4234 h 501716"/>
              <a:gd name="connsiteX50" fmla="*/ 6029926 w 6048354"/>
              <a:gd name="connsiteY50" fmla="*/ 205805 h 501716"/>
              <a:gd name="connsiteX51" fmla="*/ 6006542 w 6048354"/>
              <a:gd name="connsiteY51" fmla="*/ 319326 h 501716"/>
              <a:gd name="connsiteX52" fmla="*/ 5867753 w 6048354"/>
              <a:gd name="connsiteY52" fmla="*/ 300202 h 501716"/>
              <a:gd name="connsiteX53" fmla="*/ 5657372 w 6048354"/>
              <a:gd name="connsiteY53" fmla="*/ 167036 h 501716"/>
              <a:gd name="connsiteX54" fmla="*/ 5657232 w 6048354"/>
              <a:gd name="connsiteY54" fmla="*/ 167036 h 501716"/>
              <a:gd name="connsiteX55" fmla="*/ 5445868 w 6048354"/>
              <a:gd name="connsiteY55" fmla="*/ 300344 h 501716"/>
              <a:gd name="connsiteX56" fmla="*/ 5445765 w 6048354"/>
              <a:gd name="connsiteY56" fmla="*/ 300458 h 501716"/>
              <a:gd name="connsiteX57" fmla="*/ 5072824 w 6048354"/>
              <a:gd name="connsiteY57" fmla="*/ 501686 h 501716"/>
              <a:gd name="connsiteX58" fmla="*/ 5072614 w 6048354"/>
              <a:gd name="connsiteY58" fmla="*/ 501686 h 501716"/>
              <a:gd name="connsiteX59" fmla="*/ 4702341 w 6048354"/>
              <a:gd name="connsiteY59" fmla="*/ 302786 h 501716"/>
              <a:gd name="connsiteX60" fmla="*/ 4699990 w 6048354"/>
              <a:gd name="connsiteY60" fmla="*/ 300202 h 501716"/>
              <a:gd name="connsiteX61" fmla="*/ 4699195 w 6048354"/>
              <a:gd name="connsiteY61" fmla="*/ 299367 h 501716"/>
              <a:gd name="connsiteX62" fmla="*/ 4694762 w 6048354"/>
              <a:gd name="connsiteY62" fmla="*/ 295968 h 501716"/>
              <a:gd name="connsiteX63" fmla="*/ 4650608 w 6048354"/>
              <a:gd name="connsiteY63" fmla="*/ 249561 h 501716"/>
              <a:gd name="connsiteX64" fmla="*/ 4604014 w 6048354"/>
              <a:gd name="connsiteY64" fmla="*/ 210752 h 501716"/>
              <a:gd name="connsiteX65" fmla="*/ 4547841 w 6048354"/>
              <a:gd name="connsiteY65" fmla="*/ 179314 h 501716"/>
              <a:gd name="connsiteX66" fmla="*/ 4489329 w 6048354"/>
              <a:gd name="connsiteY66" fmla="*/ 167036 h 501716"/>
              <a:gd name="connsiteX67" fmla="*/ 4489259 w 6048354"/>
              <a:gd name="connsiteY67" fmla="*/ 167036 h 501716"/>
              <a:gd name="connsiteX68" fmla="*/ 4278039 w 6048354"/>
              <a:gd name="connsiteY68" fmla="*/ 300287 h 501716"/>
              <a:gd name="connsiteX69" fmla="*/ 4277969 w 6048354"/>
              <a:gd name="connsiteY69" fmla="*/ 300374 h 501716"/>
              <a:gd name="connsiteX70" fmla="*/ 3904924 w 6048354"/>
              <a:gd name="connsiteY70" fmla="*/ 501716 h 501716"/>
              <a:gd name="connsiteX71" fmla="*/ 3904714 w 6048354"/>
              <a:gd name="connsiteY71" fmla="*/ 501716 h 501716"/>
              <a:gd name="connsiteX72" fmla="*/ 3621083 w 6048354"/>
              <a:gd name="connsiteY72" fmla="*/ 388076 h 501716"/>
              <a:gd name="connsiteX73" fmla="*/ 3619384 w 6048354"/>
              <a:gd name="connsiteY73" fmla="*/ 386397 h 501716"/>
              <a:gd name="connsiteX74" fmla="*/ 3617724 w 6048354"/>
              <a:gd name="connsiteY74" fmla="*/ 385267 h 501716"/>
              <a:gd name="connsiteX75" fmla="*/ 3545554 w 6048354"/>
              <a:gd name="connsiteY75" fmla="*/ 314451 h 501716"/>
              <a:gd name="connsiteX76" fmla="*/ 3526970 w 6048354"/>
              <a:gd name="connsiteY76" fmla="*/ 300202 h 501716"/>
              <a:gd name="connsiteX77" fmla="*/ 3316589 w 6048354"/>
              <a:gd name="connsiteY77" fmla="*/ 167036 h 501716"/>
              <a:gd name="connsiteX78" fmla="*/ 3316449 w 6048354"/>
              <a:gd name="connsiteY78" fmla="*/ 167036 h 501716"/>
              <a:gd name="connsiteX79" fmla="*/ 3105085 w 6048354"/>
              <a:gd name="connsiteY79" fmla="*/ 300344 h 501716"/>
              <a:gd name="connsiteX80" fmla="*/ 3104982 w 6048354"/>
              <a:gd name="connsiteY80" fmla="*/ 300458 h 501716"/>
              <a:gd name="connsiteX81" fmla="*/ 2732041 w 6048354"/>
              <a:gd name="connsiteY81" fmla="*/ 501686 h 501716"/>
              <a:gd name="connsiteX82" fmla="*/ 2731831 w 6048354"/>
              <a:gd name="connsiteY82" fmla="*/ 501686 h 501716"/>
              <a:gd name="connsiteX83" fmla="*/ 2361558 w 6048354"/>
              <a:gd name="connsiteY83" fmla="*/ 302786 h 501716"/>
              <a:gd name="connsiteX84" fmla="*/ 2359207 w 6048354"/>
              <a:gd name="connsiteY84" fmla="*/ 300202 h 501716"/>
              <a:gd name="connsiteX85" fmla="*/ 2358412 w 6048354"/>
              <a:gd name="connsiteY85" fmla="*/ 299367 h 501716"/>
              <a:gd name="connsiteX86" fmla="*/ 2353979 w 6048354"/>
              <a:gd name="connsiteY86" fmla="*/ 295968 h 501716"/>
              <a:gd name="connsiteX87" fmla="*/ 2309825 w 6048354"/>
              <a:gd name="connsiteY87" fmla="*/ 249561 h 501716"/>
              <a:gd name="connsiteX88" fmla="*/ 2263231 w 6048354"/>
              <a:gd name="connsiteY88" fmla="*/ 210752 h 501716"/>
              <a:gd name="connsiteX89" fmla="*/ 2207058 w 6048354"/>
              <a:gd name="connsiteY89" fmla="*/ 179314 h 501716"/>
              <a:gd name="connsiteX90" fmla="*/ 2148546 w 6048354"/>
              <a:gd name="connsiteY90" fmla="*/ 167036 h 501716"/>
              <a:gd name="connsiteX91" fmla="*/ 2148476 w 6048354"/>
              <a:gd name="connsiteY91" fmla="*/ 167036 h 501716"/>
              <a:gd name="connsiteX92" fmla="*/ 1937256 w 6048354"/>
              <a:gd name="connsiteY92" fmla="*/ 300287 h 501716"/>
              <a:gd name="connsiteX93" fmla="*/ 1937186 w 6048354"/>
              <a:gd name="connsiteY93" fmla="*/ 300374 h 501716"/>
              <a:gd name="connsiteX94" fmla="*/ 1564141 w 6048354"/>
              <a:gd name="connsiteY94" fmla="*/ 501716 h 501716"/>
              <a:gd name="connsiteX95" fmla="*/ 1563931 w 6048354"/>
              <a:gd name="connsiteY95" fmla="*/ 501716 h 501716"/>
              <a:gd name="connsiteX96" fmla="*/ 1280300 w 6048354"/>
              <a:gd name="connsiteY96" fmla="*/ 388076 h 501716"/>
              <a:gd name="connsiteX97" fmla="*/ 1278601 w 6048354"/>
              <a:gd name="connsiteY97" fmla="*/ 386397 h 501716"/>
              <a:gd name="connsiteX98" fmla="*/ 1276941 w 6048354"/>
              <a:gd name="connsiteY98" fmla="*/ 385267 h 501716"/>
              <a:gd name="connsiteX99" fmla="*/ 1188567 w 6048354"/>
              <a:gd name="connsiteY99" fmla="*/ 298552 h 501716"/>
              <a:gd name="connsiteX100" fmla="*/ 1186216 w 6048354"/>
              <a:gd name="connsiteY100" fmla="*/ 295968 h 501716"/>
              <a:gd name="connsiteX101" fmla="*/ 975555 w 6048354"/>
              <a:gd name="connsiteY101" fmla="*/ 162802 h 501716"/>
              <a:gd name="connsiteX102" fmla="*/ 975485 w 6048354"/>
              <a:gd name="connsiteY102" fmla="*/ 162802 h 501716"/>
              <a:gd name="connsiteX103" fmla="*/ 764265 w 6048354"/>
              <a:gd name="connsiteY103" fmla="*/ 296053 h 501716"/>
              <a:gd name="connsiteX104" fmla="*/ 764195 w 6048354"/>
              <a:gd name="connsiteY104" fmla="*/ 296140 h 501716"/>
              <a:gd name="connsiteX105" fmla="*/ 391150 w 6048354"/>
              <a:gd name="connsiteY105" fmla="*/ 497482 h 501716"/>
              <a:gd name="connsiteX106" fmla="*/ 390940 w 6048354"/>
              <a:gd name="connsiteY106" fmla="*/ 497482 h 501716"/>
              <a:gd name="connsiteX107" fmla="*/ 18457 w 6048354"/>
              <a:gd name="connsiteY107" fmla="*/ 295995 h 501716"/>
              <a:gd name="connsiteX108" fmla="*/ 41804 w 6048354"/>
              <a:gd name="connsiteY108" fmla="*/ 182474 h 501716"/>
              <a:gd name="connsiteX109" fmla="*/ 180593 w 6048354"/>
              <a:gd name="connsiteY109" fmla="*/ 201571 h 501716"/>
              <a:gd name="connsiteX110" fmla="*/ 391080 w 6048354"/>
              <a:gd name="connsiteY110" fmla="*/ 334677 h 501716"/>
              <a:gd name="connsiteX111" fmla="*/ 391150 w 6048354"/>
              <a:gd name="connsiteY111" fmla="*/ 334677 h 501716"/>
              <a:gd name="connsiteX112" fmla="*/ 602124 w 6048354"/>
              <a:gd name="connsiteY112" fmla="*/ 201628 h 501716"/>
              <a:gd name="connsiteX113" fmla="*/ 602231 w 6048354"/>
              <a:gd name="connsiteY113" fmla="*/ 201484 h 501716"/>
              <a:gd name="connsiteX114" fmla="*/ 975452 w 6048354"/>
              <a:gd name="connsiteY114" fmla="*/ 0 h 50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48354" h="501716">
                <a:moveTo>
                  <a:pt x="975452" y="0"/>
                </a:moveTo>
                <a:cubicBezTo>
                  <a:pt x="975522" y="0"/>
                  <a:pt x="975555" y="0"/>
                  <a:pt x="975625" y="0"/>
                </a:cubicBezTo>
                <a:cubicBezTo>
                  <a:pt x="1105708" y="57"/>
                  <a:pt x="1230316" y="67000"/>
                  <a:pt x="1346074" y="198958"/>
                </a:cubicBezTo>
                <a:cubicBezTo>
                  <a:pt x="1346882" y="199820"/>
                  <a:pt x="1347652" y="200682"/>
                  <a:pt x="1348426" y="201541"/>
                </a:cubicBezTo>
                <a:lnTo>
                  <a:pt x="1349526" y="202695"/>
                </a:lnTo>
                <a:lnTo>
                  <a:pt x="1353584" y="205805"/>
                </a:lnTo>
                <a:cubicBezTo>
                  <a:pt x="1366794" y="220983"/>
                  <a:pt x="1381666" y="236887"/>
                  <a:pt x="1397764" y="252207"/>
                </a:cubicBezTo>
                <a:lnTo>
                  <a:pt x="1444209" y="290859"/>
                </a:lnTo>
                <a:lnTo>
                  <a:pt x="1500480" y="322361"/>
                </a:lnTo>
                <a:cubicBezTo>
                  <a:pt x="1519762" y="330102"/>
                  <a:pt x="1539406" y="334636"/>
                  <a:pt x="1558980" y="334650"/>
                </a:cubicBezTo>
                <a:cubicBezTo>
                  <a:pt x="1558980" y="334650"/>
                  <a:pt x="1559017" y="334650"/>
                  <a:pt x="1559050" y="334650"/>
                </a:cubicBezTo>
                <a:cubicBezTo>
                  <a:pt x="1637383" y="334650"/>
                  <a:pt x="1717047" y="262281"/>
                  <a:pt x="1770097" y="201514"/>
                </a:cubicBezTo>
                <a:cubicBezTo>
                  <a:pt x="1770134" y="201484"/>
                  <a:pt x="1770167" y="201457"/>
                  <a:pt x="1770204" y="201427"/>
                </a:cubicBezTo>
                <a:cubicBezTo>
                  <a:pt x="1887013" y="67775"/>
                  <a:pt x="2012602" y="0"/>
                  <a:pt x="2143458" y="0"/>
                </a:cubicBezTo>
                <a:cubicBezTo>
                  <a:pt x="2143598" y="0"/>
                  <a:pt x="2143705" y="0"/>
                  <a:pt x="2143808" y="0"/>
                </a:cubicBezTo>
                <a:cubicBezTo>
                  <a:pt x="2241951" y="86"/>
                  <a:pt x="2336934" y="38263"/>
                  <a:pt x="2427333" y="113719"/>
                </a:cubicBezTo>
                <a:lnTo>
                  <a:pt x="2428868" y="115238"/>
                </a:lnTo>
                <a:lnTo>
                  <a:pt x="2430640" y="116443"/>
                </a:lnTo>
                <a:lnTo>
                  <a:pt x="2503276" y="187702"/>
                </a:lnTo>
                <a:lnTo>
                  <a:pt x="2521376" y="201571"/>
                </a:lnTo>
                <a:cubicBezTo>
                  <a:pt x="2574216" y="262281"/>
                  <a:pt x="2653637" y="334620"/>
                  <a:pt x="2731863" y="334677"/>
                </a:cubicBezTo>
                <a:cubicBezTo>
                  <a:pt x="2731897" y="334677"/>
                  <a:pt x="2731897" y="334677"/>
                  <a:pt x="2731933" y="334677"/>
                </a:cubicBezTo>
                <a:cubicBezTo>
                  <a:pt x="2810193" y="334677"/>
                  <a:pt x="2889857" y="262365"/>
                  <a:pt x="2942907" y="201628"/>
                </a:cubicBezTo>
                <a:cubicBezTo>
                  <a:pt x="2942944" y="201571"/>
                  <a:pt x="2942977" y="201541"/>
                  <a:pt x="2943014" y="201484"/>
                </a:cubicBezTo>
                <a:cubicBezTo>
                  <a:pt x="3059720" y="67804"/>
                  <a:pt x="3185272" y="0"/>
                  <a:pt x="3316235" y="0"/>
                </a:cubicBezTo>
                <a:cubicBezTo>
                  <a:pt x="3316305" y="0"/>
                  <a:pt x="3316338" y="0"/>
                  <a:pt x="3316408" y="0"/>
                </a:cubicBezTo>
                <a:cubicBezTo>
                  <a:pt x="3446491" y="57"/>
                  <a:pt x="3571099" y="67000"/>
                  <a:pt x="3686857" y="198958"/>
                </a:cubicBezTo>
                <a:cubicBezTo>
                  <a:pt x="3687665" y="199820"/>
                  <a:pt x="3688435" y="200682"/>
                  <a:pt x="3689209" y="201541"/>
                </a:cubicBezTo>
                <a:lnTo>
                  <a:pt x="3690309" y="202695"/>
                </a:lnTo>
                <a:lnTo>
                  <a:pt x="3694367" y="205805"/>
                </a:lnTo>
                <a:cubicBezTo>
                  <a:pt x="3707577" y="220983"/>
                  <a:pt x="3722449" y="236887"/>
                  <a:pt x="3738547" y="252207"/>
                </a:cubicBezTo>
                <a:lnTo>
                  <a:pt x="3784992" y="290859"/>
                </a:lnTo>
                <a:lnTo>
                  <a:pt x="3841263" y="322361"/>
                </a:lnTo>
                <a:cubicBezTo>
                  <a:pt x="3860545" y="330102"/>
                  <a:pt x="3880189" y="334636"/>
                  <a:pt x="3899763" y="334650"/>
                </a:cubicBezTo>
                <a:cubicBezTo>
                  <a:pt x="3899763" y="334650"/>
                  <a:pt x="3899800" y="334650"/>
                  <a:pt x="3899833" y="334650"/>
                </a:cubicBezTo>
                <a:cubicBezTo>
                  <a:pt x="3978166" y="334650"/>
                  <a:pt x="4057830" y="262281"/>
                  <a:pt x="4110880" y="201514"/>
                </a:cubicBezTo>
                <a:cubicBezTo>
                  <a:pt x="4110917" y="201484"/>
                  <a:pt x="4110950" y="201457"/>
                  <a:pt x="4110987" y="201427"/>
                </a:cubicBezTo>
                <a:cubicBezTo>
                  <a:pt x="4227796" y="67775"/>
                  <a:pt x="4353385" y="0"/>
                  <a:pt x="4484241" y="0"/>
                </a:cubicBezTo>
                <a:cubicBezTo>
                  <a:pt x="4484381" y="0"/>
                  <a:pt x="4484488" y="0"/>
                  <a:pt x="4484591" y="0"/>
                </a:cubicBezTo>
                <a:cubicBezTo>
                  <a:pt x="4582734" y="86"/>
                  <a:pt x="4677717" y="38263"/>
                  <a:pt x="4768116" y="113719"/>
                </a:cubicBezTo>
                <a:lnTo>
                  <a:pt x="4769651" y="115238"/>
                </a:lnTo>
                <a:lnTo>
                  <a:pt x="4771423" y="116443"/>
                </a:lnTo>
                <a:cubicBezTo>
                  <a:pt x="4801416" y="141276"/>
                  <a:pt x="4830909" y="170202"/>
                  <a:pt x="4859848" y="203192"/>
                </a:cubicBezTo>
                <a:cubicBezTo>
                  <a:pt x="4860656" y="204054"/>
                  <a:pt x="4861426" y="204916"/>
                  <a:pt x="4862200" y="205775"/>
                </a:cubicBezTo>
                <a:cubicBezTo>
                  <a:pt x="4915040" y="266458"/>
                  <a:pt x="4994457" y="338827"/>
                  <a:pt x="5072754" y="338884"/>
                </a:cubicBezTo>
                <a:cubicBezTo>
                  <a:pt x="5072754" y="338884"/>
                  <a:pt x="5072791" y="338884"/>
                  <a:pt x="5072824" y="338884"/>
                </a:cubicBezTo>
                <a:cubicBezTo>
                  <a:pt x="5151157" y="338884"/>
                  <a:pt x="5230821" y="266515"/>
                  <a:pt x="5283871" y="205748"/>
                </a:cubicBezTo>
                <a:cubicBezTo>
                  <a:pt x="5283908" y="205718"/>
                  <a:pt x="5283941" y="205691"/>
                  <a:pt x="5283978" y="205661"/>
                </a:cubicBezTo>
                <a:cubicBezTo>
                  <a:pt x="5400787" y="72009"/>
                  <a:pt x="5526376" y="4234"/>
                  <a:pt x="5657232" y="4234"/>
                </a:cubicBezTo>
                <a:cubicBezTo>
                  <a:pt x="5657372" y="4234"/>
                  <a:pt x="5657479" y="4234"/>
                  <a:pt x="5657582" y="4234"/>
                </a:cubicBezTo>
                <a:cubicBezTo>
                  <a:pt x="5788439" y="4349"/>
                  <a:pt x="5913678" y="72181"/>
                  <a:pt x="6029926" y="205805"/>
                </a:cubicBezTo>
                <a:cubicBezTo>
                  <a:pt x="6061770" y="242449"/>
                  <a:pt x="6051309" y="293253"/>
                  <a:pt x="6006542" y="319326"/>
                </a:cubicBezTo>
                <a:cubicBezTo>
                  <a:pt x="5961741" y="345373"/>
                  <a:pt x="5899634" y="336846"/>
                  <a:pt x="5867753" y="300202"/>
                </a:cubicBezTo>
                <a:cubicBezTo>
                  <a:pt x="5814946" y="239492"/>
                  <a:pt x="5735562" y="167123"/>
                  <a:pt x="5657372" y="167036"/>
                </a:cubicBezTo>
                <a:cubicBezTo>
                  <a:pt x="5657339" y="167036"/>
                  <a:pt x="5657265" y="167036"/>
                  <a:pt x="5657232" y="167036"/>
                </a:cubicBezTo>
                <a:cubicBezTo>
                  <a:pt x="5578903" y="167036"/>
                  <a:pt x="5499062" y="239519"/>
                  <a:pt x="5445868" y="300344"/>
                </a:cubicBezTo>
                <a:cubicBezTo>
                  <a:pt x="5445835" y="300374"/>
                  <a:pt x="5445798" y="300431"/>
                  <a:pt x="5445765" y="300458"/>
                </a:cubicBezTo>
                <a:cubicBezTo>
                  <a:pt x="5329162" y="433968"/>
                  <a:pt x="5203643" y="501686"/>
                  <a:pt x="5072824" y="501686"/>
                </a:cubicBezTo>
                <a:cubicBezTo>
                  <a:pt x="5072754" y="501686"/>
                  <a:pt x="5072684" y="501686"/>
                  <a:pt x="5072614" y="501686"/>
                </a:cubicBezTo>
                <a:cubicBezTo>
                  <a:pt x="4942568" y="501629"/>
                  <a:pt x="4818030" y="434686"/>
                  <a:pt x="4702341" y="302786"/>
                </a:cubicBezTo>
                <a:cubicBezTo>
                  <a:pt x="4701534" y="301924"/>
                  <a:pt x="4700764" y="301061"/>
                  <a:pt x="4699990" y="300202"/>
                </a:cubicBezTo>
                <a:lnTo>
                  <a:pt x="4699195" y="299367"/>
                </a:lnTo>
                <a:lnTo>
                  <a:pt x="4694762" y="295968"/>
                </a:lnTo>
                <a:cubicBezTo>
                  <a:pt x="4681560" y="280791"/>
                  <a:pt x="4666698" y="264885"/>
                  <a:pt x="4650608" y="249561"/>
                </a:cubicBezTo>
                <a:lnTo>
                  <a:pt x="4604014" y="210752"/>
                </a:lnTo>
                <a:lnTo>
                  <a:pt x="4547841" y="179314"/>
                </a:lnTo>
                <a:cubicBezTo>
                  <a:pt x="4528552" y="171574"/>
                  <a:pt x="4508904" y="167043"/>
                  <a:pt x="4489329" y="167036"/>
                </a:cubicBezTo>
                <a:cubicBezTo>
                  <a:pt x="4489329" y="167036"/>
                  <a:pt x="4489296" y="167036"/>
                  <a:pt x="4489259" y="167036"/>
                </a:cubicBezTo>
                <a:cubicBezTo>
                  <a:pt x="4410823" y="167036"/>
                  <a:pt x="4331126" y="239492"/>
                  <a:pt x="4278039" y="300287"/>
                </a:cubicBezTo>
                <a:cubicBezTo>
                  <a:pt x="4278002" y="300317"/>
                  <a:pt x="4278002" y="300344"/>
                  <a:pt x="4277969" y="300374"/>
                </a:cubicBezTo>
                <a:cubicBezTo>
                  <a:pt x="4161296" y="433968"/>
                  <a:pt x="4035777" y="501716"/>
                  <a:pt x="3904924" y="501716"/>
                </a:cubicBezTo>
                <a:cubicBezTo>
                  <a:pt x="3904854" y="501716"/>
                  <a:pt x="3904784" y="501716"/>
                  <a:pt x="3904714" y="501716"/>
                </a:cubicBezTo>
                <a:cubicBezTo>
                  <a:pt x="3806545" y="501672"/>
                  <a:pt x="3711518" y="463522"/>
                  <a:pt x="3621083" y="388076"/>
                </a:cubicBezTo>
                <a:lnTo>
                  <a:pt x="3619384" y="386397"/>
                </a:lnTo>
                <a:lnTo>
                  <a:pt x="3617724" y="385267"/>
                </a:lnTo>
                <a:lnTo>
                  <a:pt x="3545554" y="314451"/>
                </a:lnTo>
                <a:lnTo>
                  <a:pt x="3526970" y="300202"/>
                </a:lnTo>
                <a:cubicBezTo>
                  <a:pt x="3474163" y="239492"/>
                  <a:pt x="3394779" y="167123"/>
                  <a:pt x="3316589" y="167036"/>
                </a:cubicBezTo>
                <a:cubicBezTo>
                  <a:pt x="3316556" y="167036"/>
                  <a:pt x="3316482" y="167036"/>
                  <a:pt x="3316449" y="167036"/>
                </a:cubicBezTo>
                <a:cubicBezTo>
                  <a:pt x="3238120" y="167036"/>
                  <a:pt x="3158279" y="239519"/>
                  <a:pt x="3105085" y="300344"/>
                </a:cubicBezTo>
                <a:cubicBezTo>
                  <a:pt x="3105052" y="300374"/>
                  <a:pt x="3105015" y="300431"/>
                  <a:pt x="3104982" y="300458"/>
                </a:cubicBezTo>
                <a:cubicBezTo>
                  <a:pt x="2988379" y="433968"/>
                  <a:pt x="2862860" y="501686"/>
                  <a:pt x="2732041" y="501686"/>
                </a:cubicBezTo>
                <a:cubicBezTo>
                  <a:pt x="2731971" y="501686"/>
                  <a:pt x="2731901" y="501686"/>
                  <a:pt x="2731831" y="501686"/>
                </a:cubicBezTo>
                <a:cubicBezTo>
                  <a:pt x="2601785" y="501629"/>
                  <a:pt x="2477247" y="434686"/>
                  <a:pt x="2361558" y="302786"/>
                </a:cubicBezTo>
                <a:cubicBezTo>
                  <a:pt x="2360751" y="301924"/>
                  <a:pt x="2359981" y="301061"/>
                  <a:pt x="2359207" y="300202"/>
                </a:cubicBezTo>
                <a:lnTo>
                  <a:pt x="2358412" y="299367"/>
                </a:lnTo>
                <a:lnTo>
                  <a:pt x="2353979" y="295968"/>
                </a:lnTo>
                <a:cubicBezTo>
                  <a:pt x="2340777" y="280791"/>
                  <a:pt x="2325915" y="264885"/>
                  <a:pt x="2309825" y="249561"/>
                </a:cubicBezTo>
                <a:lnTo>
                  <a:pt x="2263231" y="210752"/>
                </a:lnTo>
                <a:lnTo>
                  <a:pt x="2207058" y="179314"/>
                </a:lnTo>
                <a:cubicBezTo>
                  <a:pt x="2187769" y="171574"/>
                  <a:pt x="2168121" y="167043"/>
                  <a:pt x="2148546" y="167036"/>
                </a:cubicBezTo>
                <a:cubicBezTo>
                  <a:pt x="2148546" y="167036"/>
                  <a:pt x="2148513" y="167036"/>
                  <a:pt x="2148476" y="167036"/>
                </a:cubicBezTo>
                <a:cubicBezTo>
                  <a:pt x="2070040" y="167036"/>
                  <a:pt x="1990343" y="239492"/>
                  <a:pt x="1937256" y="300287"/>
                </a:cubicBezTo>
                <a:cubicBezTo>
                  <a:pt x="1937219" y="300317"/>
                  <a:pt x="1937219" y="300344"/>
                  <a:pt x="1937186" y="300374"/>
                </a:cubicBezTo>
                <a:cubicBezTo>
                  <a:pt x="1820513" y="433968"/>
                  <a:pt x="1694994" y="501716"/>
                  <a:pt x="1564141" y="501716"/>
                </a:cubicBezTo>
                <a:cubicBezTo>
                  <a:pt x="1564071" y="501716"/>
                  <a:pt x="1564001" y="501716"/>
                  <a:pt x="1563931" y="501716"/>
                </a:cubicBezTo>
                <a:cubicBezTo>
                  <a:pt x="1465762" y="501672"/>
                  <a:pt x="1370735" y="463522"/>
                  <a:pt x="1280300" y="388076"/>
                </a:cubicBezTo>
                <a:lnTo>
                  <a:pt x="1278601" y="386397"/>
                </a:lnTo>
                <a:lnTo>
                  <a:pt x="1276941" y="385267"/>
                </a:lnTo>
                <a:cubicBezTo>
                  <a:pt x="1246965" y="360442"/>
                  <a:pt x="1217490" y="331527"/>
                  <a:pt x="1188567" y="298552"/>
                </a:cubicBezTo>
                <a:cubicBezTo>
                  <a:pt x="1187760" y="297690"/>
                  <a:pt x="1186990" y="296827"/>
                  <a:pt x="1186216" y="295968"/>
                </a:cubicBezTo>
                <a:cubicBezTo>
                  <a:pt x="1133342" y="235228"/>
                  <a:pt x="1053852" y="162832"/>
                  <a:pt x="975555" y="162802"/>
                </a:cubicBezTo>
                <a:cubicBezTo>
                  <a:pt x="975555" y="162802"/>
                  <a:pt x="975522" y="162802"/>
                  <a:pt x="975485" y="162802"/>
                </a:cubicBezTo>
                <a:cubicBezTo>
                  <a:pt x="897049" y="162802"/>
                  <a:pt x="817352" y="235258"/>
                  <a:pt x="764265" y="296053"/>
                </a:cubicBezTo>
                <a:cubicBezTo>
                  <a:pt x="764228" y="296083"/>
                  <a:pt x="764228" y="296110"/>
                  <a:pt x="764195" y="296140"/>
                </a:cubicBezTo>
                <a:cubicBezTo>
                  <a:pt x="647522" y="429734"/>
                  <a:pt x="522003" y="497482"/>
                  <a:pt x="391150" y="497482"/>
                </a:cubicBezTo>
                <a:cubicBezTo>
                  <a:pt x="391080" y="497482"/>
                  <a:pt x="391010" y="497482"/>
                  <a:pt x="390940" y="497482"/>
                </a:cubicBezTo>
                <a:cubicBezTo>
                  <a:pt x="260047" y="497424"/>
                  <a:pt x="134742" y="429620"/>
                  <a:pt x="18457" y="295995"/>
                </a:cubicBezTo>
                <a:cubicBezTo>
                  <a:pt x="-13425" y="259381"/>
                  <a:pt x="-2960" y="208551"/>
                  <a:pt x="41804" y="182474"/>
                </a:cubicBezTo>
                <a:cubicBezTo>
                  <a:pt x="86568" y="156398"/>
                  <a:pt x="148716" y="164957"/>
                  <a:pt x="180593" y="201571"/>
                </a:cubicBezTo>
                <a:cubicBezTo>
                  <a:pt x="233433" y="262281"/>
                  <a:pt x="312854" y="334620"/>
                  <a:pt x="391080" y="334677"/>
                </a:cubicBezTo>
                <a:cubicBezTo>
                  <a:pt x="391114" y="334677"/>
                  <a:pt x="391114" y="334677"/>
                  <a:pt x="391150" y="334677"/>
                </a:cubicBezTo>
                <a:cubicBezTo>
                  <a:pt x="469410" y="334677"/>
                  <a:pt x="549074" y="262365"/>
                  <a:pt x="602124" y="201628"/>
                </a:cubicBezTo>
                <a:cubicBezTo>
                  <a:pt x="602161" y="201571"/>
                  <a:pt x="602194" y="201541"/>
                  <a:pt x="602231" y="201484"/>
                </a:cubicBezTo>
                <a:cubicBezTo>
                  <a:pt x="718937" y="67804"/>
                  <a:pt x="844489" y="0"/>
                  <a:pt x="975452" y="0"/>
                </a:cubicBezTo>
                <a:close/>
              </a:path>
            </a:pathLst>
          </a:custGeom>
          <a:solidFill>
            <a:srgbClr val="F8E167"/>
          </a:solidFill>
          <a:ln w="9525" cap="flat">
            <a:noFill/>
            <a:prstDash val="solid"/>
            <a:miter/>
          </a:ln>
        </p:spPr>
        <p:txBody>
          <a:bodyPr rtlCol="0" anchor="ctr"/>
          <a:lstStyle/>
          <a:p>
            <a:endParaRPr lang="zh-CN" altLang="en-US"/>
          </a:p>
        </p:txBody>
      </p:sp>
      <p:sp>
        <p:nvSpPr>
          <p:cNvPr id="6" name="文本框 5">
            <a:extLst>
              <a:ext uri="{FF2B5EF4-FFF2-40B4-BE49-F238E27FC236}">
                <a16:creationId xmlns:a16="http://schemas.microsoft.com/office/drawing/2014/main" id="{FA118467-E6DD-A928-ACB5-9AC2EA0CBF4B}"/>
              </a:ext>
            </a:extLst>
          </p:cNvPr>
          <p:cNvSpPr txBox="1"/>
          <p:nvPr/>
        </p:nvSpPr>
        <p:spPr>
          <a:xfrm>
            <a:off x="1277374" y="1216307"/>
            <a:ext cx="3688325" cy="830997"/>
          </a:xfrm>
          <a:prstGeom prst="rect">
            <a:avLst/>
          </a:prstGeom>
          <a:noFill/>
        </p:spPr>
        <p:txBody>
          <a:bodyPr wrap="square" rtlCol="0">
            <a:spAutoFit/>
          </a:bodyPr>
          <a:lstStyle/>
          <a:p>
            <a:r>
              <a:rPr lang="fr-FR" altLang="zh-CN" sz="1600" b="1">
                <a:solidFill>
                  <a:srgbClr val="F8E167"/>
                </a:solidFill>
              </a:rPr>
              <a:t>Pellentesque Habitant Morbi Tristique </a:t>
            </a:r>
            <a:r>
              <a:rPr lang="fr-FR" altLang="zh-CN" sz="1600">
                <a:solidFill>
                  <a:schemeClr val="bg1"/>
                </a:solidFill>
              </a:rPr>
              <a:t>Senectus Et Netus Et Malesuada Fames Ac Turpis Egestas</a:t>
            </a:r>
            <a:endParaRPr lang="zh-CN" altLang="en-US" sz="1600">
              <a:solidFill>
                <a:schemeClr val="bg1"/>
              </a:solidFill>
            </a:endParaRPr>
          </a:p>
        </p:txBody>
      </p:sp>
      <p:cxnSp>
        <p:nvCxnSpPr>
          <p:cNvPr id="9" name="直接连接符 8">
            <a:extLst>
              <a:ext uri="{FF2B5EF4-FFF2-40B4-BE49-F238E27FC236}">
                <a16:creationId xmlns:a16="http://schemas.microsoft.com/office/drawing/2014/main" id="{2AC1AD51-D92F-B9E7-A2CC-91FC0E094DBC}"/>
              </a:ext>
            </a:extLst>
          </p:cNvPr>
          <p:cNvCxnSpPr>
            <a:cxnSpLocks/>
          </p:cNvCxnSpPr>
          <p:nvPr/>
        </p:nvCxnSpPr>
        <p:spPr>
          <a:xfrm rot="5400000">
            <a:off x="2445775" y="2953775"/>
            <a:ext cx="95045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3" name="直接连接符 12">
            <a:extLst>
              <a:ext uri="{FF2B5EF4-FFF2-40B4-BE49-F238E27FC236}">
                <a16:creationId xmlns:a16="http://schemas.microsoft.com/office/drawing/2014/main" id="{DE00E55B-68CC-3983-8CD2-FB506F4259D0}"/>
              </a:ext>
            </a:extLst>
          </p:cNvPr>
          <p:cNvCxnSpPr>
            <a:cxnSpLocks/>
          </p:cNvCxnSpPr>
          <p:nvPr/>
        </p:nvCxnSpPr>
        <p:spPr>
          <a:xfrm rot="5400000">
            <a:off x="8795775" y="3904225"/>
            <a:ext cx="95045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2" name="直接连接符 11">
            <a:extLst>
              <a:ext uri="{FF2B5EF4-FFF2-40B4-BE49-F238E27FC236}">
                <a16:creationId xmlns:a16="http://schemas.microsoft.com/office/drawing/2014/main" id="{928FDCB0-B01C-69CC-DF85-F0641634A248}"/>
              </a:ext>
            </a:extLst>
          </p:cNvPr>
          <p:cNvCxnSpPr>
            <a:cxnSpLocks/>
          </p:cNvCxnSpPr>
          <p:nvPr/>
        </p:nvCxnSpPr>
        <p:spPr>
          <a:xfrm rot="5400000">
            <a:off x="6260009" y="2011590"/>
            <a:ext cx="95045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4" name="直接连接符 13">
            <a:extLst>
              <a:ext uri="{FF2B5EF4-FFF2-40B4-BE49-F238E27FC236}">
                <a16:creationId xmlns:a16="http://schemas.microsoft.com/office/drawing/2014/main" id="{CF0C46C1-9AC2-F35D-EF17-F373CC159C13}"/>
              </a:ext>
            </a:extLst>
          </p:cNvPr>
          <p:cNvCxnSpPr>
            <a:cxnSpLocks/>
          </p:cNvCxnSpPr>
          <p:nvPr/>
        </p:nvCxnSpPr>
        <p:spPr>
          <a:xfrm rot="5400000">
            <a:off x="4981542" y="4846411"/>
            <a:ext cx="95045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8" name="文本框 17">
            <a:extLst>
              <a:ext uri="{FF2B5EF4-FFF2-40B4-BE49-F238E27FC236}">
                <a16:creationId xmlns:a16="http://schemas.microsoft.com/office/drawing/2014/main" id="{BD073A0D-E12E-C671-E8F1-BFA19B947876}"/>
              </a:ext>
            </a:extLst>
          </p:cNvPr>
          <p:cNvSpPr txBox="1"/>
          <p:nvPr/>
        </p:nvSpPr>
        <p:spPr>
          <a:xfrm>
            <a:off x="2378047" y="5321636"/>
            <a:ext cx="3078720" cy="830997"/>
          </a:xfrm>
          <a:prstGeom prst="rect">
            <a:avLst/>
          </a:prstGeom>
          <a:noFill/>
        </p:spPr>
        <p:txBody>
          <a:bodyPr wrap="square" rtlCol="0">
            <a:spAutoFit/>
          </a:bodyPr>
          <a:lstStyle/>
          <a:p>
            <a:r>
              <a:rPr lang="fr-FR" altLang="zh-CN" sz="1600" b="1">
                <a:solidFill>
                  <a:srgbClr val="F8E167"/>
                </a:solidFill>
              </a:rPr>
              <a:t> Habitant Morbi Tristique </a:t>
            </a:r>
            <a:r>
              <a:rPr lang="fr-FR" altLang="zh-CN" sz="1600">
                <a:solidFill>
                  <a:schemeClr val="bg1"/>
                </a:solidFill>
              </a:rPr>
              <a:t>Senectus Et Netus Et Malesuada Fames Ac Turpis Egestas</a:t>
            </a:r>
            <a:endParaRPr lang="zh-CN" altLang="en-US" sz="1600">
              <a:solidFill>
                <a:schemeClr val="bg1"/>
              </a:solidFill>
            </a:endParaRPr>
          </a:p>
        </p:txBody>
      </p:sp>
      <p:sp>
        <p:nvSpPr>
          <p:cNvPr id="19" name="文本框 18">
            <a:extLst>
              <a:ext uri="{FF2B5EF4-FFF2-40B4-BE49-F238E27FC236}">
                <a16:creationId xmlns:a16="http://schemas.microsoft.com/office/drawing/2014/main" id="{8687B8B7-0241-C63A-A430-A24628FE3908}"/>
              </a:ext>
            </a:extLst>
          </p:cNvPr>
          <p:cNvSpPr txBox="1"/>
          <p:nvPr/>
        </p:nvSpPr>
        <p:spPr>
          <a:xfrm>
            <a:off x="7170174" y="605052"/>
            <a:ext cx="2100826" cy="1077218"/>
          </a:xfrm>
          <a:prstGeom prst="rect">
            <a:avLst/>
          </a:prstGeom>
          <a:noFill/>
        </p:spPr>
        <p:txBody>
          <a:bodyPr wrap="square" rtlCol="0">
            <a:spAutoFit/>
          </a:bodyPr>
          <a:lstStyle/>
          <a:p>
            <a:r>
              <a:rPr lang="fr-FR" altLang="zh-CN" sz="1600" b="1">
                <a:solidFill>
                  <a:srgbClr val="F8E167"/>
                </a:solidFill>
              </a:rPr>
              <a:t>Morbi Tristique </a:t>
            </a:r>
            <a:r>
              <a:rPr lang="fr-FR" altLang="zh-CN" sz="1600">
                <a:solidFill>
                  <a:schemeClr val="bg1"/>
                </a:solidFill>
              </a:rPr>
              <a:t>Senectus Et Netus Et Malesuada Fames Ac Turpis Egestas</a:t>
            </a:r>
            <a:endParaRPr lang="zh-CN" altLang="en-US" sz="1600">
              <a:solidFill>
                <a:schemeClr val="bg1"/>
              </a:solidFill>
            </a:endParaRPr>
          </a:p>
        </p:txBody>
      </p:sp>
      <p:sp>
        <p:nvSpPr>
          <p:cNvPr id="20" name="文本框 19">
            <a:extLst>
              <a:ext uri="{FF2B5EF4-FFF2-40B4-BE49-F238E27FC236}">
                <a16:creationId xmlns:a16="http://schemas.microsoft.com/office/drawing/2014/main" id="{66D7E30D-3D90-84CF-8267-B337F690A43C}"/>
              </a:ext>
            </a:extLst>
          </p:cNvPr>
          <p:cNvSpPr txBox="1"/>
          <p:nvPr/>
        </p:nvSpPr>
        <p:spPr>
          <a:xfrm>
            <a:off x="7170174" y="4760231"/>
            <a:ext cx="3688325" cy="830997"/>
          </a:xfrm>
          <a:prstGeom prst="rect">
            <a:avLst/>
          </a:prstGeom>
          <a:noFill/>
        </p:spPr>
        <p:txBody>
          <a:bodyPr wrap="square" rtlCol="0">
            <a:spAutoFit/>
          </a:bodyPr>
          <a:lstStyle/>
          <a:p>
            <a:r>
              <a:rPr lang="fr-FR" altLang="zh-CN" sz="1600" b="1">
                <a:solidFill>
                  <a:srgbClr val="F8E167"/>
                </a:solidFill>
              </a:rPr>
              <a:t>Pellentesque Habitant Morbi Tristique </a:t>
            </a:r>
            <a:r>
              <a:rPr lang="fr-FR" altLang="zh-CN" sz="1600">
                <a:solidFill>
                  <a:schemeClr val="bg1"/>
                </a:solidFill>
              </a:rPr>
              <a:t>Senectus Et Netus Et Malesuada Fames Ac Turpis Egestas</a:t>
            </a:r>
            <a:endParaRPr lang="zh-CN" altLang="en-US" sz="1600">
              <a:solidFill>
                <a:schemeClr val="bg1"/>
              </a:solidFill>
            </a:endParaRPr>
          </a:p>
        </p:txBody>
      </p:sp>
      <p:sp>
        <p:nvSpPr>
          <p:cNvPr id="21" name="文本框 20">
            <a:extLst>
              <a:ext uri="{FF2B5EF4-FFF2-40B4-BE49-F238E27FC236}">
                <a16:creationId xmlns:a16="http://schemas.microsoft.com/office/drawing/2014/main" id="{F0372FA3-3F24-DAAB-6A66-108C5BD73C90}"/>
              </a:ext>
            </a:extLst>
          </p:cNvPr>
          <p:cNvSpPr txBox="1"/>
          <p:nvPr/>
        </p:nvSpPr>
        <p:spPr>
          <a:xfrm>
            <a:off x="4865918" y="728138"/>
            <a:ext cx="819573" cy="830997"/>
          </a:xfrm>
          <a:prstGeom prst="rect">
            <a:avLst/>
          </a:prstGeom>
          <a:noFill/>
        </p:spPr>
        <p:txBody>
          <a:bodyPr wrap="square" rtlCol="0">
            <a:spAutoFit/>
          </a:bodyPr>
          <a:lstStyle/>
          <a:p>
            <a:pPr algn="ctr"/>
            <a:r>
              <a:rPr lang="en-US" altLang="zh-CN" sz="4800">
                <a:solidFill>
                  <a:srgbClr val="6FDBD3"/>
                </a:solidFill>
                <a:latin typeface="Jumble" panose="02000503000000020004" pitchFamily="2" charset="0"/>
              </a:rPr>
              <a:t>1</a:t>
            </a:r>
            <a:endParaRPr lang="zh-CN" altLang="en-US" sz="4800">
              <a:solidFill>
                <a:srgbClr val="6FDBD3"/>
              </a:solidFill>
              <a:latin typeface="Jumble" panose="02000503000000020004" pitchFamily="2" charset="0"/>
            </a:endParaRPr>
          </a:p>
        </p:txBody>
      </p:sp>
      <p:sp>
        <p:nvSpPr>
          <p:cNvPr id="22" name="文本框 21">
            <a:extLst>
              <a:ext uri="{FF2B5EF4-FFF2-40B4-BE49-F238E27FC236}">
                <a16:creationId xmlns:a16="http://schemas.microsoft.com/office/drawing/2014/main" id="{A8AC605D-887C-9ABC-CBDA-B667BF1F7A3C}"/>
              </a:ext>
            </a:extLst>
          </p:cNvPr>
          <p:cNvSpPr txBox="1"/>
          <p:nvPr/>
        </p:nvSpPr>
        <p:spPr>
          <a:xfrm>
            <a:off x="1696481" y="4906137"/>
            <a:ext cx="819573" cy="830997"/>
          </a:xfrm>
          <a:prstGeom prst="rect">
            <a:avLst/>
          </a:prstGeom>
          <a:noFill/>
        </p:spPr>
        <p:txBody>
          <a:bodyPr wrap="square" rtlCol="0">
            <a:spAutoFit/>
          </a:bodyPr>
          <a:lstStyle/>
          <a:p>
            <a:pPr algn="ctr"/>
            <a:r>
              <a:rPr lang="en-US" altLang="zh-CN" sz="4800">
                <a:solidFill>
                  <a:srgbClr val="6FDBD3"/>
                </a:solidFill>
                <a:latin typeface="Jumble" panose="02000503000000020004" pitchFamily="2" charset="0"/>
              </a:rPr>
              <a:t>2</a:t>
            </a:r>
            <a:endParaRPr lang="zh-CN" altLang="en-US" sz="4800">
              <a:solidFill>
                <a:srgbClr val="6FDBD3"/>
              </a:solidFill>
              <a:latin typeface="Jumble" panose="02000503000000020004" pitchFamily="2" charset="0"/>
            </a:endParaRPr>
          </a:p>
        </p:txBody>
      </p:sp>
      <p:sp>
        <p:nvSpPr>
          <p:cNvPr id="23" name="文本框 22">
            <a:extLst>
              <a:ext uri="{FF2B5EF4-FFF2-40B4-BE49-F238E27FC236}">
                <a16:creationId xmlns:a16="http://schemas.microsoft.com/office/drawing/2014/main" id="{7D8B835C-511D-27BE-11A5-A082AB09149B}"/>
              </a:ext>
            </a:extLst>
          </p:cNvPr>
          <p:cNvSpPr txBox="1"/>
          <p:nvPr/>
        </p:nvSpPr>
        <p:spPr>
          <a:xfrm>
            <a:off x="8604551" y="1495443"/>
            <a:ext cx="819570" cy="830997"/>
          </a:xfrm>
          <a:prstGeom prst="rect">
            <a:avLst/>
          </a:prstGeom>
          <a:noFill/>
        </p:spPr>
        <p:txBody>
          <a:bodyPr wrap="square" rtlCol="0">
            <a:spAutoFit/>
          </a:bodyPr>
          <a:lstStyle/>
          <a:p>
            <a:pPr algn="ctr"/>
            <a:r>
              <a:rPr lang="en-US" altLang="zh-CN" sz="4800">
                <a:solidFill>
                  <a:srgbClr val="6FDBD3"/>
                </a:solidFill>
                <a:latin typeface="Jumble" panose="02000503000000020004" pitchFamily="2" charset="0"/>
              </a:rPr>
              <a:t>3</a:t>
            </a:r>
            <a:endParaRPr lang="zh-CN" altLang="en-US" sz="4800">
              <a:solidFill>
                <a:srgbClr val="6FDBD3"/>
              </a:solidFill>
              <a:latin typeface="Jumble" panose="02000503000000020004" pitchFamily="2" charset="0"/>
            </a:endParaRPr>
          </a:p>
        </p:txBody>
      </p:sp>
      <p:sp>
        <p:nvSpPr>
          <p:cNvPr id="24" name="文本框 23">
            <a:extLst>
              <a:ext uri="{FF2B5EF4-FFF2-40B4-BE49-F238E27FC236}">
                <a16:creationId xmlns:a16="http://schemas.microsoft.com/office/drawing/2014/main" id="{9FAFCBF2-2D20-8B6A-492A-1FBDE5B19330}"/>
              </a:ext>
            </a:extLst>
          </p:cNvPr>
          <p:cNvSpPr txBox="1"/>
          <p:nvPr/>
        </p:nvSpPr>
        <p:spPr>
          <a:xfrm>
            <a:off x="10858499" y="4395197"/>
            <a:ext cx="819573" cy="830997"/>
          </a:xfrm>
          <a:prstGeom prst="rect">
            <a:avLst/>
          </a:prstGeom>
          <a:noFill/>
        </p:spPr>
        <p:txBody>
          <a:bodyPr wrap="square" rtlCol="0">
            <a:spAutoFit/>
          </a:bodyPr>
          <a:lstStyle/>
          <a:p>
            <a:pPr algn="ctr"/>
            <a:r>
              <a:rPr lang="en-US" altLang="zh-CN" sz="4800">
                <a:solidFill>
                  <a:srgbClr val="6FDBD3"/>
                </a:solidFill>
                <a:latin typeface="Jumble" panose="02000503000000020004" pitchFamily="2" charset="0"/>
              </a:rPr>
              <a:t>4</a:t>
            </a:r>
            <a:endParaRPr lang="zh-CN" altLang="en-US" sz="4800">
              <a:solidFill>
                <a:srgbClr val="6FDBD3"/>
              </a:solidFill>
              <a:latin typeface="Jumble" panose="02000503000000020004" pitchFamily="2" charset="0"/>
            </a:endParaRPr>
          </a:p>
        </p:txBody>
      </p:sp>
    </p:spTree>
    <p:extLst>
      <p:ext uri="{BB962C8B-B14F-4D97-AF65-F5344CB8AC3E}">
        <p14:creationId xmlns:p14="http://schemas.microsoft.com/office/powerpoint/2010/main" val="29499554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E45C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9567986-BA58-0ED2-5802-AE836CBF645F}"/>
              </a:ext>
            </a:extLst>
          </p:cNvPr>
          <p:cNvSpPr/>
          <p:nvPr/>
        </p:nvSpPr>
        <p:spPr>
          <a:xfrm>
            <a:off x="0" y="0"/>
            <a:ext cx="12192000" cy="6858000"/>
          </a:xfrm>
          <a:prstGeom prst="rect">
            <a:avLst/>
          </a:prstGeom>
          <a:solidFill>
            <a:srgbClr val="7E45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a:extLst>
              <a:ext uri="{FF2B5EF4-FFF2-40B4-BE49-F238E27FC236}">
                <a16:creationId xmlns:a16="http://schemas.microsoft.com/office/drawing/2014/main" id="{C5D312A7-7396-864E-E9CA-2D8D8079CDCA}"/>
              </a:ext>
            </a:extLst>
          </p:cNvPr>
          <p:cNvGrpSpPr/>
          <p:nvPr/>
        </p:nvGrpSpPr>
        <p:grpSpPr>
          <a:xfrm>
            <a:off x="937868" y="936850"/>
            <a:ext cx="5258396" cy="4984300"/>
            <a:chOff x="3944981" y="1345947"/>
            <a:chExt cx="3896072" cy="3692988"/>
          </a:xfrm>
        </p:grpSpPr>
        <p:sp>
          <p:nvSpPr>
            <p:cNvPr id="4" name="任意多边形: 形状 3">
              <a:extLst>
                <a:ext uri="{FF2B5EF4-FFF2-40B4-BE49-F238E27FC236}">
                  <a16:creationId xmlns:a16="http://schemas.microsoft.com/office/drawing/2014/main" id="{C4D747C9-C813-21E0-82E1-47297B4A182F}"/>
                </a:ext>
              </a:extLst>
            </p:cNvPr>
            <p:cNvSpPr/>
            <p:nvPr/>
          </p:nvSpPr>
          <p:spPr>
            <a:xfrm>
              <a:off x="7725665" y="3626575"/>
              <a:ext cx="115388" cy="122176"/>
            </a:xfrm>
            <a:custGeom>
              <a:avLst/>
              <a:gdLst>
                <a:gd name="connsiteX0" fmla="*/ 0 w 115388"/>
                <a:gd name="connsiteY0" fmla="*/ 61088 h 122176"/>
                <a:gd name="connsiteX1" fmla="*/ 115389 w 115388"/>
                <a:gd name="connsiteY1" fmla="*/ 61088 h 122176"/>
                <a:gd name="connsiteX2" fmla="*/ 54301 w 115388"/>
                <a:gd name="connsiteY2" fmla="*/ 122176 h 122176"/>
                <a:gd name="connsiteX3" fmla="*/ 54301 w 115388"/>
                <a:gd name="connsiteY3" fmla="*/ 0 h 122176"/>
              </a:gdLst>
              <a:ahLst/>
              <a:cxnLst>
                <a:cxn ang="0">
                  <a:pos x="connsiteX0" y="connsiteY0"/>
                </a:cxn>
                <a:cxn ang="0">
                  <a:pos x="connsiteX1" y="connsiteY1"/>
                </a:cxn>
                <a:cxn ang="0">
                  <a:pos x="connsiteX2" y="connsiteY2"/>
                </a:cxn>
                <a:cxn ang="0">
                  <a:pos x="connsiteX3" y="connsiteY3"/>
                </a:cxn>
              </a:cxnLst>
              <a:rect l="l" t="t" r="r" b="b"/>
              <a:pathLst>
                <a:path w="115388" h="122176">
                  <a:moveTo>
                    <a:pt x="0" y="61088"/>
                  </a:moveTo>
                  <a:lnTo>
                    <a:pt x="115389" y="61088"/>
                  </a:lnTo>
                  <a:moveTo>
                    <a:pt x="54301" y="122176"/>
                  </a:moveTo>
                  <a:lnTo>
                    <a:pt x="54301" y="0"/>
                  </a:lnTo>
                </a:path>
              </a:pathLst>
            </a:custGeom>
            <a:noFill/>
            <a:ln w="67866" cap="rnd">
              <a:solidFill>
                <a:schemeClr val="bg1"/>
              </a:solidFill>
              <a:prstDash val="solid"/>
              <a:round/>
            </a:ln>
          </p:spPr>
          <p:txBody>
            <a:bodyPr rtlCol="0" anchor="ctr"/>
            <a:lstStyle/>
            <a:p>
              <a:endParaRPr lang="zh-CN" altLang="en-US"/>
            </a:p>
          </p:txBody>
        </p:sp>
        <p:sp>
          <p:nvSpPr>
            <p:cNvPr id="5" name="任意多边形: 形状 4">
              <a:extLst>
                <a:ext uri="{FF2B5EF4-FFF2-40B4-BE49-F238E27FC236}">
                  <a16:creationId xmlns:a16="http://schemas.microsoft.com/office/drawing/2014/main" id="{E5F23612-E108-9D88-C70E-9E5E5D4E23D8}"/>
                </a:ext>
              </a:extLst>
            </p:cNvPr>
            <p:cNvSpPr/>
            <p:nvPr/>
          </p:nvSpPr>
          <p:spPr>
            <a:xfrm>
              <a:off x="5417886" y="1345947"/>
              <a:ext cx="122176" cy="115388"/>
            </a:xfrm>
            <a:custGeom>
              <a:avLst/>
              <a:gdLst>
                <a:gd name="connsiteX0" fmla="*/ 0 w 122176"/>
                <a:gd name="connsiteY0" fmla="*/ 61088 h 115388"/>
                <a:gd name="connsiteX1" fmla="*/ 122176 w 122176"/>
                <a:gd name="connsiteY1" fmla="*/ 61088 h 115388"/>
                <a:gd name="connsiteX2" fmla="*/ 61088 w 122176"/>
                <a:gd name="connsiteY2" fmla="*/ 115389 h 115388"/>
                <a:gd name="connsiteX3" fmla="*/ 61088 w 122176"/>
                <a:gd name="connsiteY3" fmla="*/ 0 h 115388"/>
              </a:gdLst>
              <a:ahLst/>
              <a:cxnLst>
                <a:cxn ang="0">
                  <a:pos x="connsiteX0" y="connsiteY0"/>
                </a:cxn>
                <a:cxn ang="0">
                  <a:pos x="connsiteX1" y="connsiteY1"/>
                </a:cxn>
                <a:cxn ang="0">
                  <a:pos x="connsiteX2" y="connsiteY2"/>
                </a:cxn>
                <a:cxn ang="0">
                  <a:pos x="connsiteX3" y="connsiteY3"/>
                </a:cxn>
              </a:cxnLst>
              <a:rect l="l" t="t" r="r" b="b"/>
              <a:pathLst>
                <a:path w="122176" h="115388">
                  <a:moveTo>
                    <a:pt x="0" y="61088"/>
                  </a:moveTo>
                  <a:lnTo>
                    <a:pt x="122176" y="61088"/>
                  </a:lnTo>
                  <a:moveTo>
                    <a:pt x="61088" y="115389"/>
                  </a:moveTo>
                  <a:lnTo>
                    <a:pt x="61088" y="0"/>
                  </a:lnTo>
                </a:path>
              </a:pathLst>
            </a:custGeom>
            <a:noFill/>
            <a:ln w="67866" cap="rnd">
              <a:solidFill>
                <a:schemeClr val="bg1"/>
              </a:solidFill>
              <a:prstDash val="solid"/>
              <a:round/>
            </a:ln>
          </p:spPr>
          <p:txBody>
            <a:bodyPr rtlCol="0" anchor="ctr"/>
            <a:lstStyle/>
            <a:p>
              <a:endParaRPr lang="zh-CN" altLang="en-US"/>
            </a:p>
          </p:txBody>
        </p:sp>
        <p:sp>
          <p:nvSpPr>
            <p:cNvPr id="6" name="任意多边形: 形状 5">
              <a:extLst>
                <a:ext uri="{FF2B5EF4-FFF2-40B4-BE49-F238E27FC236}">
                  <a16:creationId xmlns:a16="http://schemas.microsoft.com/office/drawing/2014/main" id="{814E8CE9-1C16-C641-AB61-93BB4443AE1E}"/>
                </a:ext>
              </a:extLst>
            </p:cNvPr>
            <p:cNvSpPr/>
            <p:nvPr/>
          </p:nvSpPr>
          <p:spPr>
            <a:xfrm>
              <a:off x="3944981" y="3918441"/>
              <a:ext cx="108601" cy="108601"/>
            </a:xfrm>
            <a:custGeom>
              <a:avLst/>
              <a:gdLst>
                <a:gd name="connsiteX0" fmla="*/ 108601 w 108601"/>
                <a:gd name="connsiteY0" fmla="*/ 54301 h 108601"/>
                <a:gd name="connsiteX1" fmla="*/ 54301 w 108601"/>
                <a:gd name="connsiteY1" fmla="*/ 108601 h 108601"/>
                <a:gd name="connsiteX2" fmla="*/ 0 w 108601"/>
                <a:gd name="connsiteY2" fmla="*/ 54301 h 108601"/>
                <a:gd name="connsiteX3" fmla="*/ 54301 w 108601"/>
                <a:gd name="connsiteY3" fmla="*/ 0 h 108601"/>
                <a:gd name="connsiteX4" fmla="*/ 108601 w 108601"/>
                <a:gd name="connsiteY4" fmla="*/ 54301 h 108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601" h="108601">
                  <a:moveTo>
                    <a:pt x="108601" y="54301"/>
                  </a:moveTo>
                  <a:cubicBezTo>
                    <a:pt x="108601" y="84290"/>
                    <a:pt x="84290" y="108601"/>
                    <a:pt x="54301" y="108601"/>
                  </a:cubicBezTo>
                  <a:cubicBezTo>
                    <a:pt x="24311" y="108601"/>
                    <a:pt x="0" y="84290"/>
                    <a:pt x="0" y="54301"/>
                  </a:cubicBezTo>
                  <a:cubicBezTo>
                    <a:pt x="0" y="24311"/>
                    <a:pt x="24311" y="0"/>
                    <a:pt x="54301" y="0"/>
                  </a:cubicBezTo>
                  <a:cubicBezTo>
                    <a:pt x="84290" y="0"/>
                    <a:pt x="108601" y="24311"/>
                    <a:pt x="108601" y="54301"/>
                  </a:cubicBezTo>
                  <a:close/>
                </a:path>
              </a:pathLst>
            </a:custGeom>
            <a:noFill/>
            <a:ln w="67866" cap="rnd">
              <a:solidFill>
                <a:schemeClr val="bg1"/>
              </a:solidFill>
              <a:prstDash val="solid"/>
              <a:round/>
            </a:ln>
          </p:spPr>
          <p:txBody>
            <a:bodyPr rtlCol="0" anchor="ctr"/>
            <a:lstStyle/>
            <a:p>
              <a:endParaRPr lang="zh-CN" altLang="en-US"/>
            </a:p>
          </p:txBody>
        </p:sp>
        <p:sp>
          <p:nvSpPr>
            <p:cNvPr id="7" name="任意多边形: 形状 6">
              <a:extLst>
                <a:ext uri="{FF2B5EF4-FFF2-40B4-BE49-F238E27FC236}">
                  <a16:creationId xmlns:a16="http://schemas.microsoft.com/office/drawing/2014/main" id="{27D1940A-36C8-466D-9190-D5C5D417B4AC}"/>
                </a:ext>
              </a:extLst>
            </p:cNvPr>
            <p:cNvSpPr/>
            <p:nvPr/>
          </p:nvSpPr>
          <p:spPr>
            <a:xfrm>
              <a:off x="7651001" y="4956942"/>
              <a:ext cx="40725" cy="40725"/>
            </a:xfrm>
            <a:custGeom>
              <a:avLst/>
              <a:gdLst>
                <a:gd name="connsiteX0" fmla="*/ 40726 w 40725"/>
                <a:gd name="connsiteY0" fmla="*/ 20363 h 40725"/>
                <a:gd name="connsiteX1" fmla="*/ 20363 w 40725"/>
                <a:gd name="connsiteY1" fmla="*/ 40725 h 40725"/>
                <a:gd name="connsiteX2" fmla="*/ 0 w 40725"/>
                <a:gd name="connsiteY2" fmla="*/ 20363 h 40725"/>
                <a:gd name="connsiteX3" fmla="*/ 20363 w 40725"/>
                <a:gd name="connsiteY3" fmla="*/ 0 h 40725"/>
                <a:gd name="connsiteX4" fmla="*/ 40726 w 40725"/>
                <a:gd name="connsiteY4" fmla="*/ 20363 h 40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25" h="40725">
                  <a:moveTo>
                    <a:pt x="40726" y="20363"/>
                  </a:moveTo>
                  <a:cubicBezTo>
                    <a:pt x="40726" y="31609"/>
                    <a:pt x="31609" y="40725"/>
                    <a:pt x="20363" y="40725"/>
                  </a:cubicBezTo>
                  <a:cubicBezTo>
                    <a:pt x="9117" y="40725"/>
                    <a:pt x="0" y="31609"/>
                    <a:pt x="0" y="20363"/>
                  </a:cubicBezTo>
                  <a:cubicBezTo>
                    <a:pt x="0" y="9117"/>
                    <a:pt x="9117" y="0"/>
                    <a:pt x="20363" y="0"/>
                  </a:cubicBezTo>
                  <a:cubicBezTo>
                    <a:pt x="31609" y="0"/>
                    <a:pt x="40726" y="9117"/>
                    <a:pt x="40726" y="20363"/>
                  </a:cubicBezTo>
                  <a:close/>
                </a:path>
              </a:pathLst>
            </a:custGeom>
            <a:solidFill>
              <a:schemeClr val="bg1"/>
            </a:solidFill>
            <a:ln w="67866"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39700E72-134B-DDDB-61E3-1366BD5B9F52}"/>
                </a:ext>
              </a:extLst>
            </p:cNvPr>
            <p:cNvSpPr/>
            <p:nvPr/>
          </p:nvSpPr>
          <p:spPr>
            <a:xfrm>
              <a:off x="4053582" y="3714814"/>
              <a:ext cx="40725" cy="40725"/>
            </a:xfrm>
            <a:custGeom>
              <a:avLst/>
              <a:gdLst>
                <a:gd name="connsiteX0" fmla="*/ 40725 w 40725"/>
                <a:gd name="connsiteY0" fmla="*/ 20363 h 40725"/>
                <a:gd name="connsiteX1" fmla="*/ 20363 w 40725"/>
                <a:gd name="connsiteY1" fmla="*/ 40725 h 40725"/>
                <a:gd name="connsiteX2" fmla="*/ 0 w 40725"/>
                <a:gd name="connsiteY2" fmla="*/ 20363 h 40725"/>
                <a:gd name="connsiteX3" fmla="*/ 20363 w 40725"/>
                <a:gd name="connsiteY3" fmla="*/ 0 h 40725"/>
                <a:gd name="connsiteX4" fmla="*/ 40725 w 40725"/>
                <a:gd name="connsiteY4" fmla="*/ 20363 h 40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25" h="40725">
                  <a:moveTo>
                    <a:pt x="40725" y="20363"/>
                  </a:moveTo>
                  <a:cubicBezTo>
                    <a:pt x="40725" y="31609"/>
                    <a:pt x="31609" y="40725"/>
                    <a:pt x="20363" y="40725"/>
                  </a:cubicBezTo>
                  <a:cubicBezTo>
                    <a:pt x="9117" y="40725"/>
                    <a:pt x="0" y="31609"/>
                    <a:pt x="0" y="20363"/>
                  </a:cubicBezTo>
                  <a:cubicBezTo>
                    <a:pt x="0" y="9117"/>
                    <a:pt x="9117" y="0"/>
                    <a:pt x="20363" y="0"/>
                  </a:cubicBezTo>
                  <a:cubicBezTo>
                    <a:pt x="31609" y="0"/>
                    <a:pt x="40725" y="9117"/>
                    <a:pt x="40725" y="20363"/>
                  </a:cubicBezTo>
                  <a:close/>
                </a:path>
              </a:pathLst>
            </a:custGeom>
            <a:solidFill>
              <a:schemeClr val="bg1"/>
            </a:solidFill>
            <a:ln w="67866"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8D4EEBA8-4E3C-66E0-C0A0-722EF0BF35E3}"/>
                </a:ext>
              </a:extLst>
            </p:cNvPr>
            <p:cNvSpPr/>
            <p:nvPr/>
          </p:nvSpPr>
          <p:spPr>
            <a:xfrm>
              <a:off x="4304723" y="1597088"/>
              <a:ext cx="40725" cy="40725"/>
            </a:xfrm>
            <a:custGeom>
              <a:avLst/>
              <a:gdLst>
                <a:gd name="connsiteX0" fmla="*/ 40725 w 40725"/>
                <a:gd name="connsiteY0" fmla="*/ 20363 h 40725"/>
                <a:gd name="connsiteX1" fmla="*/ 20363 w 40725"/>
                <a:gd name="connsiteY1" fmla="*/ 40726 h 40725"/>
                <a:gd name="connsiteX2" fmla="*/ 0 w 40725"/>
                <a:gd name="connsiteY2" fmla="*/ 20363 h 40725"/>
                <a:gd name="connsiteX3" fmla="*/ 20363 w 40725"/>
                <a:gd name="connsiteY3" fmla="*/ 0 h 40725"/>
                <a:gd name="connsiteX4" fmla="*/ 40725 w 40725"/>
                <a:gd name="connsiteY4" fmla="*/ 20363 h 40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25" h="40725">
                  <a:moveTo>
                    <a:pt x="40725" y="20363"/>
                  </a:moveTo>
                  <a:cubicBezTo>
                    <a:pt x="40725" y="31609"/>
                    <a:pt x="31609" y="40726"/>
                    <a:pt x="20363" y="40726"/>
                  </a:cubicBezTo>
                  <a:cubicBezTo>
                    <a:pt x="9117" y="40726"/>
                    <a:pt x="0" y="31609"/>
                    <a:pt x="0" y="20363"/>
                  </a:cubicBezTo>
                  <a:cubicBezTo>
                    <a:pt x="0" y="9117"/>
                    <a:pt x="9117" y="0"/>
                    <a:pt x="20363" y="0"/>
                  </a:cubicBezTo>
                  <a:cubicBezTo>
                    <a:pt x="31609" y="0"/>
                    <a:pt x="40725" y="9117"/>
                    <a:pt x="40725" y="20363"/>
                  </a:cubicBezTo>
                  <a:close/>
                </a:path>
              </a:pathLst>
            </a:custGeom>
            <a:solidFill>
              <a:schemeClr val="bg1"/>
            </a:solidFill>
            <a:ln w="67866"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294E6A15-A190-7FFA-20B7-18A0C35336C3}"/>
                </a:ext>
              </a:extLst>
            </p:cNvPr>
            <p:cNvSpPr/>
            <p:nvPr/>
          </p:nvSpPr>
          <p:spPr>
            <a:xfrm>
              <a:off x="7440586" y="2343722"/>
              <a:ext cx="40725" cy="40725"/>
            </a:xfrm>
            <a:custGeom>
              <a:avLst/>
              <a:gdLst>
                <a:gd name="connsiteX0" fmla="*/ 40725 w 40725"/>
                <a:gd name="connsiteY0" fmla="*/ 20363 h 40725"/>
                <a:gd name="connsiteX1" fmla="*/ 20363 w 40725"/>
                <a:gd name="connsiteY1" fmla="*/ 40725 h 40725"/>
                <a:gd name="connsiteX2" fmla="*/ 0 w 40725"/>
                <a:gd name="connsiteY2" fmla="*/ 20363 h 40725"/>
                <a:gd name="connsiteX3" fmla="*/ 20363 w 40725"/>
                <a:gd name="connsiteY3" fmla="*/ 0 h 40725"/>
                <a:gd name="connsiteX4" fmla="*/ 40725 w 40725"/>
                <a:gd name="connsiteY4" fmla="*/ 20363 h 40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25" h="40725">
                  <a:moveTo>
                    <a:pt x="40725" y="20363"/>
                  </a:moveTo>
                  <a:cubicBezTo>
                    <a:pt x="40725" y="31609"/>
                    <a:pt x="31609" y="40725"/>
                    <a:pt x="20363" y="40725"/>
                  </a:cubicBezTo>
                  <a:cubicBezTo>
                    <a:pt x="9117" y="40725"/>
                    <a:pt x="0" y="31609"/>
                    <a:pt x="0" y="20363"/>
                  </a:cubicBezTo>
                  <a:cubicBezTo>
                    <a:pt x="0" y="9117"/>
                    <a:pt x="9117" y="0"/>
                    <a:pt x="20363" y="0"/>
                  </a:cubicBezTo>
                  <a:cubicBezTo>
                    <a:pt x="31609" y="0"/>
                    <a:pt x="40725" y="9117"/>
                    <a:pt x="40725" y="20363"/>
                  </a:cubicBezTo>
                  <a:close/>
                </a:path>
              </a:pathLst>
            </a:custGeom>
            <a:solidFill>
              <a:schemeClr val="bg1"/>
            </a:solidFill>
            <a:ln w="67866"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437E57FC-6380-BD16-6D0A-7622B908F312}"/>
                </a:ext>
              </a:extLst>
            </p:cNvPr>
            <p:cNvSpPr/>
            <p:nvPr/>
          </p:nvSpPr>
          <p:spPr>
            <a:xfrm>
              <a:off x="7311622" y="2364085"/>
              <a:ext cx="54300" cy="54300"/>
            </a:xfrm>
            <a:custGeom>
              <a:avLst/>
              <a:gdLst>
                <a:gd name="connsiteX0" fmla="*/ 54301 w 54300"/>
                <a:gd name="connsiteY0" fmla="*/ 27150 h 54300"/>
                <a:gd name="connsiteX1" fmla="*/ 27150 w 54300"/>
                <a:gd name="connsiteY1" fmla="*/ 54301 h 54300"/>
                <a:gd name="connsiteX2" fmla="*/ 0 w 54300"/>
                <a:gd name="connsiteY2" fmla="*/ 27150 h 54300"/>
                <a:gd name="connsiteX3" fmla="*/ 27150 w 54300"/>
                <a:gd name="connsiteY3" fmla="*/ 0 h 54300"/>
                <a:gd name="connsiteX4" fmla="*/ 54301 w 54300"/>
                <a:gd name="connsiteY4" fmla="*/ 27150 h 5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00" h="54300">
                  <a:moveTo>
                    <a:pt x="54301" y="27150"/>
                  </a:moveTo>
                  <a:cubicBezTo>
                    <a:pt x="54301" y="42145"/>
                    <a:pt x="42145" y="54301"/>
                    <a:pt x="27150" y="54301"/>
                  </a:cubicBezTo>
                  <a:cubicBezTo>
                    <a:pt x="12156" y="54301"/>
                    <a:pt x="0" y="42145"/>
                    <a:pt x="0" y="27150"/>
                  </a:cubicBezTo>
                  <a:cubicBezTo>
                    <a:pt x="0" y="12156"/>
                    <a:pt x="12155" y="0"/>
                    <a:pt x="27150" y="0"/>
                  </a:cubicBezTo>
                  <a:cubicBezTo>
                    <a:pt x="42145" y="0"/>
                    <a:pt x="54301" y="12156"/>
                    <a:pt x="54301" y="27150"/>
                  </a:cubicBezTo>
                  <a:close/>
                </a:path>
              </a:pathLst>
            </a:custGeom>
            <a:solidFill>
              <a:schemeClr val="bg1"/>
            </a:solidFill>
            <a:ln w="67866"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28BF6B1A-6346-D5B1-A807-95DF2D8BCAC2}"/>
                </a:ext>
              </a:extLst>
            </p:cNvPr>
            <p:cNvSpPr/>
            <p:nvPr/>
          </p:nvSpPr>
          <p:spPr>
            <a:xfrm>
              <a:off x="6598926" y="1841441"/>
              <a:ext cx="135751" cy="135751"/>
            </a:xfrm>
            <a:custGeom>
              <a:avLst/>
              <a:gdLst>
                <a:gd name="connsiteX0" fmla="*/ 135752 w 135751"/>
                <a:gd name="connsiteY0" fmla="*/ 67876 h 135751"/>
                <a:gd name="connsiteX1" fmla="*/ 67876 w 135751"/>
                <a:gd name="connsiteY1" fmla="*/ 135752 h 135751"/>
                <a:gd name="connsiteX2" fmla="*/ 0 w 135751"/>
                <a:gd name="connsiteY2" fmla="*/ 67876 h 135751"/>
                <a:gd name="connsiteX3" fmla="*/ 67876 w 135751"/>
                <a:gd name="connsiteY3" fmla="*/ 0 h 135751"/>
                <a:gd name="connsiteX4" fmla="*/ 135752 w 135751"/>
                <a:gd name="connsiteY4" fmla="*/ 67876 h 135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751" h="135751">
                  <a:moveTo>
                    <a:pt x="135752" y="67876"/>
                  </a:moveTo>
                  <a:cubicBezTo>
                    <a:pt x="135752" y="105363"/>
                    <a:pt x="105362" y="135752"/>
                    <a:pt x="67876" y="135752"/>
                  </a:cubicBezTo>
                  <a:cubicBezTo>
                    <a:pt x="30389" y="135752"/>
                    <a:pt x="0" y="105363"/>
                    <a:pt x="0" y="67876"/>
                  </a:cubicBezTo>
                  <a:cubicBezTo>
                    <a:pt x="0" y="30389"/>
                    <a:pt x="30389" y="0"/>
                    <a:pt x="67876" y="0"/>
                  </a:cubicBezTo>
                  <a:cubicBezTo>
                    <a:pt x="105362" y="0"/>
                    <a:pt x="135752" y="30389"/>
                    <a:pt x="135752" y="67876"/>
                  </a:cubicBezTo>
                  <a:close/>
                </a:path>
              </a:pathLst>
            </a:custGeom>
            <a:noFill/>
            <a:ln w="67866" cap="rnd">
              <a:solidFill>
                <a:schemeClr val="bg1"/>
              </a:solidFill>
              <a:prstDash val="solid"/>
              <a:round/>
            </a:ln>
          </p:spPr>
          <p:txBody>
            <a:bodyPr rtlCol="0" anchor="ctr"/>
            <a:lstStyle/>
            <a:p>
              <a:endParaRPr lang="zh-CN" altLang="en-US"/>
            </a:p>
          </p:txBody>
        </p:sp>
        <p:sp>
          <p:nvSpPr>
            <p:cNvPr id="13" name="任意多边形: 形状 12">
              <a:extLst>
                <a:ext uri="{FF2B5EF4-FFF2-40B4-BE49-F238E27FC236}">
                  <a16:creationId xmlns:a16="http://schemas.microsoft.com/office/drawing/2014/main" id="{C1D8E8CF-F11A-5742-6E0F-E3C8E9578F5D}"/>
                </a:ext>
              </a:extLst>
            </p:cNvPr>
            <p:cNvSpPr/>
            <p:nvPr/>
          </p:nvSpPr>
          <p:spPr>
            <a:xfrm>
              <a:off x="4270785" y="3680876"/>
              <a:ext cx="3387003" cy="1343941"/>
            </a:xfrm>
            <a:custGeom>
              <a:avLst/>
              <a:gdLst>
                <a:gd name="connsiteX0" fmla="*/ 0 w 3387003"/>
                <a:gd name="connsiteY0" fmla="*/ 671971 h 1343941"/>
                <a:gd name="connsiteX1" fmla="*/ 671971 w 3387003"/>
                <a:gd name="connsiteY1" fmla="*/ 0 h 1343941"/>
                <a:gd name="connsiteX2" fmla="*/ 2715033 w 3387003"/>
                <a:gd name="connsiteY2" fmla="*/ 0 h 1343941"/>
                <a:gd name="connsiteX3" fmla="*/ 3387004 w 3387003"/>
                <a:gd name="connsiteY3" fmla="*/ 671971 h 1343941"/>
                <a:gd name="connsiteX4" fmla="*/ 2715033 w 3387003"/>
                <a:gd name="connsiteY4" fmla="*/ 1343941 h 1343941"/>
                <a:gd name="connsiteX5" fmla="*/ 671971 w 3387003"/>
                <a:gd name="connsiteY5" fmla="*/ 1343941 h 1343941"/>
                <a:gd name="connsiteX6" fmla="*/ 0 w 3387003"/>
                <a:gd name="connsiteY6" fmla="*/ 671971 h 1343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7003" h="1343941">
                  <a:moveTo>
                    <a:pt x="0" y="671971"/>
                  </a:moveTo>
                  <a:cubicBezTo>
                    <a:pt x="0" y="298654"/>
                    <a:pt x="298654" y="0"/>
                    <a:pt x="671971" y="0"/>
                  </a:cubicBezTo>
                  <a:lnTo>
                    <a:pt x="2715033" y="0"/>
                  </a:lnTo>
                  <a:cubicBezTo>
                    <a:pt x="3088350" y="0"/>
                    <a:pt x="3387004" y="298654"/>
                    <a:pt x="3387004" y="671971"/>
                  </a:cubicBezTo>
                  <a:cubicBezTo>
                    <a:pt x="3387004" y="1045288"/>
                    <a:pt x="3088350" y="1343941"/>
                    <a:pt x="2715033" y="1343941"/>
                  </a:cubicBezTo>
                  <a:lnTo>
                    <a:pt x="671971" y="1343941"/>
                  </a:lnTo>
                  <a:cubicBezTo>
                    <a:pt x="298654" y="1343941"/>
                    <a:pt x="0" y="1045288"/>
                    <a:pt x="0" y="671971"/>
                  </a:cubicBezTo>
                  <a:close/>
                </a:path>
              </a:pathLst>
            </a:custGeom>
            <a:solidFill>
              <a:srgbClr val="FFFFFF"/>
            </a:solidFill>
            <a:ln w="67866"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9E9A34EA-D64E-3526-A815-8006037070FD}"/>
                </a:ext>
              </a:extLst>
            </p:cNvPr>
            <p:cNvSpPr/>
            <p:nvPr/>
          </p:nvSpPr>
          <p:spPr>
            <a:xfrm>
              <a:off x="4284360" y="3836990"/>
              <a:ext cx="3387003" cy="1187827"/>
            </a:xfrm>
            <a:custGeom>
              <a:avLst/>
              <a:gdLst>
                <a:gd name="connsiteX0" fmla="*/ 0 w 3387003"/>
                <a:gd name="connsiteY0" fmla="*/ 631245 h 1187827"/>
                <a:gd name="connsiteX1" fmla="*/ 0 w 3387003"/>
                <a:gd name="connsiteY1" fmla="*/ 556582 h 1187827"/>
                <a:gd name="connsiteX2" fmla="*/ 556582 w 3387003"/>
                <a:gd name="connsiteY2" fmla="*/ 0 h 1187827"/>
                <a:gd name="connsiteX3" fmla="*/ 2830422 w 3387003"/>
                <a:gd name="connsiteY3" fmla="*/ 0 h 1187827"/>
                <a:gd name="connsiteX4" fmla="*/ 3387004 w 3387003"/>
                <a:gd name="connsiteY4" fmla="*/ 556582 h 1187827"/>
                <a:gd name="connsiteX5" fmla="*/ 2755759 w 3387003"/>
                <a:gd name="connsiteY5" fmla="*/ 1187827 h 1187827"/>
                <a:gd name="connsiteX6" fmla="*/ 556582 w 3387003"/>
                <a:gd name="connsiteY6" fmla="*/ 1187827 h 1187827"/>
                <a:gd name="connsiteX7" fmla="*/ 0 w 3387003"/>
                <a:gd name="connsiteY7" fmla="*/ 631245 h 118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87003" h="1187827">
                  <a:moveTo>
                    <a:pt x="0" y="631245"/>
                  </a:moveTo>
                  <a:lnTo>
                    <a:pt x="0" y="556582"/>
                  </a:lnTo>
                  <a:cubicBezTo>
                    <a:pt x="0" y="251141"/>
                    <a:pt x="251141" y="0"/>
                    <a:pt x="556582" y="0"/>
                  </a:cubicBezTo>
                  <a:lnTo>
                    <a:pt x="2830422" y="0"/>
                  </a:lnTo>
                  <a:cubicBezTo>
                    <a:pt x="3135863" y="0"/>
                    <a:pt x="3387004" y="251141"/>
                    <a:pt x="3387004" y="556582"/>
                  </a:cubicBezTo>
                  <a:cubicBezTo>
                    <a:pt x="3387004" y="909536"/>
                    <a:pt x="3101926" y="1187827"/>
                    <a:pt x="2755759" y="1187827"/>
                  </a:cubicBezTo>
                  <a:lnTo>
                    <a:pt x="556582" y="1187827"/>
                  </a:lnTo>
                  <a:cubicBezTo>
                    <a:pt x="251141" y="1187827"/>
                    <a:pt x="0" y="936686"/>
                    <a:pt x="0" y="631245"/>
                  </a:cubicBezTo>
                  <a:close/>
                </a:path>
              </a:pathLst>
            </a:custGeom>
            <a:solidFill>
              <a:srgbClr val="FBE5A7"/>
            </a:solidFill>
            <a:ln w="67866"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1085AE70-E752-8DCB-27EA-76945EE79970}"/>
                </a:ext>
              </a:extLst>
            </p:cNvPr>
            <p:cNvSpPr/>
            <p:nvPr/>
          </p:nvSpPr>
          <p:spPr>
            <a:xfrm>
              <a:off x="4284360" y="3836990"/>
              <a:ext cx="3380216" cy="977412"/>
            </a:xfrm>
            <a:custGeom>
              <a:avLst/>
              <a:gdLst>
                <a:gd name="connsiteX0" fmla="*/ 0 w 3380216"/>
                <a:gd name="connsiteY0" fmla="*/ 488706 h 977412"/>
                <a:gd name="connsiteX1" fmla="*/ 488706 w 3380216"/>
                <a:gd name="connsiteY1" fmla="*/ 0 h 977412"/>
                <a:gd name="connsiteX2" fmla="*/ 2891510 w 3380216"/>
                <a:gd name="connsiteY2" fmla="*/ 0 h 977412"/>
                <a:gd name="connsiteX3" fmla="*/ 3380216 w 3380216"/>
                <a:gd name="connsiteY3" fmla="*/ 488706 h 977412"/>
                <a:gd name="connsiteX4" fmla="*/ 2891510 w 3380216"/>
                <a:gd name="connsiteY4" fmla="*/ 977412 h 977412"/>
                <a:gd name="connsiteX5" fmla="*/ 495494 w 3380216"/>
                <a:gd name="connsiteY5" fmla="*/ 977412 h 977412"/>
                <a:gd name="connsiteX6" fmla="*/ 0 w 3380216"/>
                <a:gd name="connsiteY6" fmla="*/ 488706 h 97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0216" h="977412">
                  <a:moveTo>
                    <a:pt x="0" y="488706"/>
                  </a:moveTo>
                  <a:cubicBezTo>
                    <a:pt x="0" y="217203"/>
                    <a:pt x="217203" y="0"/>
                    <a:pt x="488706" y="0"/>
                  </a:cubicBezTo>
                  <a:lnTo>
                    <a:pt x="2891510" y="0"/>
                  </a:lnTo>
                  <a:cubicBezTo>
                    <a:pt x="3163014" y="0"/>
                    <a:pt x="3380216" y="217203"/>
                    <a:pt x="3380216" y="488706"/>
                  </a:cubicBezTo>
                  <a:cubicBezTo>
                    <a:pt x="3380216" y="760209"/>
                    <a:pt x="3163014" y="977412"/>
                    <a:pt x="2891510" y="977412"/>
                  </a:cubicBezTo>
                  <a:lnTo>
                    <a:pt x="495494" y="977412"/>
                  </a:lnTo>
                  <a:cubicBezTo>
                    <a:pt x="223990" y="977412"/>
                    <a:pt x="0" y="760209"/>
                    <a:pt x="0" y="488706"/>
                  </a:cubicBezTo>
                  <a:close/>
                </a:path>
              </a:pathLst>
            </a:custGeom>
            <a:solidFill>
              <a:srgbClr val="FDF0CD"/>
            </a:solidFill>
            <a:ln w="67866"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3BD676DF-D3B8-DAB9-F9A1-2F2EC264AE58}"/>
                </a:ext>
              </a:extLst>
            </p:cNvPr>
            <p:cNvSpPr/>
            <p:nvPr/>
          </p:nvSpPr>
          <p:spPr>
            <a:xfrm>
              <a:off x="4277572" y="3680876"/>
              <a:ext cx="1126738" cy="1343941"/>
            </a:xfrm>
            <a:custGeom>
              <a:avLst/>
              <a:gdLst>
                <a:gd name="connsiteX0" fmla="*/ 1126739 w 1126738"/>
                <a:gd name="connsiteY0" fmla="*/ 0 h 1343941"/>
                <a:gd name="connsiteX1" fmla="*/ 671971 w 1126738"/>
                <a:gd name="connsiteY1" fmla="*/ 0 h 1343941"/>
                <a:gd name="connsiteX2" fmla="*/ 0 w 1126738"/>
                <a:gd name="connsiteY2" fmla="*/ 671971 h 1343941"/>
                <a:gd name="connsiteX3" fmla="*/ 671971 w 1126738"/>
                <a:gd name="connsiteY3" fmla="*/ 1343941 h 1343941"/>
                <a:gd name="connsiteX4" fmla="*/ 1126739 w 1126738"/>
                <a:gd name="connsiteY4" fmla="*/ 1343941 h 1343941"/>
                <a:gd name="connsiteX5" fmla="*/ 1126739 w 1126738"/>
                <a:gd name="connsiteY5" fmla="*/ 0 h 1343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6738" h="1343941">
                  <a:moveTo>
                    <a:pt x="1126739" y="0"/>
                  </a:moveTo>
                  <a:lnTo>
                    <a:pt x="671971" y="0"/>
                  </a:lnTo>
                  <a:cubicBezTo>
                    <a:pt x="298654" y="0"/>
                    <a:pt x="0" y="298654"/>
                    <a:pt x="0" y="671971"/>
                  </a:cubicBezTo>
                  <a:cubicBezTo>
                    <a:pt x="0" y="1045288"/>
                    <a:pt x="298654" y="1343941"/>
                    <a:pt x="671971" y="1343941"/>
                  </a:cubicBezTo>
                  <a:lnTo>
                    <a:pt x="1126739" y="1343941"/>
                  </a:lnTo>
                  <a:lnTo>
                    <a:pt x="1126739" y="0"/>
                  </a:lnTo>
                  <a:close/>
                </a:path>
              </a:pathLst>
            </a:custGeom>
            <a:solidFill>
              <a:srgbClr val="FFFFFF"/>
            </a:solidFill>
            <a:ln w="67866"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15F739E6-5DE5-ABD4-B8E6-F3042FF5B7A8}"/>
                </a:ext>
              </a:extLst>
            </p:cNvPr>
            <p:cNvSpPr/>
            <p:nvPr/>
          </p:nvSpPr>
          <p:spPr>
            <a:xfrm>
              <a:off x="4291148" y="3836990"/>
              <a:ext cx="1113163" cy="1194614"/>
            </a:xfrm>
            <a:custGeom>
              <a:avLst/>
              <a:gdLst>
                <a:gd name="connsiteX0" fmla="*/ 1113164 w 1113163"/>
                <a:gd name="connsiteY0" fmla="*/ 0 h 1194614"/>
                <a:gd name="connsiteX1" fmla="*/ 597307 w 1113163"/>
                <a:gd name="connsiteY1" fmla="*/ 0 h 1194614"/>
                <a:gd name="connsiteX2" fmla="*/ 0 w 1113163"/>
                <a:gd name="connsiteY2" fmla="*/ 597307 h 1194614"/>
                <a:gd name="connsiteX3" fmla="*/ 597307 w 1113163"/>
                <a:gd name="connsiteY3" fmla="*/ 1194615 h 1194614"/>
                <a:gd name="connsiteX4" fmla="*/ 1113164 w 1113163"/>
                <a:gd name="connsiteY4" fmla="*/ 1194615 h 1194614"/>
                <a:gd name="connsiteX5" fmla="*/ 1113164 w 1113163"/>
                <a:gd name="connsiteY5" fmla="*/ 0 h 1194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3163" h="1194614">
                  <a:moveTo>
                    <a:pt x="1113164" y="0"/>
                  </a:moveTo>
                  <a:lnTo>
                    <a:pt x="597307" y="0"/>
                  </a:lnTo>
                  <a:cubicBezTo>
                    <a:pt x="271503" y="0"/>
                    <a:pt x="0" y="264716"/>
                    <a:pt x="0" y="597307"/>
                  </a:cubicBezTo>
                  <a:cubicBezTo>
                    <a:pt x="0" y="923111"/>
                    <a:pt x="264716" y="1194615"/>
                    <a:pt x="597307" y="1194615"/>
                  </a:cubicBezTo>
                  <a:lnTo>
                    <a:pt x="1113164" y="1194615"/>
                  </a:lnTo>
                  <a:lnTo>
                    <a:pt x="1113164" y="0"/>
                  </a:lnTo>
                  <a:close/>
                </a:path>
              </a:pathLst>
            </a:custGeom>
            <a:solidFill>
              <a:srgbClr val="E7D0A8"/>
            </a:solidFill>
            <a:ln w="67866"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2D32FDC7-A4A8-38EB-53C1-AAE2CBA4A46B}"/>
                </a:ext>
              </a:extLst>
            </p:cNvPr>
            <p:cNvSpPr/>
            <p:nvPr/>
          </p:nvSpPr>
          <p:spPr>
            <a:xfrm>
              <a:off x="4297935" y="3836990"/>
              <a:ext cx="1106376" cy="977412"/>
            </a:xfrm>
            <a:custGeom>
              <a:avLst/>
              <a:gdLst>
                <a:gd name="connsiteX0" fmla="*/ 1106376 w 1106376"/>
                <a:gd name="connsiteY0" fmla="*/ 0 h 977412"/>
                <a:gd name="connsiteX1" fmla="*/ 488706 w 1106376"/>
                <a:gd name="connsiteY1" fmla="*/ 0 h 977412"/>
                <a:gd name="connsiteX2" fmla="*/ 0 w 1106376"/>
                <a:gd name="connsiteY2" fmla="*/ 488706 h 977412"/>
                <a:gd name="connsiteX3" fmla="*/ 488706 w 1106376"/>
                <a:gd name="connsiteY3" fmla="*/ 977412 h 977412"/>
                <a:gd name="connsiteX4" fmla="*/ 1106376 w 1106376"/>
                <a:gd name="connsiteY4" fmla="*/ 977412 h 977412"/>
                <a:gd name="connsiteX5" fmla="*/ 1106376 w 1106376"/>
                <a:gd name="connsiteY5" fmla="*/ 0 h 97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376" h="977412">
                  <a:moveTo>
                    <a:pt x="1106376" y="0"/>
                  </a:moveTo>
                  <a:lnTo>
                    <a:pt x="488706" y="0"/>
                  </a:lnTo>
                  <a:cubicBezTo>
                    <a:pt x="217203" y="0"/>
                    <a:pt x="0" y="217203"/>
                    <a:pt x="0" y="488706"/>
                  </a:cubicBezTo>
                  <a:cubicBezTo>
                    <a:pt x="0" y="760209"/>
                    <a:pt x="217203" y="977412"/>
                    <a:pt x="488706" y="977412"/>
                  </a:cubicBezTo>
                  <a:lnTo>
                    <a:pt x="1106376" y="977412"/>
                  </a:lnTo>
                  <a:lnTo>
                    <a:pt x="1106376" y="0"/>
                  </a:lnTo>
                  <a:close/>
                </a:path>
              </a:pathLst>
            </a:custGeom>
            <a:solidFill>
              <a:srgbClr val="FFE4B8"/>
            </a:solidFill>
            <a:ln w="67866"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FBB1392D-EA9B-CD55-8542-1CC6BE8547AD}"/>
                </a:ext>
              </a:extLst>
            </p:cNvPr>
            <p:cNvSpPr/>
            <p:nvPr/>
          </p:nvSpPr>
          <p:spPr>
            <a:xfrm>
              <a:off x="4270785" y="3680876"/>
              <a:ext cx="3387003" cy="1343941"/>
            </a:xfrm>
            <a:custGeom>
              <a:avLst/>
              <a:gdLst>
                <a:gd name="connsiteX0" fmla="*/ 0 w 3387003"/>
                <a:gd name="connsiteY0" fmla="*/ 671971 h 1343941"/>
                <a:gd name="connsiteX1" fmla="*/ 671971 w 3387003"/>
                <a:gd name="connsiteY1" fmla="*/ 0 h 1343941"/>
                <a:gd name="connsiteX2" fmla="*/ 2715033 w 3387003"/>
                <a:gd name="connsiteY2" fmla="*/ 0 h 1343941"/>
                <a:gd name="connsiteX3" fmla="*/ 3387004 w 3387003"/>
                <a:gd name="connsiteY3" fmla="*/ 671971 h 1343941"/>
                <a:gd name="connsiteX4" fmla="*/ 2715033 w 3387003"/>
                <a:gd name="connsiteY4" fmla="*/ 1343941 h 1343941"/>
                <a:gd name="connsiteX5" fmla="*/ 671971 w 3387003"/>
                <a:gd name="connsiteY5" fmla="*/ 1343941 h 1343941"/>
                <a:gd name="connsiteX6" fmla="*/ 0 w 3387003"/>
                <a:gd name="connsiteY6" fmla="*/ 671971 h 1343941"/>
                <a:gd name="connsiteX7" fmla="*/ 1133526 w 3387003"/>
                <a:gd name="connsiteY7" fmla="*/ 1343941 h 1343941"/>
                <a:gd name="connsiteX8" fmla="*/ 1133526 w 3387003"/>
                <a:gd name="connsiteY8" fmla="*/ 108601 h 1343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7003" h="1343941">
                  <a:moveTo>
                    <a:pt x="0" y="671971"/>
                  </a:moveTo>
                  <a:cubicBezTo>
                    <a:pt x="0" y="298654"/>
                    <a:pt x="298654" y="0"/>
                    <a:pt x="671971" y="0"/>
                  </a:cubicBezTo>
                  <a:lnTo>
                    <a:pt x="2715033" y="0"/>
                  </a:lnTo>
                  <a:cubicBezTo>
                    <a:pt x="3088350" y="0"/>
                    <a:pt x="3387004" y="298654"/>
                    <a:pt x="3387004" y="671971"/>
                  </a:cubicBezTo>
                  <a:cubicBezTo>
                    <a:pt x="3387004" y="1045288"/>
                    <a:pt x="3088350" y="1343941"/>
                    <a:pt x="2715033" y="1343941"/>
                  </a:cubicBezTo>
                  <a:lnTo>
                    <a:pt x="671971" y="1343941"/>
                  </a:lnTo>
                  <a:cubicBezTo>
                    <a:pt x="298654" y="1343941"/>
                    <a:pt x="0" y="1045288"/>
                    <a:pt x="0" y="671971"/>
                  </a:cubicBezTo>
                  <a:close/>
                  <a:moveTo>
                    <a:pt x="1133526" y="1343941"/>
                  </a:moveTo>
                  <a:lnTo>
                    <a:pt x="1133526" y="108601"/>
                  </a:lnTo>
                </a:path>
              </a:pathLst>
            </a:custGeom>
            <a:noFill/>
            <a:ln w="101798" cap="rnd">
              <a:solidFill>
                <a:srgbClr val="231F20"/>
              </a:solid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8ED434CC-1090-B8BD-AC0F-6406ABE19E51}"/>
                </a:ext>
              </a:extLst>
            </p:cNvPr>
            <p:cNvSpPr/>
            <p:nvPr/>
          </p:nvSpPr>
          <p:spPr>
            <a:xfrm>
              <a:off x="4739128" y="4189945"/>
              <a:ext cx="325803" cy="325803"/>
            </a:xfrm>
            <a:custGeom>
              <a:avLst/>
              <a:gdLst>
                <a:gd name="connsiteX0" fmla="*/ 325804 w 325803"/>
                <a:gd name="connsiteY0" fmla="*/ 162902 h 325803"/>
                <a:gd name="connsiteX1" fmla="*/ 162902 w 325803"/>
                <a:gd name="connsiteY1" fmla="*/ 325804 h 325803"/>
                <a:gd name="connsiteX2" fmla="*/ 0 w 325803"/>
                <a:gd name="connsiteY2" fmla="*/ 162902 h 325803"/>
                <a:gd name="connsiteX3" fmla="*/ 162902 w 325803"/>
                <a:gd name="connsiteY3" fmla="*/ 0 h 325803"/>
                <a:gd name="connsiteX4" fmla="*/ 325804 w 325803"/>
                <a:gd name="connsiteY4" fmla="*/ 162902 h 325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803" h="325803">
                  <a:moveTo>
                    <a:pt x="325804" y="162902"/>
                  </a:moveTo>
                  <a:cubicBezTo>
                    <a:pt x="325804" y="252870"/>
                    <a:pt x="252870" y="325804"/>
                    <a:pt x="162902" y="325804"/>
                  </a:cubicBezTo>
                  <a:cubicBezTo>
                    <a:pt x="72934" y="325804"/>
                    <a:pt x="0" y="252870"/>
                    <a:pt x="0" y="162902"/>
                  </a:cubicBezTo>
                  <a:cubicBezTo>
                    <a:pt x="0" y="72933"/>
                    <a:pt x="72934" y="0"/>
                    <a:pt x="162902" y="0"/>
                  </a:cubicBezTo>
                  <a:cubicBezTo>
                    <a:pt x="252870" y="0"/>
                    <a:pt x="325804" y="72933"/>
                    <a:pt x="325804" y="162902"/>
                  </a:cubicBezTo>
                  <a:close/>
                </a:path>
              </a:pathLst>
            </a:custGeom>
            <a:solidFill>
              <a:srgbClr val="FFFFFF"/>
            </a:solidFill>
            <a:ln w="67866"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FE24CA2A-F963-D0A1-EC94-0FA95CADC8D9}"/>
                </a:ext>
              </a:extLst>
            </p:cNvPr>
            <p:cNvSpPr/>
            <p:nvPr/>
          </p:nvSpPr>
          <p:spPr>
            <a:xfrm>
              <a:off x="4739128" y="4189945"/>
              <a:ext cx="325803" cy="325803"/>
            </a:xfrm>
            <a:custGeom>
              <a:avLst/>
              <a:gdLst>
                <a:gd name="connsiteX0" fmla="*/ 325804 w 325803"/>
                <a:gd name="connsiteY0" fmla="*/ 162902 h 325803"/>
                <a:gd name="connsiteX1" fmla="*/ 162902 w 325803"/>
                <a:gd name="connsiteY1" fmla="*/ 325804 h 325803"/>
                <a:gd name="connsiteX2" fmla="*/ 0 w 325803"/>
                <a:gd name="connsiteY2" fmla="*/ 162902 h 325803"/>
                <a:gd name="connsiteX3" fmla="*/ 162902 w 325803"/>
                <a:gd name="connsiteY3" fmla="*/ 0 h 325803"/>
                <a:gd name="connsiteX4" fmla="*/ 325804 w 325803"/>
                <a:gd name="connsiteY4" fmla="*/ 162902 h 325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803" h="325803">
                  <a:moveTo>
                    <a:pt x="325804" y="162902"/>
                  </a:moveTo>
                  <a:cubicBezTo>
                    <a:pt x="325804" y="252870"/>
                    <a:pt x="252870" y="325804"/>
                    <a:pt x="162902" y="325804"/>
                  </a:cubicBezTo>
                  <a:cubicBezTo>
                    <a:pt x="72934" y="325804"/>
                    <a:pt x="0" y="252870"/>
                    <a:pt x="0" y="162902"/>
                  </a:cubicBezTo>
                  <a:cubicBezTo>
                    <a:pt x="0" y="72933"/>
                    <a:pt x="72934" y="0"/>
                    <a:pt x="162902" y="0"/>
                  </a:cubicBezTo>
                  <a:cubicBezTo>
                    <a:pt x="252870" y="0"/>
                    <a:pt x="325804" y="72933"/>
                    <a:pt x="325804" y="162902"/>
                  </a:cubicBezTo>
                  <a:close/>
                </a:path>
              </a:pathLst>
            </a:custGeom>
            <a:noFill/>
            <a:ln w="101798" cap="rnd">
              <a:solidFill>
                <a:srgbClr val="231F20"/>
              </a:solid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7633E828-4DE4-4A56-6E3B-BB5B454458EE}"/>
                </a:ext>
              </a:extLst>
            </p:cNvPr>
            <p:cNvSpPr/>
            <p:nvPr/>
          </p:nvSpPr>
          <p:spPr>
            <a:xfrm>
              <a:off x="5621514" y="3979530"/>
              <a:ext cx="1819072" cy="210415"/>
            </a:xfrm>
            <a:custGeom>
              <a:avLst/>
              <a:gdLst>
                <a:gd name="connsiteX0" fmla="*/ 1819072 w 1819072"/>
                <a:gd name="connsiteY0" fmla="*/ 210415 h 210415"/>
                <a:gd name="connsiteX1" fmla="*/ 1608657 w 1819072"/>
                <a:gd name="connsiteY1" fmla="*/ 0 h 210415"/>
                <a:gd name="connsiteX2" fmla="*/ 1506843 w 1819072"/>
                <a:gd name="connsiteY2" fmla="*/ 0 h 210415"/>
                <a:gd name="connsiteX3" fmla="*/ 1459330 w 1819072"/>
                <a:gd name="connsiteY3" fmla="*/ 0 h 210415"/>
                <a:gd name="connsiteX4" fmla="*/ 271503 w 1819072"/>
                <a:gd name="connsiteY4" fmla="*/ 0 h 210415"/>
                <a:gd name="connsiteX5" fmla="*/ 0 w 1819072"/>
                <a:gd name="connsiteY5" fmla="*/ 0 h 210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9072" h="210415">
                  <a:moveTo>
                    <a:pt x="1819072" y="210415"/>
                  </a:moveTo>
                  <a:cubicBezTo>
                    <a:pt x="1819072" y="95026"/>
                    <a:pt x="1724046" y="0"/>
                    <a:pt x="1608657" y="0"/>
                  </a:cubicBezTo>
                  <a:moveTo>
                    <a:pt x="1506843" y="0"/>
                  </a:moveTo>
                  <a:lnTo>
                    <a:pt x="1459330" y="0"/>
                  </a:lnTo>
                  <a:moveTo>
                    <a:pt x="271503" y="0"/>
                  </a:moveTo>
                  <a:lnTo>
                    <a:pt x="0" y="0"/>
                  </a:lnTo>
                </a:path>
              </a:pathLst>
            </a:custGeom>
            <a:noFill/>
            <a:ln w="101798" cap="rnd">
              <a:solidFill>
                <a:srgbClr val="FFFFFF"/>
              </a:solid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B1887343-E948-D293-1869-A0C0FCCBBE42}"/>
                </a:ext>
              </a:extLst>
            </p:cNvPr>
            <p:cNvSpPr/>
            <p:nvPr/>
          </p:nvSpPr>
          <p:spPr>
            <a:xfrm>
              <a:off x="4267746" y="2890477"/>
              <a:ext cx="3243755" cy="2117016"/>
            </a:xfrm>
            <a:custGeom>
              <a:avLst/>
              <a:gdLst>
                <a:gd name="connsiteX0" fmla="*/ 50552 w 3243755"/>
                <a:gd name="connsiteY0" fmla="*/ 1693148 h 2117016"/>
                <a:gd name="connsiteX1" fmla="*/ 423869 w 3243755"/>
                <a:gd name="connsiteY1" fmla="*/ 817549 h 2117016"/>
                <a:gd name="connsiteX2" fmla="*/ 2317605 w 3243755"/>
                <a:gd name="connsiteY2" fmla="*/ 50552 h 2117016"/>
                <a:gd name="connsiteX3" fmla="*/ 3193203 w 3243755"/>
                <a:gd name="connsiteY3" fmla="*/ 423869 h 2117016"/>
                <a:gd name="connsiteX4" fmla="*/ 2819886 w 3243755"/>
                <a:gd name="connsiteY4" fmla="*/ 1299468 h 2117016"/>
                <a:gd name="connsiteX5" fmla="*/ 926151 w 3243755"/>
                <a:gd name="connsiteY5" fmla="*/ 2066465 h 2117016"/>
                <a:gd name="connsiteX6" fmla="*/ 50552 w 3243755"/>
                <a:gd name="connsiteY6" fmla="*/ 1693148 h 211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3755" h="2117016">
                  <a:moveTo>
                    <a:pt x="50552" y="1693148"/>
                  </a:moveTo>
                  <a:cubicBezTo>
                    <a:pt x="-91987" y="1353768"/>
                    <a:pt x="77703" y="960089"/>
                    <a:pt x="423869" y="817549"/>
                  </a:cubicBezTo>
                  <a:lnTo>
                    <a:pt x="2317605" y="50552"/>
                  </a:lnTo>
                  <a:cubicBezTo>
                    <a:pt x="2663772" y="-91987"/>
                    <a:pt x="3057452" y="77703"/>
                    <a:pt x="3193203" y="423869"/>
                  </a:cubicBezTo>
                  <a:cubicBezTo>
                    <a:pt x="3335743" y="770036"/>
                    <a:pt x="3166053" y="1163716"/>
                    <a:pt x="2819886" y="1299468"/>
                  </a:cubicBezTo>
                  <a:lnTo>
                    <a:pt x="926151" y="2066465"/>
                  </a:lnTo>
                  <a:cubicBezTo>
                    <a:pt x="579984" y="2209004"/>
                    <a:pt x="186304" y="2039314"/>
                    <a:pt x="50552" y="1693148"/>
                  </a:cubicBezTo>
                  <a:close/>
                </a:path>
              </a:pathLst>
            </a:custGeom>
            <a:solidFill>
              <a:srgbClr val="FFFFFF"/>
            </a:solidFill>
            <a:ln w="67866"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63FC927E-E47C-D85E-93B3-3FBEADFEFE50}"/>
                </a:ext>
              </a:extLst>
            </p:cNvPr>
            <p:cNvSpPr/>
            <p:nvPr/>
          </p:nvSpPr>
          <p:spPr>
            <a:xfrm>
              <a:off x="4304181" y="2994964"/>
              <a:ext cx="3229109" cy="2043971"/>
            </a:xfrm>
            <a:custGeom>
              <a:avLst/>
              <a:gdLst>
                <a:gd name="connsiteX0" fmla="*/ 75205 w 3229109"/>
                <a:gd name="connsiteY0" fmla="*/ 1697262 h 2043971"/>
                <a:gd name="connsiteX1" fmla="*/ 41267 w 3229109"/>
                <a:gd name="connsiteY1" fmla="*/ 1615811 h 2043971"/>
                <a:gd name="connsiteX2" fmla="*/ 341305 w 3229109"/>
                <a:gd name="connsiteY2" fmla="*/ 898506 h 2043971"/>
                <a:gd name="connsiteX3" fmla="*/ 346708 w 3229109"/>
                <a:gd name="connsiteY3" fmla="*/ 896327 h 2043971"/>
                <a:gd name="connsiteX4" fmla="*/ 2464434 w 3229109"/>
                <a:gd name="connsiteY4" fmla="*/ 41092 h 2043971"/>
                <a:gd name="connsiteX5" fmla="*/ 3183918 w 3229109"/>
                <a:gd name="connsiteY5" fmla="*/ 346533 h 2043971"/>
                <a:gd name="connsiteX6" fmla="*/ 2830964 w 3229109"/>
                <a:gd name="connsiteY6" fmla="*/ 1181406 h 2043971"/>
                <a:gd name="connsiteX7" fmla="*/ 794689 w 3229109"/>
                <a:gd name="connsiteY7" fmla="*/ 2002703 h 2043971"/>
                <a:gd name="connsiteX8" fmla="*/ 77386 w 3229109"/>
                <a:gd name="connsiteY8" fmla="*/ 1702665 h 2043971"/>
                <a:gd name="connsiteX9" fmla="*/ 75205 w 3229109"/>
                <a:gd name="connsiteY9" fmla="*/ 1697262 h 204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29109" h="2043971">
                  <a:moveTo>
                    <a:pt x="75205" y="1697262"/>
                  </a:moveTo>
                  <a:lnTo>
                    <a:pt x="41267" y="1615811"/>
                  </a:lnTo>
                  <a:cubicBezTo>
                    <a:pt x="-73956" y="1334880"/>
                    <a:pt x="60377" y="1013732"/>
                    <a:pt x="341305" y="898506"/>
                  </a:cubicBezTo>
                  <a:cubicBezTo>
                    <a:pt x="343104" y="897773"/>
                    <a:pt x="344903" y="897047"/>
                    <a:pt x="346708" y="896327"/>
                  </a:cubicBezTo>
                  <a:lnTo>
                    <a:pt x="2464434" y="41092"/>
                  </a:lnTo>
                  <a:cubicBezTo>
                    <a:pt x="2749513" y="-74297"/>
                    <a:pt x="3068529" y="61455"/>
                    <a:pt x="3183918" y="346533"/>
                  </a:cubicBezTo>
                  <a:cubicBezTo>
                    <a:pt x="3312882" y="672337"/>
                    <a:pt x="3156768" y="1045654"/>
                    <a:pt x="2830964" y="1181406"/>
                  </a:cubicBezTo>
                  <a:lnTo>
                    <a:pt x="794689" y="2002703"/>
                  </a:lnTo>
                  <a:cubicBezTo>
                    <a:pt x="513757" y="2117930"/>
                    <a:pt x="192610" y="1983597"/>
                    <a:pt x="77386" y="1702665"/>
                  </a:cubicBezTo>
                  <a:cubicBezTo>
                    <a:pt x="76650" y="1700867"/>
                    <a:pt x="75922" y="1699068"/>
                    <a:pt x="75205" y="1697262"/>
                  </a:cubicBezTo>
                  <a:close/>
                </a:path>
              </a:pathLst>
            </a:custGeom>
            <a:solidFill>
              <a:srgbClr val="F6D532"/>
            </a:solidFill>
            <a:ln w="67866"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5D7540BB-10C7-FF87-AF64-3B7666192008}"/>
                </a:ext>
              </a:extLst>
            </p:cNvPr>
            <p:cNvSpPr/>
            <p:nvPr/>
          </p:nvSpPr>
          <p:spPr>
            <a:xfrm>
              <a:off x="4289171" y="2979779"/>
              <a:ext cx="3214479" cy="1884113"/>
            </a:xfrm>
            <a:custGeom>
              <a:avLst/>
              <a:gdLst>
                <a:gd name="connsiteX0" fmla="*/ 35914 w 3214479"/>
                <a:gd name="connsiteY0" fmla="*/ 1576696 h 1884113"/>
                <a:gd name="connsiteX1" fmla="*/ 307418 w 3214479"/>
                <a:gd name="connsiteY1" fmla="*/ 938663 h 1884113"/>
                <a:gd name="connsiteX2" fmla="*/ 2540532 w 3214479"/>
                <a:gd name="connsiteY2" fmla="*/ 35914 h 1884113"/>
                <a:gd name="connsiteX3" fmla="*/ 3178565 w 3214479"/>
                <a:gd name="connsiteY3" fmla="*/ 307418 h 1884113"/>
                <a:gd name="connsiteX4" fmla="*/ 2907062 w 3214479"/>
                <a:gd name="connsiteY4" fmla="*/ 945450 h 1884113"/>
                <a:gd name="connsiteX5" fmla="*/ 673947 w 3214479"/>
                <a:gd name="connsiteY5" fmla="*/ 1848199 h 1884113"/>
                <a:gd name="connsiteX6" fmla="*/ 35914 w 3214479"/>
                <a:gd name="connsiteY6" fmla="*/ 1576696 h 1884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4479" h="1884113">
                  <a:moveTo>
                    <a:pt x="35914" y="1576696"/>
                  </a:moveTo>
                  <a:cubicBezTo>
                    <a:pt x="-65900" y="1325555"/>
                    <a:pt x="56277" y="1040477"/>
                    <a:pt x="307418" y="938663"/>
                  </a:cubicBezTo>
                  <a:lnTo>
                    <a:pt x="2540532" y="35914"/>
                  </a:lnTo>
                  <a:cubicBezTo>
                    <a:pt x="2791673" y="-65900"/>
                    <a:pt x="3076752" y="56277"/>
                    <a:pt x="3178565" y="307418"/>
                  </a:cubicBezTo>
                  <a:cubicBezTo>
                    <a:pt x="3280379" y="558558"/>
                    <a:pt x="3158202" y="843637"/>
                    <a:pt x="2907062" y="945450"/>
                  </a:cubicBezTo>
                  <a:lnTo>
                    <a:pt x="673947" y="1848199"/>
                  </a:lnTo>
                  <a:cubicBezTo>
                    <a:pt x="422806" y="1950013"/>
                    <a:pt x="137728" y="1827836"/>
                    <a:pt x="35914" y="1576696"/>
                  </a:cubicBezTo>
                  <a:close/>
                </a:path>
              </a:pathLst>
            </a:custGeom>
            <a:solidFill>
              <a:srgbClr val="F8E167"/>
            </a:solidFill>
            <a:ln w="67866"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875D179B-FA61-6DDD-87E8-92ABA4255DDA}"/>
                </a:ext>
              </a:extLst>
            </p:cNvPr>
            <p:cNvSpPr/>
            <p:nvPr/>
          </p:nvSpPr>
          <p:spPr>
            <a:xfrm>
              <a:off x="4277354" y="3538337"/>
              <a:ext cx="1344159" cy="1466336"/>
            </a:xfrm>
            <a:custGeom>
              <a:avLst/>
              <a:gdLst>
                <a:gd name="connsiteX0" fmla="*/ 841879 w 1344159"/>
                <a:gd name="connsiteY0" fmla="*/ 0 h 1466336"/>
                <a:gd name="connsiteX1" fmla="*/ 421049 w 1344159"/>
                <a:gd name="connsiteY1" fmla="*/ 169690 h 1466336"/>
                <a:gd name="connsiteX2" fmla="*/ 47732 w 1344159"/>
                <a:gd name="connsiteY2" fmla="*/ 1045288 h 1466336"/>
                <a:gd name="connsiteX3" fmla="*/ 923330 w 1344159"/>
                <a:gd name="connsiteY3" fmla="*/ 1418605 h 1466336"/>
                <a:gd name="connsiteX4" fmla="*/ 1344160 w 1344159"/>
                <a:gd name="connsiteY4" fmla="*/ 1248915 h 1466336"/>
                <a:gd name="connsiteX5" fmla="*/ 841879 w 1344159"/>
                <a:gd name="connsiteY5" fmla="*/ 0 h 146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4159" h="1466336">
                  <a:moveTo>
                    <a:pt x="841879" y="0"/>
                  </a:moveTo>
                  <a:lnTo>
                    <a:pt x="421049" y="169690"/>
                  </a:lnTo>
                  <a:cubicBezTo>
                    <a:pt x="74882" y="305441"/>
                    <a:pt x="-88020" y="699121"/>
                    <a:pt x="47732" y="1045288"/>
                  </a:cubicBezTo>
                  <a:cubicBezTo>
                    <a:pt x="190271" y="1391455"/>
                    <a:pt x="577163" y="1554357"/>
                    <a:pt x="923330" y="1418605"/>
                  </a:cubicBezTo>
                  <a:lnTo>
                    <a:pt x="1344160" y="1248915"/>
                  </a:lnTo>
                  <a:lnTo>
                    <a:pt x="841879" y="0"/>
                  </a:lnTo>
                  <a:close/>
                </a:path>
              </a:pathLst>
            </a:custGeom>
            <a:solidFill>
              <a:srgbClr val="FFFFFF"/>
            </a:solidFill>
            <a:ln w="67866"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A7D9A9BC-DC74-3569-D49A-B9DF6E2829A5}"/>
                </a:ext>
              </a:extLst>
            </p:cNvPr>
            <p:cNvSpPr/>
            <p:nvPr/>
          </p:nvSpPr>
          <p:spPr>
            <a:xfrm>
              <a:off x="4329060" y="3680876"/>
              <a:ext cx="1292454" cy="1342900"/>
            </a:xfrm>
            <a:custGeom>
              <a:avLst/>
              <a:gdLst>
                <a:gd name="connsiteX0" fmla="*/ 851261 w 1292454"/>
                <a:gd name="connsiteY0" fmla="*/ 0 h 1342900"/>
                <a:gd name="connsiteX1" fmla="*/ 376130 w 1292454"/>
                <a:gd name="connsiteY1" fmla="*/ 190052 h 1342900"/>
                <a:gd name="connsiteX2" fmla="*/ 43539 w 1292454"/>
                <a:gd name="connsiteY2" fmla="*/ 970624 h 1342900"/>
                <a:gd name="connsiteX3" fmla="*/ 817323 w 1292454"/>
                <a:gd name="connsiteY3" fmla="*/ 1296428 h 1342900"/>
                <a:gd name="connsiteX4" fmla="*/ 1292454 w 1292454"/>
                <a:gd name="connsiteY4" fmla="*/ 1106376 h 1342900"/>
                <a:gd name="connsiteX5" fmla="*/ 851261 w 1292454"/>
                <a:gd name="connsiteY5" fmla="*/ 0 h 1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2454" h="1342900">
                  <a:moveTo>
                    <a:pt x="851261" y="0"/>
                  </a:moveTo>
                  <a:lnTo>
                    <a:pt x="376130" y="190052"/>
                  </a:lnTo>
                  <a:cubicBezTo>
                    <a:pt x="63902" y="319016"/>
                    <a:pt x="-78638" y="665183"/>
                    <a:pt x="43539" y="970624"/>
                  </a:cubicBezTo>
                  <a:cubicBezTo>
                    <a:pt x="165715" y="1276066"/>
                    <a:pt x="511882" y="1425393"/>
                    <a:pt x="817323" y="1296428"/>
                  </a:cubicBezTo>
                  <a:lnTo>
                    <a:pt x="1292454" y="1106376"/>
                  </a:lnTo>
                  <a:lnTo>
                    <a:pt x="851261" y="0"/>
                  </a:lnTo>
                  <a:close/>
                </a:path>
              </a:pathLst>
            </a:custGeom>
            <a:solidFill>
              <a:srgbClr val="E7D0A8"/>
            </a:solidFill>
            <a:ln w="67866"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1DB43395-12A9-5C81-8046-B5E44AA4BCB4}"/>
                </a:ext>
              </a:extLst>
            </p:cNvPr>
            <p:cNvSpPr/>
            <p:nvPr/>
          </p:nvSpPr>
          <p:spPr>
            <a:xfrm>
              <a:off x="4295959" y="3680876"/>
              <a:ext cx="1250891" cy="1176228"/>
            </a:xfrm>
            <a:custGeom>
              <a:avLst/>
              <a:gdLst>
                <a:gd name="connsiteX0" fmla="*/ 884362 w 1250891"/>
                <a:gd name="connsiteY0" fmla="*/ 0 h 1176228"/>
                <a:gd name="connsiteX1" fmla="*/ 307418 w 1250891"/>
                <a:gd name="connsiteY1" fmla="*/ 230778 h 1176228"/>
                <a:gd name="connsiteX2" fmla="*/ 35914 w 1250891"/>
                <a:gd name="connsiteY2" fmla="*/ 868811 h 1176228"/>
                <a:gd name="connsiteX3" fmla="*/ 673947 w 1250891"/>
                <a:gd name="connsiteY3" fmla="*/ 1140314 h 1176228"/>
                <a:gd name="connsiteX4" fmla="*/ 1250892 w 1250891"/>
                <a:gd name="connsiteY4" fmla="*/ 909536 h 1176228"/>
                <a:gd name="connsiteX5" fmla="*/ 884362 w 1250891"/>
                <a:gd name="connsiteY5" fmla="*/ 0 h 117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0891" h="1176228">
                  <a:moveTo>
                    <a:pt x="884362" y="0"/>
                  </a:moveTo>
                  <a:lnTo>
                    <a:pt x="307418" y="230778"/>
                  </a:lnTo>
                  <a:cubicBezTo>
                    <a:pt x="56277" y="332591"/>
                    <a:pt x="-65900" y="617670"/>
                    <a:pt x="35914" y="868811"/>
                  </a:cubicBezTo>
                  <a:cubicBezTo>
                    <a:pt x="137728" y="1119951"/>
                    <a:pt x="422806" y="1242128"/>
                    <a:pt x="673947" y="1140314"/>
                  </a:cubicBezTo>
                  <a:lnTo>
                    <a:pt x="1250892" y="909536"/>
                  </a:lnTo>
                  <a:lnTo>
                    <a:pt x="884362" y="0"/>
                  </a:lnTo>
                  <a:close/>
                </a:path>
              </a:pathLst>
            </a:custGeom>
            <a:solidFill>
              <a:srgbClr val="FFE4B8"/>
            </a:solidFill>
            <a:ln w="67866"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18B4733A-4B4A-D399-BB58-8EFEEE3FA663}"/>
                </a:ext>
              </a:extLst>
            </p:cNvPr>
            <p:cNvSpPr/>
            <p:nvPr/>
          </p:nvSpPr>
          <p:spPr>
            <a:xfrm>
              <a:off x="4267746" y="2890477"/>
              <a:ext cx="3243755" cy="2117016"/>
            </a:xfrm>
            <a:custGeom>
              <a:avLst/>
              <a:gdLst>
                <a:gd name="connsiteX0" fmla="*/ 50552 w 3243755"/>
                <a:gd name="connsiteY0" fmla="*/ 1693148 h 2117016"/>
                <a:gd name="connsiteX1" fmla="*/ 423869 w 3243755"/>
                <a:gd name="connsiteY1" fmla="*/ 817549 h 2117016"/>
                <a:gd name="connsiteX2" fmla="*/ 2317605 w 3243755"/>
                <a:gd name="connsiteY2" fmla="*/ 50552 h 2117016"/>
                <a:gd name="connsiteX3" fmla="*/ 3193203 w 3243755"/>
                <a:gd name="connsiteY3" fmla="*/ 423869 h 2117016"/>
                <a:gd name="connsiteX4" fmla="*/ 2819886 w 3243755"/>
                <a:gd name="connsiteY4" fmla="*/ 1299468 h 2117016"/>
                <a:gd name="connsiteX5" fmla="*/ 926151 w 3243755"/>
                <a:gd name="connsiteY5" fmla="*/ 2066465 h 2117016"/>
                <a:gd name="connsiteX6" fmla="*/ 50552 w 3243755"/>
                <a:gd name="connsiteY6" fmla="*/ 1693148 h 2117016"/>
                <a:gd name="connsiteX7" fmla="*/ 1353768 w 3243755"/>
                <a:gd name="connsiteY7" fmla="*/ 1896775 h 2117016"/>
                <a:gd name="connsiteX8" fmla="*/ 892213 w 3243755"/>
                <a:gd name="connsiteY8" fmla="*/ 749673 h 211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3755" h="2117016">
                  <a:moveTo>
                    <a:pt x="50552" y="1693148"/>
                  </a:moveTo>
                  <a:cubicBezTo>
                    <a:pt x="-91987" y="1353768"/>
                    <a:pt x="77703" y="960089"/>
                    <a:pt x="423869" y="817549"/>
                  </a:cubicBezTo>
                  <a:lnTo>
                    <a:pt x="2317605" y="50552"/>
                  </a:lnTo>
                  <a:cubicBezTo>
                    <a:pt x="2663772" y="-91987"/>
                    <a:pt x="3057452" y="77703"/>
                    <a:pt x="3193203" y="423869"/>
                  </a:cubicBezTo>
                  <a:cubicBezTo>
                    <a:pt x="3335743" y="770036"/>
                    <a:pt x="3166053" y="1163716"/>
                    <a:pt x="2819886" y="1299468"/>
                  </a:cubicBezTo>
                  <a:lnTo>
                    <a:pt x="926151" y="2066465"/>
                  </a:lnTo>
                  <a:cubicBezTo>
                    <a:pt x="579984" y="2209004"/>
                    <a:pt x="186304" y="2039314"/>
                    <a:pt x="50552" y="1693148"/>
                  </a:cubicBezTo>
                  <a:close/>
                  <a:moveTo>
                    <a:pt x="1353768" y="1896775"/>
                  </a:moveTo>
                  <a:lnTo>
                    <a:pt x="892213" y="749673"/>
                  </a:lnTo>
                </a:path>
              </a:pathLst>
            </a:custGeom>
            <a:noFill/>
            <a:ln w="101798" cap="rnd">
              <a:solidFill>
                <a:srgbClr val="231F20"/>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145C5A9C-E61F-7F3E-A57B-F11F01AA0AC6}"/>
                </a:ext>
              </a:extLst>
            </p:cNvPr>
            <p:cNvSpPr/>
            <p:nvPr/>
          </p:nvSpPr>
          <p:spPr>
            <a:xfrm rot="20280121">
              <a:off x="4740413" y="4190038"/>
              <a:ext cx="325803" cy="325803"/>
            </a:xfrm>
            <a:custGeom>
              <a:avLst/>
              <a:gdLst>
                <a:gd name="connsiteX0" fmla="*/ 325804 w 325803"/>
                <a:gd name="connsiteY0" fmla="*/ 162902 h 325803"/>
                <a:gd name="connsiteX1" fmla="*/ 162902 w 325803"/>
                <a:gd name="connsiteY1" fmla="*/ 325804 h 325803"/>
                <a:gd name="connsiteX2" fmla="*/ 0 w 325803"/>
                <a:gd name="connsiteY2" fmla="*/ 162902 h 325803"/>
                <a:gd name="connsiteX3" fmla="*/ 162902 w 325803"/>
                <a:gd name="connsiteY3" fmla="*/ 0 h 325803"/>
                <a:gd name="connsiteX4" fmla="*/ 325804 w 325803"/>
                <a:gd name="connsiteY4" fmla="*/ 162902 h 325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803" h="325803">
                  <a:moveTo>
                    <a:pt x="325804" y="162902"/>
                  </a:moveTo>
                  <a:cubicBezTo>
                    <a:pt x="325804" y="252870"/>
                    <a:pt x="252870" y="325804"/>
                    <a:pt x="162902" y="325804"/>
                  </a:cubicBezTo>
                  <a:cubicBezTo>
                    <a:pt x="72934" y="325804"/>
                    <a:pt x="0" y="252870"/>
                    <a:pt x="0" y="162902"/>
                  </a:cubicBezTo>
                  <a:cubicBezTo>
                    <a:pt x="0" y="72933"/>
                    <a:pt x="72934" y="0"/>
                    <a:pt x="162902" y="0"/>
                  </a:cubicBezTo>
                  <a:cubicBezTo>
                    <a:pt x="252870" y="0"/>
                    <a:pt x="325804" y="72933"/>
                    <a:pt x="325804" y="162902"/>
                  </a:cubicBezTo>
                  <a:close/>
                </a:path>
              </a:pathLst>
            </a:custGeom>
            <a:solidFill>
              <a:srgbClr val="FFFFFF"/>
            </a:solidFill>
            <a:ln w="67866"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A75A7B94-5D22-DEA0-ACBD-AA289D173E87}"/>
                </a:ext>
              </a:extLst>
            </p:cNvPr>
            <p:cNvSpPr/>
            <p:nvPr/>
          </p:nvSpPr>
          <p:spPr>
            <a:xfrm rot="20280121">
              <a:off x="4740413" y="4190038"/>
              <a:ext cx="325803" cy="325803"/>
            </a:xfrm>
            <a:custGeom>
              <a:avLst/>
              <a:gdLst>
                <a:gd name="connsiteX0" fmla="*/ 325804 w 325803"/>
                <a:gd name="connsiteY0" fmla="*/ 162902 h 325803"/>
                <a:gd name="connsiteX1" fmla="*/ 162902 w 325803"/>
                <a:gd name="connsiteY1" fmla="*/ 325804 h 325803"/>
                <a:gd name="connsiteX2" fmla="*/ 0 w 325803"/>
                <a:gd name="connsiteY2" fmla="*/ 162902 h 325803"/>
                <a:gd name="connsiteX3" fmla="*/ 162902 w 325803"/>
                <a:gd name="connsiteY3" fmla="*/ 0 h 325803"/>
                <a:gd name="connsiteX4" fmla="*/ 325804 w 325803"/>
                <a:gd name="connsiteY4" fmla="*/ 162902 h 325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803" h="325803">
                  <a:moveTo>
                    <a:pt x="325804" y="162902"/>
                  </a:moveTo>
                  <a:cubicBezTo>
                    <a:pt x="325804" y="252870"/>
                    <a:pt x="252870" y="325804"/>
                    <a:pt x="162902" y="325804"/>
                  </a:cubicBezTo>
                  <a:cubicBezTo>
                    <a:pt x="72934" y="325804"/>
                    <a:pt x="0" y="252870"/>
                    <a:pt x="0" y="162902"/>
                  </a:cubicBezTo>
                  <a:cubicBezTo>
                    <a:pt x="0" y="72933"/>
                    <a:pt x="72934" y="0"/>
                    <a:pt x="162902" y="0"/>
                  </a:cubicBezTo>
                  <a:cubicBezTo>
                    <a:pt x="252870" y="0"/>
                    <a:pt x="325804" y="72933"/>
                    <a:pt x="325804" y="162902"/>
                  </a:cubicBezTo>
                  <a:close/>
                </a:path>
              </a:pathLst>
            </a:custGeom>
            <a:noFill/>
            <a:ln w="101798" cap="rnd">
              <a:solidFill>
                <a:srgbClr val="231F2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49254713-C26F-3F74-D7B4-F5EC55B05F70}"/>
                </a:ext>
              </a:extLst>
            </p:cNvPr>
            <p:cNvSpPr/>
            <p:nvPr/>
          </p:nvSpPr>
          <p:spPr>
            <a:xfrm>
              <a:off x="5431462" y="3116632"/>
              <a:ext cx="1771559" cy="625332"/>
            </a:xfrm>
            <a:custGeom>
              <a:avLst/>
              <a:gdLst>
                <a:gd name="connsiteX0" fmla="*/ 1771559 w 1771559"/>
                <a:gd name="connsiteY0" fmla="*/ 129839 h 625332"/>
                <a:gd name="connsiteX1" fmla="*/ 1500056 w 1771559"/>
                <a:gd name="connsiteY1" fmla="*/ 14450 h 625332"/>
                <a:gd name="connsiteX2" fmla="*/ 1398242 w 1771559"/>
                <a:gd name="connsiteY2" fmla="*/ 55176 h 625332"/>
                <a:gd name="connsiteX3" fmla="*/ 1357517 w 1771559"/>
                <a:gd name="connsiteY3" fmla="*/ 75538 h 625332"/>
                <a:gd name="connsiteX4" fmla="*/ 257928 w 1771559"/>
                <a:gd name="connsiteY4" fmla="*/ 516731 h 625332"/>
                <a:gd name="connsiteX5" fmla="*/ 0 w 1771559"/>
                <a:gd name="connsiteY5" fmla="*/ 625332 h 625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1559" h="625332">
                  <a:moveTo>
                    <a:pt x="1771559" y="129839"/>
                  </a:moveTo>
                  <a:cubicBezTo>
                    <a:pt x="1730834" y="21238"/>
                    <a:pt x="1608657" y="-26275"/>
                    <a:pt x="1500056" y="14450"/>
                  </a:cubicBezTo>
                  <a:moveTo>
                    <a:pt x="1398242" y="55176"/>
                  </a:moveTo>
                  <a:lnTo>
                    <a:pt x="1357517" y="75538"/>
                  </a:lnTo>
                  <a:moveTo>
                    <a:pt x="257928" y="516731"/>
                  </a:moveTo>
                  <a:lnTo>
                    <a:pt x="0" y="625332"/>
                  </a:lnTo>
                </a:path>
              </a:pathLst>
            </a:custGeom>
            <a:noFill/>
            <a:ln w="101798" cap="rnd">
              <a:solidFill>
                <a:srgbClr val="FFFFFF"/>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E8490E58-112F-1585-94BA-7F8FBCFC177C}"/>
                </a:ext>
              </a:extLst>
            </p:cNvPr>
            <p:cNvSpPr/>
            <p:nvPr/>
          </p:nvSpPr>
          <p:spPr>
            <a:xfrm>
              <a:off x="4269088" y="2213061"/>
              <a:ext cx="2786302" cy="2793090"/>
            </a:xfrm>
            <a:custGeom>
              <a:avLst/>
              <a:gdLst>
                <a:gd name="connsiteX0" fmla="*/ 198537 w 2786302"/>
                <a:gd name="connsiteY0" fmla="*/ 2594554 h 2793090"/>
                <a:gd name="connsiteX1" fmla="*/ 198537 w 2786302"/>
                <a:gd name="connsiteY1" fmla="*/ 1644292 h 2793090"/>
                <a:gd name="connsiteX2" fmla="*/ 1637505 w 2786302"/>
                <a:gd name="connsiteY2" fmla="*/ 198537 h 2793090"/>
                <a:gd name="connsiteX3" fmla="*/ 2587766 w 2786302"/>
                <a:gd name="connsiteY3" fmla="*/ 198537 h 2793090"/>
                <a:gd name="connsiteX4" fmla="*/ 2587766 w 2786302"/>
                <a:gd name="connsiteY4" fmla="*/ 1148798 h 2793090"/>
                <a:gd name="connsiteX5" fmla="*/ 1148798 w 2786302"/>
                <a:gd name="connsiteY5" fmla="*/ 2594554 h 2793090"/>
                <a:gd name="connsiteX6" fmla="*/ 198537 w 2786302"/>
                <a:gd name="connsiteY6" fmla="*/ 2594554 h 2793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6302" h="2793090">
                  <a:moveTo>
                    <a:pt x="198537" y="2594554"/>
                  </a:moveTo>
                  <a:cubicBezTo>
                    <a:pt x="-66179" y="2329838"/>
                    <a:pt x="-66179" y="1902220"/>
                    <a:pt x="198537" y="1644292"/>
                  </a:cubicBezTo>
                  <a:lnTo>
                    <a:pt x="1637505" y="198537"/>
                  </a:lnTo>
                  <a:cubicBezTo>
                    <a:pt x="1902220" y="-66179"/>
                    <a:pt x="2329838" y="-66179"/>
                    <a:pt x="2587766" y="198537"/>
                  </a:cubicBezTo>
                  <a:cubicBezTo>
                    <a:pt x="2852482" y="463253"/>
                    <a:pt x="2852482" y="890870"/>
                    <a:pt x="2587766" y="1148798"/>
                  </a:cubicBezTo>
                  <a:lnTo>
                    <a:pt x="1148798" y="2594554"/>
                  </a:lnTo>
                  <a:cubicBezTo>
                    <a:pt x="884083" y="2859270"/>
                    <a:pt x="463253" y="2859270"/>
                    <a:pt x="198537" y="2594554"/>
                  </a:cubicBezTo>
                  <a:close/>
                </a:path>
              </a:pathLst>
            </a:custGeom>
            <a:solidFill>
              <a:srgbClr val="FFFFFF"/>
            </a:solidFill>
            <a:ln w="67866"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89ADBA90-3235-3DA9-9376-5A38AAC9A8FD}"/>
                </a:ext>
              </a:extLst>
            </p:cNvPr>
            <p:cNvSpPr/>
            <p:nvPr/>
          </p:nvSpPr>
          <p:spPr>
            <a:xfrm>
              <a:off x="4345448" y="2269059"/>
              <a:ext cx="2742183" cy="2769333"/>
            </a:xfrm>
            <a:custGeom>
              <a:avLst/>
              <a:gdLst>
                <a:gd name="connsiteX0" fmla="*/ 210415 w 2742183"/>
                <a:gd name="connsiteY0" fmla="*/ 2606432 h 2769333"/>
                <a:gd name="connsiteX1" fmla="*/ 162902 w 2742183"/>
                <a:gd name="connsiteY1" fmla="*/ 2558919 h 2769333"/>
                <a:gd name="connsiteX2" fmla="*/ 162902 w 2742183"/>
                <a:gd name="connsiteY2" fmla="*/ 1764772 h 2769333"/>
                <a:gd name="connsiteX3" fmla="*/ 1764772 w 2742183"/>
                <a:gd name="connsiteY3" fmla="*/ 162902 h 2769333"/>
                <a:gd name="connsiteX4" fmla="*/ 2558919 w 2742183"/>
                <a:gd name="connsiteY4" fmla="*/ 162902 h 2769333"/>
                <a:gd name="connsiteX5" fmla="*/ 2558919 w 2742183"/>
                <a:gd name="connsiteY5" fmla="*/ 1052076 h 2769333"/>
                <a:gd name="connsiteX6" fmla="*/ 1004562 w 2742183"/>
                <a:gd name="connsiteY6" fmla="*/ 2606432 h 2769333"/>
                <a:gd name="connsiteX7" fmla="*/ 210415 w 2742183"/>
                <a:gd name="connsiteY7" fmla="*/ 2606432 h 2769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2183" h="2769333">
                  <a:moveTo>
                    <a:pt x="210415" y="2606432"/>
                  </a:moveTo>
                  <a:lnTo>
                    <a:pt x="162902" y="2558919"/>
                  </a:lnTo>
                  <a:cubicBezTo>
                    <a:pt x="-54301" y="2341716"/>
                    <a:pt x="-54301" y="1988762"/>
                    <a:pt x="162902" y="1764772"/>
                  </a:cubicBezTo>
                  <a:lnTo>
                    <a:pt x="1764772" y="162902"/>
                  </a:lnTo>
                  <a:cubicBezTo>
                    <a:pt x="1981974" y="-54301"/>
                    <a:pt x="2334929" y="-54301"/>
                    <a:pt x="2558919" y="162902"/>
                  </a:cubicBezTo>
                  <a:cubicBezTo>
                    <a:pt x="2803272" y="407255"/>
                    <a:pt x="2803272" y="807722"/>
                    <a:pt x="2558919" y="1052076"/>
                  </a:cubicBezTo>
                  <a:lnTo>
                    <a:pt x="1004562" y="2606432"/>
                  </a:lnTo>
                  <a:cubicBezTo>
                    <a:pt x="787360" y="2823635"/>
                    <a:pt x="434405" y="2823635"/>
                    <a:pt x="210415" y="2606432"/>
                  </a:cubicBezTo>
                  <a:close/>
                </a:path>
              </a:pathLst>
            </a:custGeom>
            <a:solidFill>
              <a:srgbClr val="F9AE19"/>
            </a:solidFill>
            <a:ln w="67866"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A7909E57-E30D-2FF1-9E8A-68956AFE7F3B}"/>
                </a:ext>
              </a:extLst>
            </p:cNvPr>
            <p:cNvSpPr/>
            <p:nvPr/>
          </p:nvSpPr>
          <p:spPr>
            <a:xfrm>
              <a:off x="4318298" y="2235121"/>
              <a:ext cx="2681095" cy="2686185"/>
            </a:xfrm>
            <a:custGeom>
              <a:avLst/>
              <a:gdLst>
                <a:gd name="connsiteX0" fmla="*/ 142539 w 2681095"/>
                <a:gd name="connsiteY0" fmla="*/ 2538556 h 2686185"/>
                <a:gd name="connsiteX1" fmla="*/ 142539 w 2681095"/>
                <a:gd name="connsiteY1" fmla="*/ 1846223 h 2686185"/>
                <a:gd name="connsiteX2" fmla="*/ 1846223 w 2681095"/>
                <a:gd name="connsiteY2" fmla="*/ 142539 h 2686185"/>
                <a:gd name="connsiteX3" fmla="*/ 2538556 w 2681095"/>
                <a:gd name="connsiteY3" fmla="*/ 142539 h 2686185"/>
                <a:gd name="connsiteX4" fmla="*/ 2538556 w 2681095"/>
                <a:gd name="connsiteY4" fmla="*/ 834873 h 2686185"/>
                <a:gd name="connsiteX5" fmla="*/ 834873 w 2681095"/>
                <a:gd name="connsiteY5" fmla="*/ 2538556 h 2686185"/>
                <a:gd name="connsiteX6" fmla="*/ 142539 w 2681095"/>
                <a:gd name="connsiteY6" fmla="*/ 2538556 h 268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81095" h="2686185">
                  <a:moveTo>
                    <a:pt x="142539" y="2538556"/>
                  </a:moveTo>
                  <a:cubicBezTo>
                    <a:pt x="-47513" y="2348504"/>
                    <a:pt x="-47513" y="2036275"/>
                    <a:pt x="142539" y="1846223"/>
                  </a:cubicBezTo>
                  <a:lnTo>
                    <a:pt x="1846223" y="142539"/>
                  </a:lnTo>
                  <a:cubicBezTo>
                    <a:pt x="2036275" y="-47513"/>
                    <a:pt x="2348504" y="-47513"/>
                    <a:pt x="2538556" y="142539"/>
                  </a:cubicBezTo>
                  <a:cubicBezTo>
                    <a:pt x="2728608" y="332591"/>
                    <a:pt x="2728608" y="644820"/>
                    <a:pt x="2538556" y="834873"/>
                  </a:cubicBezTo>
                  <a:lnTo>
                    <a:pt x="834873" y="2538556"/>
                  </a:lnTo>
                  <a:cubicBezTo>
                    <a:pt x="644820" y="2735396"/>
                    <a:pt x="332592" y="2735396"/>
                    <a:pt x="142539" y="2538556"/>
                  </a:cubicBezTo>
                  <a:close/>
                </a:path>
              </a:pathLst>
            </a:custGeom>
            <a:solidFill>
              <a:srgbClr val="FBD108"/>
            </a:solidFill>
            <a:ln w="67866"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316EA27F-2211-C72A-2469-6B98A89DCB47}"/>
                </a:ext>
              </a:extLst>
            </p:cNvPr>
            <p:cNvSpPr/>
            <p:nvPr/>
          </p:nvSpPr>
          <p:spPr>
            <a:xfrm>
              <a:off x="4275876" y="3524762"/>
              <a:ext cx="1467814" cy="1467814"/>
            </a:xfrm>
            <a:custGeom>
              <a:avLst/>
              <a:gdLst>
                <a:gd name="connsiteX0" fmla="*/ 517553 w 1467814"/>
                <a:gd name="connsiteY0" fmla="*/ 0 h 1467814"/>
                <a:gd name="connsiteX1" fmla="*/ 198537 w 1467814"/>
                <a:gd name="connsiteY1" fmla="*/ 319016 h 1467814"/>
                <a:gd name="connsiteX2" fmla="*/ 198537 w 1467814"/>
                <a:gd name="connsiteY2" fmla="*/ 1269278 h 1467814"/>
                <a:gd name="connsiteX3" fmla="*/ 1148798 w 1467814"/>
                <a:gd name="connsiteY3" fmla="*/ 1269278 h 1467814"/>
                <a:gd name="connsiteX4" fmla="*/ 1467815 w 1467814"/>
                <a:gd name="connsiteY4" fmla="*/ 950262 h 1467814"/>
                <a:gd name="connsiteX5" fmla="*/ 517553 w 1467814"/>
                <a:gd name="connsiteY5" fmla="*/ 0 h 1467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7814" h="1467814">
                  <a:moveTo>
                    <a:pt x="517553" y="0"/>
                  </a:moveTo>
                  <a:lnTo>
                    <a:pt x="198537" y="319016"/>
                  </a:lnTo>
                  <a:cubicBezTo>
                    <a:pt x="-66179" y="583732"/>
                    <a:pt x="-66179" y="1011350"/>
                    <a:pt x="198537" y="1269278"/>
                  </a:cubicBezTo>
                  <a:cubicBezTo>
                    <a:pt x="463253" y="1533994"/>
                    <a:pt x="890870" y="1533994"/>
                    <a:pt x="1148798" y="1269278"/>
                  </a:cubicBezTo>
                  <a:lnTo>
                    <a:pt x="1467815" y="950262"/>
                  </a:lnTo>
                  <a:lnTo>
                    <a:pt x="517553" y="0"/>
                  </a:lnTo>
                  <a:close/>
                </a:path>
              </a:pathLst>
            </a:custGeom>
            <a:solidFill>
              <a:srgbClr val="FFFFFF"/>
            </a:solidFill>
            <a:ln w="67866"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CA169B22-A541-57E6-1292-A4E4904BC7E5}"/>
                </a:ext>
              </a:extLst>
            </p:cNvPr>
            <p:cNvSpPr/>
            <p:nvPr/>
          </p:nvSpPr>
          <p:spPr>
            <a:xfrm>
              <a:off x="4362417" y="3640150"/>
              <a:ext cx="1381273" cy="1381273"/>
            </a:xfrm>
            <a:custGeom>
              <a:avLst/>
              <a:gdLst>
                <a:gd name="connsiteX0" fmla="*/ 539613 w 1381273"/>
                <a:gd name="connsiteY0" fmla="*/ 0 h 1381273"/>
                <a:gd name="connsiteX1" fmla="*/ 173083 w 1381273"/>
                <a:gd name="connsiteY1" fmla="*/ 366530 h 1381273"/>
                <a:gd name="connsiteX2" fmla="*/ 173083 w 1381273"/>
                <a:gd name="connsiteY2" fmla="*/ 1208190 h 1381273"/>
                <a:gd name="connsiteX3" fmla="*/ 1014744 w 1381273"/>
                <a:gd name="connsiteY3" fmla="*/ 1208190 h 1381273"/>
                <a:gd name="connsiteX4" fmla="*/ 1381273 w 1381273"/>
                <a:gd name="connsiteY4" fmla="*/ 841660 h 1381273"/>
                <a:gd name="connsiteX5" fmla="*/ 539613 w 1381273"/>
                <a:gd name="connsiteY5" fmla="*/ 0 h 138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1273" h="1381273">
                  <a:moveTo>
                    <a:pt x="539613" y="0"/>
                  </a:moveTo>
                  <a:lnTo>
                    <a:pt x="173083" y="366530"/>
                  </a:lnTo>
                  <a:cubicBezTo>
                    <a:pt x="-57694" y="597308"/>
                    <a:pt x="-57694" y="977412"/>
                    <a:pt x="173083" y="1208190"/>
                  </a:cubicBezTo>
                  <a:cubicBezTo>
                    <a:pt x="403861" y="1438968"/>
                    <a:pt x="783966" y="1438968"/>
                    <a:pt x="1014744" y="1208190"/>
                  </a:cubicBezTo>
                  <a:lnTo>
                    <a:pt x="1381273" y="841660"/>
                  </a:lnTo>
                  <a:lnTo>
                    <a:pt x="539613" y="0"/>
                  </a:lnTo>
                  <a:close/>
                </a:path>
              </a:pathLst>
            </a:custGeom>
            <a:solidFill>
              <a:srgbClr val="E7D0A8"/>
            </a:solidFill>
            <a:ln w="67866"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378D9D9C-D69E-9D12-81E3-363CAE913CB9}"/>
                </a:ext>
              </a:extLst>
            </p:cNvPr>
            <p:cNvSpPr/>
            <p:nvPr/>
          </p:nvSpPr>
          <p:spPr>
            <a:xfrm>
              <a:off x="4325086" y="3640150"/>
              <a:ext cx="1269277" cy="1269278"/>
            </a:xfrm>
            <a:custGeom>
              <a:avLst/>
              <a:gdLst>
                <a:gd name="connsiteX0" fmla="*/ 576945 w 1269277"/>
                <a:gd name="connsiteY0" fmla="*/ 0 h 1269278"/>
                <a:gd name="connsiteX1" fmla="*/ 142539 w 1269277"/>
                <a:gd name="connsiteY1" fmla="*/ 434405 h 1269278"/>
                <a:gd name="connsiteX2" fmla="*/ 142539 w 1269277"/>
                <a:gd name="connsiteY2" fmla="*/ 1126739 h 1269278"/>
                <a:gd name="connsiteX3" fmla="*/ 834873 w 1269277"/>
                <a:gd name="connsiteY3" fmla="*/ 1126739 h 1269278"/>
                <a:gd name="connsiteX4" fmla="*/ 1269278 w 1269277"/>
                <a:gd name="connsiteY4" fmla="*/ 692334 h 1269278"/>
                <a:gd name="connsiteX5" fmla="*/ 576945 w 1269277"/>
                <a:gd name="connsiteY5" fmla="*/ 0 h 1269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69277" h="1269278">
                  <a:moveTo>
                    <a:pt x="576945" y="0"/>
                  </a:moveTo>
                  <a:lnTo>
                    <a:pt x="142539" y="434405"/>
                  </a:lnTo>
                  <a:cubicBezTo>
                    <a:pt x="-47513" y="624458"/>
                    <a:pt x="-47513" y="936687"/>
                    <a:pt x="142539" y="1126739"/>
                  </a:cubicBezTo>
                  <a:cubicBezTo>
                    <a:pt x="332592" y="1316791"/>
                    <a:pt x="644820" y="1316791"/>
                    <a:pt x="834873" y="1126739"/>
                  </a:cubicBezTo>
                  <a:lnTo>
                    <a:pt x="1269278" y="692334"/>
                  </a:lnTo>
                  <a:lnTo>
                    <a:pt x="576945" y="0"/>
                  </a:lnTo>
                  <a:close/>
                </a:path>
              </a:pathLst>
            </a:custGeom>
            <a:solidFill>
              <a:srgbClr val="FFE4B8"/>
            </a:solidFill>
            <a:ln w="67866"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2FC8C9B6-5012-867C-A4BE-8DB3BF4BBA1D}"/>
                </a:ext>
              </a:extLst>
            </p:cNvPr>
            <p:cNvSpPr/>
            <p:nvPr/>
          </p:nvSpPr>
          <p:spPr>
            <a:xfrm>
              <a:off x="4269088" y="2213061"/>
              <a:ext cx="2786302" cy="2793090"/>
            </a:xfrm>
            <a:custGeom>
              <a:avLst/>
              <a:gdLst>
                <a:gd name="connsiteX0" fmla="*/ 198537 w 2786302"/>
                <a:gd name="connsiteY0" fmla="*/ 2594554 h 2793090"/>
                <a:gd name="connsiteX1" fmla="*/ 198537 w 2786302"/>
                <a:gd name="connsiteY1" fmla="*/ 1644292 h 2793090"/>
                <a:gd name="connsiteX2" fmla="*/ 1637505 w 2786302"/>
                <a:gd name="connsiteY2" fmla="*/ 198537 h 2793090"/>
                <a:gd name="connsiteX3" fmla="*/ 2587766 w 2786302"/>
                <a:gd name="connsiteY3" fmla="*/ 198537 h 2793090"/>
                <a:gd name="connsiteX4" fmla="*/ 2587766 w 2786302"/>
                <a:gd name="connsiteY4" fmla="*/ 1148798 h 2793090"/>
                <a:gd name="connsiteX5" fmla="*/ 1148798 w 2786302"/>
                <a:gd name="connsiteY5" fmla="*/ 2594554 h 2793090"/>
                <a:gd name="connsiteX6" fmla="*/ 198537 w 2786302"/>
                <a:gd name="connsiteY6" fmla="*/ 2594554 h 2793090"/>
                <a:gd name="connsiteX7" fmla="*/ 1474602 w 2786302"/>
                <a:gd name="connsiteY7" fmla="*/ 2268750 h 2793090"/>
                <a:gd name="connsiteX8" fmla="*/ 605792 w 2786302"/>
                <a:gd name="connsiteY8" fmla="*/ 1393151 h 2793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6302" h="2793090">
                  <a:moveTo>
                    <a:pt x="198537" y="2594554"/>
                  </a:moveTo>
                  <a:cubicBezTo>
                    <a:pt x="-66179" y="2329838"/>
                    <a:pt x="-66179" y="1902220"/>
                    <a:pt x="198537" y="1644292"/>
                  </a:cubicBezTo>
                  <a:lnTo>
                    <a:pt x="1637505" y="198537"/>
                  </a:lnTo>
                  <a:cubicBezTo>
                    <a:pt x="1902220" y="-66179"/>
                    <a:pt x="2329838" y="-66179"/>
                    <a:pt x="2587766" y="198537"/>
                  </a:cubicBezTo>
                  <a:cubicBezTo>
                    <a:pt x="2852482" y="463253"/>
                    <a:pt x="2852482" y="890870"/>
                    <a:pt x="2587766" y="1148798"/>
                  </a:cubicBezTo>
                  <a:lnTo>
                    <a:pt x="1148798" y="2594554"/>
                  </a:lnTo>
                  <a:cubicBezTo>
                    <a:pt x="884083" y="2859270"/>
                    <a:pt x="463253" y="2859270"/>
                    <a:pt x="198537" y="2594554"/>
                  </a:cubicBezTo>
                  <a:close/>
                  <a:moveTo>
                    <a:pt x="1474602" y="2268750"/>
                  </a:moveTo>
                  <a:lnTo>
                    <a:pt x="605792" y="1393151"/>
                  </a:lnTo>
                </a:path>
              </a:pathLst>
            </a:custGeom>
            <a:noFill/>
            <a:ln w="101798" cap="rnd">
              <a:solidFill>
                <a:srgbClr val="231F20"/>
              </a:solid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67E51171-7F1D-1283-8D64-4DD3BF8FEAFC}"/>
                </a:ext>
              </a:extLst>
            </p:cNvPr>
            <p:cNvSpPr/>
            <p:nvPr/>
          </p:nvSpPr>
          <p:spPr>
            <a:xfrm rot="18899939">
              <a:off x="4750951" y="4194815"/>
              <a:ext cx="325803" cy="325803"/>
            </a:xfrm>
            <a:custGeom>
              <a:avLst/>
              <a:gdLst>
                <a:gd name="connsiteX0" fmla="*/ 325804 w 325803"/>
                <a:gd name="connsiteY0" fmla="*/ 162902 h 325803"/>
                <a:gd name="connsiteX1" fmla="*/ 162902 w 325803"/>
                <a:gd name="connsiteY1" fmla="*/ 325804 h 325803"/>
                <a:gd name="connsiteX2" fmla="*/ 0 w 325803"/>
                <a:gd name="connsiteY2" fmla="*/ 162902 h 325803"/>
                <a:gd name="connsiteX3" fmla="*/ 162902 w 325803"/>
                <a:gd name="connsiteY3" fmla="*/ 0 h 325803"/>
                <a:gd name="connsiteX4" fmla="*/ 325804 w 325803"/>
                <a:gd name="connsiteY4" fmla="*/ 162902 h 325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803" h="325803">
                  <a:moveTo>
                    <a:pt x="325804" y="162902"/>
                  </a:moveTo>
                  <a:cubicBezTo>
                    <a:pt x="325804" y="252870"/>
                    <a:pt x="252870" y="325804"/>
                    <a:pt x="162902" y="325804"/>
                  </a:cubicBezTo>
                  <a:cubicBezTo>
                    <a:pt x="72934" y="325804"/>
                    <a:pt x="0" y="252870"/>
                    <a:pt x="0" y="162902"/>
                  </a:cubicBezTo>
                  <a:cubicBezTo>
                    <a:pt x="0" y="72934"/>
                    <a:pt x="72934" y="0"/>
                    <a:pt x="162902" y="0"/>
                  </a:cubicBezTo>
                  <a:cubicBezTo>
                    <a:pt x="252870" y="0"/>
                    <a:pt x="325804" y="72934"/>
                    <a:pt x="325804" y="162902"/>
                  </a:cubicBezTo>
                  <a:close/>
                </a:path>
              </a:pathLst>
            </a:custGeom>
            <a:solidFill>
              <a:srgbClr val="FFFFFF"/>
            </a:solidFill>
            <a:ln w="67866"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EF47D2AC-B9C1-C54F-8E60-FAFF2ED47B15}"/>
                </a:ext>
              </a:extLst>
            </p:cNvPr>
            <p:cNvSpPr/>
            <p:nvPr/>
          </p:nvSpPr>
          <p:spPr>
            <a:xfrm rot="18899939">
              <a:off x="4750951" y="4194815"/>
              <a:ext cx="325803" cy="325803"/>
            </a:xfrm>
            <a:custGeom>
              <a:avLst/>
              <a:gdLst>
                <a:gd name="connsiteX0" fmla="*/ 325804 w 325803"/>
                <a:gd name="connsiteY0" fmla="*/ 162902 h 325803"/>
                <a:gd name="connsiteX1" fmla="*/ 162902 w 325803"/>
                <a:gd name="connsiteY1" fmla="*/ 325804 h 325803"/>
                <a:gd name="connsiteX2" fmla="*/ 0 w 325803"/>
                <a:gd name="connsiteY2" fmla="*/ 162902 h 325803"/>
                <a:gd name="connsiteX3" fmla="*/ 162902 w 325803"/>
                <a:gd name="connsiteY3" fmla="*/ 0 h 325803"/>
                <a:gd name="connsiteX4" fmla="*/ 325804 w 325803"/>
                <a:gd name="connsiteY4" fmla="*/ 162902 h 325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803" h="325803">
                  <a:moveTo>
                    <a:pt x="325804" y="162902"/>
                  </a:moveTo>
                  <a:cubicBezTo>
                    <a:pt x="325804" y="252870"/>
                    <a:pt x="252870" y="325804"/>
                    <a:pt x="162902" y="325804"/>
                  </a:cubicBezTo>
                  <a:cubicBezTo>
                    <a:pt x="72934" y="325804"/>
                    <a:pt x="0" y="252870"/>
                    <a:pt x="0" y="162902"/>
                  </a:cubicBezTo>
                  <a:cubicBezTo>
                    <a:pt x="0" y="72934"/>
                    <a:pt x="72934" y="0"/>
                    <a:pt x="162902" y="0"/>
                  </a:cubicBezTo>
                  <a:cubicBezTo>
                    <a:pt x="252870" y="0"/>
                    <a:pt x="325804" y="72934"/>
                    <a:pt x="325804" y="162902"/>
                  </a:cubicBezTo>
                  <a:close/>
                </a:path>
              </a:pathLst>
            </a:custGeom>
            <a:noFill/>
            <a:ln w="101798" cap="rnd">
              <a:solidFill>
                <a:srgbClr val="231F20"/>
              </a:solid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7190C800-DD42-84F3-E2F4-0999869BE427}"/>
                </a:ext>
              </a:extLst>
            </p:cNvPr>
            <p:cNvSpPr/>
            <p:nvPr/>
          </p:nvSpPr>
          <p:spPr>
            <a:xfrm>
              <a:off x="5159958" y="2384448"/>
              <a:ext cx="1438967" cy="1208189"/>
            </a:xfrm>
            <a:custGeom>
              <a:avLst/>
              <a:gdLst>
                <a:gd name="connsiteX0" fmla="*/ 1438968 w 1438967"/>
                <a:gd name="connsiteY0" fmla="*/ 61088 h 1208189"/>
                <a:gd name="connsiteX1" fmla="*/ 1147102 w 1438967"/>
                <a:gd name="connsiteY1" fmla="*/ 61088 h 1208189"/>
                <a:gd name="connsiteX2" fmla="*/ 1065650 w 1438967"/>
                <a:gd name="connsiteY2" fmla="*/ 142539 h 1208189"/>
                <a:gd name="connsiteX3" fmla="*/ 1031713 w 1438967"/>
                <a:gd name="connsiteY3" fmla="*/ 176477 h 1208189"/>
                <a:gd name="connsiteX4" fmla="*/ 196840 w 1438967"/>
                <a:gd name="connsiteY4" fmla="*/ 1011350 h 1208189"/>
                <a:gd name="connsiteX5" fmla="*/ 0 w 1438967"/>
                <a:gd name="connsiteY5" fmla="*/ 1208190 h 1208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8967" h="1208189">
                  <a:moveTo>
                    <a:pt x="1438968" y="61088"/>
                  </a:moveTo>
                  <a:cubicBezTo>
                    <a:pt x="1357517" y="-20363"/>
                    <a:pt x="1228553" y="-20363"/>
                    <a:pt x="1147102" y="61088"/>
                  </a:cubicBezTo>
                  <a:moveTo>
                    <a:pt x="1065650" y="142539"/>
                  </a:moveTo>
                  <a:lnTo>
                    <a:pt x="1031713" y="176477"/>
                  </a:lnTo>
                  <a:moveTo>
                    <a:pt x="196840" y="1011350"/>
                  </a:moveTo>
                  <a:lnTo>
                    <a:pt x="0" y="1208190"/>
                  </a:lnTo>
                </a:path>
              </a:pathLst>
            </a:custGeom>
            <a:noFill/>
            <a:ln w="101798" cap="rnd">
              <a:solidFill>
                <a:srgbClr val="FFFFFF"/>
              </a:solid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2E3B3B82-0932-308F-529B-F585D0A8DED0}"/>
                </a:ext>
              </a:extLst>
            </p:cNvPr>
            <p:cNvSpPr/>
            <p:nvPr/>
          </p:nvSpPr>
          <p:spPr>
            <a:xfrm>
              <a:off x="4266737" y="1776305"/>
              <a:ext cx="2132609" cy="3239085"/>
            </a:xfrm>
            <a:custGeom>
              <a:avLst/>
              <a:gdLst>
                <a:gd name="connsiteX0" fmla="*/ 418090 w 2132609"/>
                <a:gd name="connsiteY0" fmla="*/ 3187424 h 3239085"/>
                <a:gd name="connsiteX1" fmla="*/ 51561 w 2132609"/>
                <a:gd name="connsiteY1" fmla="*/ 2305038 h 3239085"/>
                <a:gd name="connsiteX2" fmla="*/ 832133 w 2132609"/>
                <a:gd name="connsiteY2" fmla="*/ 418090 h 3239085"/>
                <a:gd name="connsiteX3" fmla="*/ 1714519 w 2132609"/>
                <a:gd name="connsiteY3" fmla="*/ 51561 h 3239085"/>
                <a:gd name="connsiteX4" fmla="*/ 2081048 w 2132609"/>
                <a:gd name="connsiteY4" fmla="*/ 933947 h 3239085"/>
                <a:gd name="connsiteX5" fmla="*/ 1300476 w 2132609"/>
                <a:gd name="connsiteY5" fmla="*/ 2827682 h 3239085"/>
                <a:gd name="connsiteX6" fmla="*/ 418090 w 2132609"/>
                <a:gd name="connsiteY6" fmla="*/ 3187424 h 323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2609" h="3239085">
                  <a:moveTo>
                    <a:pt x="418090" y="3187424"/>
                  </a:moveTo>
                  <a:cubicBezTo>
                    <a:pt x="71924" y="3044885"/>
                    <a:pt x="-90978" y="2651205"/>
                    <a:pt x="51561" y="2305038"/>
                  </a:cubicBezTo>
                  <a:lnTo>
                    <a:pt x="832133" y="418090"/>
                  </a:lnTo>
                  <a:cubicBezTo>
                    <a:pt x="974672" y="71924"/>
                    <a:pt x="1368352" y="-90978"/>
                    <a:pt x="1714519" y="51561"/>
                  </a:cubicBezTo>
                  <a:cubicBezTo>
                    <a:pt x="2060685" y="194100"/>
                    <a:pt x="2223587" y="587780"/>
                    <a:pt x="2081048" y="933947"/>
                  </a:cubicBezTo>
                  <a:lnTo>
                    <a:pt x="1300476" y="2827682"/>
                  </a:lnTo>
                  <a:cubicBezTo>
                    <a:pt x="1157937" y="3167062"/>
                    <a:pt x="764257" y="3329964"/>
                    <a:pt x="418090" y="3187424"/>
                  </a:cubicBezTo>
                  <a:close/>
                </a:path>
              </a:pathLst>
            </a:custGeom>
            <a:solidFill>
              <a:srgbClr val="FFFFFF"/>
            </a:solidFill>
            <a:ln w="67866"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F0B5A90E-48C2-0483-A5B0-1FD72F687C95}"/>
                </a:ext>
              </a:extLst>
            </p:cNvPr>
            <p:cNvSpPr/>
            <p:nvPr/>
          </p:nvSpPr>
          <p:spPr>
            <a:xfrm>
              <a:off x="4389759" y="1797513"/>
              <a:ext cx="2031451" cy="3237294"/>
            </a:xfrm>
            <a:custGeom>
              <a:avLst/>
              <a:gdLst>
                <a:gd name="connsiteX0" fmla="*/ 403670 w 2031451"/>
                <a:gd name="connsiteY0" fmla="*/ 3193367 h 3237294"/>
                <a:gd name="connsiteX1" fmla="*/ 349369 w 2031451"/>
                <a:gd name="connsiteY1" fmla="*/ 3173004 h 3237294"/>
                <a:gd name="connsiteX2" fmla="*/ 43928 w 2031451"/>
                <a:gd name="connsiteY2" fmla="*/ 2433157 h 3237294"/>
                <a:gd name="connsiteX3" fmla="*/ 905951 w 2031451"/>
                <a:gd name="connsiteY3" fmla="*/ 349369 h 3237294"/>
                <a:gd name="connsiteX4" fmla="*/ 1645797 w 2031451"/>
                <a:gd name="connsiteY4" fmla="*/ 43928 h 3237294"/>
                <a:gd name="connsiteX5" fmla="*/ 1985177 w 2031451"/>
                <a:gd name="connsiteY5" fmla="*/ 858438 h 3237294"/>
                <a:gd name="connsiteX6" fmla="*/ 1136729 w 2031451"/>
                <a:gd name="connsiteY6" fmla="*/ 2887925 h 3237294"/>
                <a:gd name="connsiteX7" fmla="*/ 403670 w 2031451"/>
                <a:gd name="connsiteY7" fmla="*/ 3193367 h 3237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31451" h="3237294">
                  <a:moveTo>
                    <a:pt x="403670" y="3193367"/>
                  </a:moveTo>
                  <a:lnTo>
                    <a:pt x="349369" y="3173004"/>
                  </a:lnTo>
                  <a:cubicBezTo>
                    <a:pt x="64291" y="3050827"/>
                    <a:pt x="-78249" y="2725023"/>
                    <a:pt x="43928" y="2433157"/>
                  </a:cubicBezTo>
                  <a:lnTo>
                    <a:pt x="905951" y="349369"/>
                  </a:lnTo>
                  <a:cubicBezTo>
                    <a:pt x="1028128" y="64291"/>
                    <a:pt x="1353931" y="-78249"/>
                    <a:pt x="1645797" y="43928"/>
                  </a:cubicBezTo>
                  <a:cubicBezTo>
                    <a:pt x="1964814" y="172892"/>
                    <a:pt x="2114141" y="539421"/>
                    <a:pt x="1985177" y="858438"/>
                  </a:cubicBezTo>
                  <a:lnTo>
                    <a:pt x="1136729" y="2887925"/>
                  </a:lnTo>
                  <a:cubicBezTo>
                    <a:pt x="1021340" y="3173004"/>
                    <a:pt x="688748" y="3315543"/>
                    <a:pt x="403670" y="3193367"/>
                  </a:cubicBezTo>
                  <a:close/>
                </a:path>
              </a:pathLst>
            </a:custGeom>
            <a:solidFill>
              <a:srgbClr val="CAA3E7"/>
            </a:solidFill>
            <a:ln w="67866"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E1B9C3E9-3E62-72C8-FBA9-ECEEA0BE7600}"/>
                </a:ext>
              </a:extLst>
            </p:cNvPr>
            <p:cNvSpPr/>
            <p:nvPr/>
          </p:nvSpPr>
          <p:spPr>
            <a:xfrm>
              <a:off x="4362830" y="1770585"/>
              <a:ext cx="1906484" cy="3205765"/>
            </a:xfrm>
            <a:custGeom>
              <a:avLst/>
              <a:gdLst>
                <a:gd name="connsiteX0" fmla="*/ 301634 w 1906484"/>
                <a:gd name="connsiteY0" fmla="*/ 3165994 h 3205765"/>
                <a:gd name="connsiteX1" fmla="*/ 36918 w 1906484"/>
                <a:gd name="connsiteY1" fmla="*/ 2521174 h 3205765"/>
                <a:gd name="connsiteX2" fmla="*/ 960030 w 1906484"/>
                <a:gd name="connsiteY2" fmla="*/ 301634 h 3205765"/>
                <a:gd name="connsiteX3" fmla="*/ 1604850 w 1906484"/>
                <a:gd name="connsiteY3" fmla="*/ 36918 h 3205765"/>
                <a:gd name="connsiteX4" fmla="*/ 1869566 w 1906484"/>
                <a:gd name="connsiteY4" fmla="*/ 681739 h 3205765"/>
                <a:gd name="connsiteX5" fmla="*/ 946455 w 1906484"/>
                <a:gd name="connsiteY5" fmla="*/ 2901279 h 3205765"/>
                <a:gd name="connsiteX6" fmla="*/ 301634 w 1906484"/>
                <a:gd name="connsiteY6" fmla="*/ 3165994 h 320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6484" h="3205765">
                  <a:moveTo>
                    <a:pt x="301634" y="3165994"/>
                  </a:moveTo>
                  <a:cubicBezTo>
                    <a:pt x="50494" y="3064181"/>
                    <a:pt x="-64895" y="2772315"/>
                    <a:pt x="36918" y="2521174"/>
                  </a:cubicBezTo>
                  <a:lnTo>
                    <a:pt x="960030" y="301634"/>
                  </a:lnTo>
                  <a:cubicBezTo>
                    <a:pt x="1061843" y="50494"/>
                    <a:pt x="1353710" y="-64895"/>
                    <a:pt x="1604850" y="36918"/>
                  </a:cubicBezTo>
                  <a:cubicBezTo>
                    <a:pt x="1855991" y="138732"/>
                    <a:pt x="1971380" y="430598"/>
                    <a:pt x="1869566" y="681739"/>
                  </a:cubicBezTo>
                  <a:lnTo>
                    <a:pt x="946455" y="2901279"/>
                  </a:lnTo>
                  <a:cubicBezTo>
                    <a:pt x="844641" y="3152419"/>
                    <a:pt x="552775" y="3274596"/>
                    <a:pt x="301634" y="3165994"/>
                  </a:cubicBezTo>
                  <a:close/>
                </a:path>
              </a:pathLst>
            </a:custGeom>
            <a:solidFill>
              <a:srgbClr val="DCC2EF"/>
            </a:solidFill>
            <a:ln w="67866"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C739FB8A-2FBF-B69E-6B90-76205ED750DF}"/>
                </a:ext>
              </a:extLst>
            </p:cNvPr>
            <p:cNvSpPr/>
            <p:nvPr/>
          </p:nvSpPr>
          <p:spPr>
            <a:xfrm>
              <a:off x="4266737" y="3660513"/>
              <a:ext cx="1476953" cy="1354776"/>
            </a:xfrm>
            <a:custGeom>
              <a:avLst/>
              <a:gdLst>
                <a:gd name="connsiteX0" fmla="*/ 228038 w 1476953"/>
                <a:gd name="connsiteY0" fmla="*/ 0 h 1354776"/>
                <a:gd name="connsiteX1" fmla="*/ 51561 w 1476953"/>
                <a:gd name="connsiteY1" fmla="*/ 420830 h 1354776"/>
                <a:gd name="connsiteX2" fmla="*/ 418090 w 1476953"/>
                <a:gd name="connsiteY2" fmla="*/ 1303216 h 1354776"/>
                <a:gd name="connsiteX3" fmla="*/ 1300476 w 1476953"/>
                <a:gd name="connsiteY3" fmla="*/ 936686 h 1354776"/>
                <a:gd name="connsiteX4" fmla="*/ 1476953 w 1476953"/>
                <a:gd name="connsiteY4" fmla="*/ 515856 h 1354776"/>
                <a:gd name="connsiteX5" fmla="*/ 228038 w 1476953"/>
                <a:gd name="connsiteY5" fmla="*/ 0 h 1354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76953" h="1354776">
                  <a:moveTo>
                    <a:pt x="228038" y="0"/>
                  </a:moveTo>
                  <a:lnTo>
                    <a:pt x="51561" y="420830"/>
                  </a:lnTo>
                  <a:cubicBezTo>
                    <a:pt x="-90978" y="766997"/>
                    <a:pt x="71924" y="1160677"/>
                    <a:pt x="418090" y="1303216"/>
                  </a:cubicBezTo>
                  <a:cubicBezTo>
                    <a:pt x="764257" y="1445755"/>
                    <a:pt x="1157937" y="1282853"/>
                    <a:pt x="1300476" y="936686"/>
                  </a:cubicBezTo>
                  <a:lnTo>
                    <a:pt x="1476953" y="515856"/>
                  </a:lnTo>
                  <a:lnTo>
                    <a:pt x="228038" y="0"/>
                  </a:lnTo>
                  <a:close/>
                </a:path>
              </a:pathLst>
            </a:custGeom>
            <a:solidFill>
              <a:srgbClr val="FFFFFF"/>
            </a:solidFill>
            <a:ln w="67866"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1A24B3FD-BA24-4A91-F323-6ED2804B1945}"/>
                </a:ext>
              </a:extLst>
            </p:cNvPr>
            <p:cNvSpPr/>
            <p:nvPr/>
          </p:nvSpPr>
          <p:spPr>
            <a:xfrm>
              <a:off x="4400690" y="3714814"/>
              <a:ext cx="1343000" cy="1302275"/>
            </a:xfrm>
            <a:custGeom>
              <a:avLst/>
              <a:gdLst>
                <a:gd name="connsiteX0" fmla="*/ 243412 w 1343000"/>
                <a:gd name="connsiteY0" fmla="*/ 0 h 1302275"/>
                <a:gd name="connsiteX1" fmla="*/ 46572 w 1343000"/>
                <a:gd name="connsiteY1" fmla="*/ 475131 h 1302275"/>
                <a:gd name="connsiteX2" fmla="*/ 365589 w 1343000"/>
                <a:gd name="connsiteY2" fmla="*/ 1255703 h 1302275"/>
                <a:gd name="connsiteX3" fmla="*/ 1146161 w 1343000"/>
                <a:gd name="connsiteY3" fmla="*/ 936686 h 1302275"/>
                <a:gd name="connsiteX4" fmla="*/ 1343001 w 1343000"/>
                <a:gd name="connsiteY4" fmla="*/ 461556 h 1302275"/>
                <a:gd name="connsiteX5" fmla="*/ 243412 w 1343000"/>
                <a:gd name="connsiteY5" fmla="*/ 0 h 130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000" h="1302275">
                  <a:moveTo>
                    <a:pt x="243412" y="0"/>
                  </a:moveTo>
                  <a:lnTo>
                    <a:pt x="46572" y="475131"/>
                  </a:lnTo>
                  <a:cubicBezTo>
                    <a:pt x="-82392" y="780572"/>
                    <a:pt x="66935" y="1126739"/>
                    <a:pt x="365589" y="1255703"/>
                  </a:cubicBezTo>
                  <a:cubicBezTo>
                    <a:pt x="671030" y="1384667"/>
                    <a:pt x="1017197" y="1235340"/>
                    <a:pt x="1146161" y="936686"/>
                  </a:cubicBezTo>
                  <a:lnTo>
                    <a:pt x="1343001" y="461556"/>
                  </a:lnTo>
                  <a:lnTo>
                    <a:pt x="243412" y="0"/>
                  </a:lnTo>
                  <a:close/>
                </a:path>
              </a:pathLst>
            </a:custGeom>
            <a:solidFill>
              <a:srgbClr val="E7D0A8"/>
            </a:solidFill>
            <a:ln w="67866"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76991955-75EE-05A8-8936-AE2722AD34FB}"/>
                </a:ext>
              </a:extLst>
            </p:cNvPr>
            <p:cNvSpPr/>
            <p:nvPr/>
          </p:nvSpPr>
          <p:spPr>
            <a:xfrm>
              <a:off x="4369618" y="3714814"/>
              <a:ext cx="1184019" cy="1251895"/>
            </a:xfrm>
            <a:custGeom>
              <a:avLst/>
              <a:gdLst>
                <a:gd name="connsiteX0" fmla="*/ 274484 w 1184019"/>
                <a:gd name="connsiteY0" fmla="*/ 0 h 1251895"/>
                <a:gd name="connsiteX1" fmla="*/ 36918 w 1184019"/>
                <a:gd name="connsiteY1" fmla="*/ 570157 h 1251895"/>
                <a:gd name="connsiteX2" fmla="*/ 301634 w 1184019"/>
                <a:gd name="connsiteY2" fmla="*/ 1214977 h 1251895"/>
                <a:gd name="connsiteX3" fmla="*/ 946455 w 1184019"/>
                <a:gd name="connsiteY3" fmla="*/ 950262 h 1251895"/>
                <a:gd name="connsiteX4" fmla="*/ 1184020 w 1184019"/>
                <a:gd name="connsiteY4" fmla="*/ 380105 h 1251895"/>
                <a:gd name="connsiteX5" fmla="*/ 274484 w 1184019"/>
                <a:gd name="connsiteY5" fmla="*/ 0 h 125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4019" h="1251895">
                  <a:moveTo>
                    <a:pt x="274484" y="0"/>
                  </a:moveTo>
                  <a:lnTo>
                    <a:pt x="36918" y="570157"/>
                  </a:lnTo>
                  <a:cubicBezTo>
                    <a:pt x="-64895" y="821297"/>
                    <a:pt x="50494" y="1106376"/>
                    <a:pt x="301634" y="1214977"/>
                  </a:cubicBezTo>
                  <a:cubicBezTo>
                    <a:pt x="552775" y="1316791"/>
                    <a:pt x="837853" y="1201402"/>
                    <a:pt x="946455" y="950262"/>
                  </a:cubicBezTo>
                  <a:lnTo>
                    <a:pt x="1184020" y="380105"/>
                  </a:lnTo>
                  <a:lnTo>
                    <a:pt x="274484" y="0"/>
                  </a:lnTo>
                  <a:close/>
                </a:path>
              </a:pathLst>
            </a:custGeom>
            <a:solidFill>
              <a:srgbClr val="FFE4B8"/>
            </a:solidFill>
            <a:ln w="67866"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58DC7B93-AF7F-FF74-F8CC-8DCC9DE6668A}"/>
                </a:ext>
              </a:extLst>
            </p:cNvPr>
            <p:cNvSpPr/>
            <p:nvPr/>
          </p:nvSpPr>
          <p:spPr>
            <a:xfrm>
              <a:off x="4266737" y="1776305"/>
              <a:ext cx="2132609" cy="3239085"/>
            </a:xfrm>
            <a:custGeom>
              <a:avLst/>
              <a:gdLst>
                <a:gd name="connsiteX0" fmla="*/ 418090 w 2132609"/>
                <a:gd name="connsiteY0" fmla="*/ 3187424 h 3239085"/>
                <a:gd name="connsiteX1" fmla="*/ 51561 w 2132609"/>
                <a:gd name="connsiteY1" fmla="*/ 2305038 h 3239085"/>
                <a:gd name="connsiteX2" fmla="*/ 832133 w 2132609"/>
                <a:gd name="connsiteY2" fmla="*/ 418090 h 3239085"/>
                <a:gd name="connsiteX3" fmla="*/ 1714519 w 2132609"/>
                <a:gd name="connsiteY3" fmla="*/ 51561 h 3239085"/>
                <a:gd name="connsiteX4" fmla="*/ 2081048 w 2132609"/>
                <a:gd name="connsiteY4" fmla="*/ 933947 h 3239085"/>
                <a:gd name="connsiteX5" fmla="*/ 1300476 w 2132609"/>
                <a:gd name="connsiteY5" fmla="*/ 2827682 h 3239085"/>
                <a:gd name="connsiteX6" fmla="*/ 418090 w 2132609"/>
                <a:gd name="connsiteY6" fmla="*/ 3187424 h 3239085"/>
                <a:gd name="connsiteX7" fmla="*/ 1476953 w 2132609"/>
                <a:gd name="connsiteY7" fmla="*/ 2400065 h 3239085"/>
                <a:gd name="connsiteX8" fmla="*/ 336639 w 2132609"/>
                <a:gd name="connsiteY8" fmla="*/ 1924934 h 3239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2609" h="3239085">
                  <a:moveTo>
                    <a:pt x="418090" y="3187424"/>
                  </a:moveTo>
                  <a:cubicBezTo>
                    <a:pt x="71924" y="3044885"/>
                    <a:pt x="-90978" y="2651205"/>
                    <a:pt x="51561" y="2305038"/>
                  </a:cubicBezTo>
                  <a:lnTo>
                    <a:pt x="832133" y="418090"/>
                  </a:lnTo>
                  <a:cubicBezTo>
                    <a:pt x="974672" y="71924"/>
                    <a:pt x="1368352" y="-90978"/>
                    <a:pt x="1714519" y="51561"/>
                  </a:cubicBezTo>
                  <a:cubicBezTo>
                    <a:pt x="2060685" y="194100"/>
                    <a:pt x="2223587" y="587780"/>
                    <a:pt x="2081048" y="933947"/>
                  </a:cubicBezTo>
                  <a:lnTo>
                    <a:pt x="1300476" y="2827682"/>
                  </a:lnTo>
                  <a:cubicBezTo>
                    <a:pt x="1157937" y="3167062"/>
                    <a:pt x="764257" y="3329964"/>
                    <a:pt x="418090" y="3187424"/>
                  </a:cubicBezTo>
                  <a:close/>
                  <a:moveTo>
                    <a:pt x="1476953" y="2400065"/>
                  </a:moveTo>
                  <a:lnTo>
                    <a:pt x="336639" y="1924934"/>
                  </a:lnTo>
                </a:path>
              </a:pathLst>
            </a:custGeom>
            <a:noFill/>
            <a:ln w="101798" cap="rnd">
              <a:solidFill>
                <a:srgbClr val="231F20"/>
              </a:solid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119DF843-DA2A-182C-43C3-E04FCC6129EA}"/>
                </a:ext>
              </a:extLst>
            </p:cNvPr>
            <p:cNvSpPr/>
            <p:nvPr/>
          </p:nvSpPr>
          <p:spPr>
            <a:xfrm rot="17550779">
              <a:off x="4762866" y="4215383"/>
              <a:ext cx="325804" cy="325804"/>
            </a:xfrm>
            <a:custGeom>
              <a:avLst/>
              <a:gdLst>
                <a:gd name="connsiteX0" fmla="*/ 325804 w 325804"/>
                <a:gd name="connsiteY0" fmla="*/ 162902 h 325804"/>
                <a:gd name="connsiteX1" fmla="*/ 162902 w 325804"/>
                <a:gd name="connsiteY1" fmla="*/ 325804 h 325804"/>
                <a:gd name="connsiteX2" fmla="*/ 0 w 325804"/>
                <a:gd name="connsiteY2" fmla="*/ 162902 h 325804"/>
                <a:gd name="connsiteX3" fmla="*/ 162902 w 325804"/>
                <a:gd name="connsiteY3" fmla="*/ 0 h 325804"/>
                <a:gd name="connsiteX4" fmla="*/ 325804 w 325804"/>
                <a:gd name="connsiteY4" fmla="*/ 162902 h 325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804" h="325804">
                  <a:moveTo>
                    <a:pt x="325804" y="162902"/>
                  </a:moveTo>
                  <a:cubicBezTo>
                    <a:pt x="325804" y="252870"/>
                    <a:pt x="252870" y="325804"/>
                    <a:pt x="162902" y="325804"/>
                  </a:cubicBezTo>
                  <a:cubicBezTo>
                    <a:pt x="72934" y="325804"/>
                    <a:pt x="0" y="252870"/>
                    <a:pt x="0" y="162902"/>
                  </a:cubicBezTo>
                  <a:cubicBezTo>
                    <a:pt x="0" y="72934"/>
                    <a:pt x="72934" y="0"/>
                    <a:pt x="162902" y="0"/>
                  </a:cubicBezTo>
                  <a:cubicBezTo>
                    <a:pt x="252870" y="0"/>
                    <a:pt x="325804" y="72934"/>
                    <a:pt x="325804" y="162902"/>
                  </a:cubicBezTo>
                  <a:close/>
                </a:path>
              </a:pathLst>
            </a:custGeom>
            <a:solidFill>
              <a:srgbClr val="FFFFFF"/>
            </a:solidFill>
            <a:ln w="67866"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659769AD-7D9F-3C6F-7EE9-5A89C4E140AA}"/>
                </a:ext>
              </a:extLst>
            </p:cNvPr>
            <p:cNvSpPr/>
            <p:nvPr/>
          </p:nvSpPr>
          <p:spPr>
            <a:xfrm rot="17550779">
              <a:off x="4762866" y="4215383"/>
              <a:ext cx="325804" cy="325804"/>
            </a:xfrm>
            <a:custGeom>
              <a:avLst/>
              <a:gdLst>
                <a:gd name="connsiteX0" fmla="*/ 325804 w 325804"/>
                <a:gd name="connsiteY0" fmla="*/ 162902 h 325804"/>
                <a:gd name="connsiteX1" fmla="*/ 162902 w 325804"/>
                <a:gd name="connsiteY1" fmla="*/ 325804 h 325804"/>
                <a:gd name="connsiteX2" fmla="*/ 0 w 325804"/>
                <a:gd name="connsiteY2" fmla="*/ 162902 h 325804"/>
                <a:gd name="connsiteX3" fmla="*/ 162902 w 325804"/>
                <a:gd name="connsiteY3" fmla="*/ 0 h 325804"/>
                <a:gd name="connsiteX4" fmla="*/ 325804 w 325804"/>
                <a:gd name="connsiteY4" fmla="*/ 162902 h 325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804" h="325804">
                  <a:moveTo>
                    <a:pt x="325804" y="162902"/>
                  </a:moveTo>
                  <a:cubicBezTo>
                    <a:pt x="325804" y="252870"/>
                    <a:pt x="252870" y="325804"/>
                    <a:pt x="162902" y="325804"/>
                  </a:cubicBezTo>
                  <a:cubicBezTo>
                    <a:pt x="72934" y="325804"/>
                    <a:pt x="0" y="252870"/>
                    <a:pt x="0" y="162902"/>
                  </a:cubicBezTo>
                  <a:cubicBezTo>
                    <a:pt x="0" y="72934"/>
                    <a:pt x="72934" y="0"/>
                    <a:pt x="162902" y="0"/>
                  </a:cubicBezTo>
                  <a:cubicBezTo>
                    <a:pt x="252870" y="0"/>
                    <a:pt x="325804" y="72934"/>
                    <a:pt x="325804" y="162902"/>
                  </a:cubicBezTo>
                  <a:close/>
                </a:path>
              </a:pathLst>
            </a:custGeom>
            <a:noFill/>
            <a:ln w="101798" cap="rnd">
              <a:solidFill>
                <a:srgbClr val="231F20"/>
              </a:solid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959C9E97-E11C-72B3-0FD6-D95340D4C200}"/>
                </a:ext>
              </a:extLst>
            </p:cNvPr>
            <p:cNvSpPr/>
            <p:nvPr/>
          </p:nvSpPr>
          <p:spPr>
            <a:xfrm>
              <a:off x="4861305" y="1955955"/>
              <a:ext cx="889173" cy="1623107"/>
            </a:xfrm>
            <a:custGeom>
              <a:avLst/>
              <a:gdLst>
                <a:gd name="connsiteX0" fmla="*/ 889173 w 889173"/>
                <a:gd name="connsiteY0" fmla="*/ 14450 h 1623107"/>
                <a:gd name="connsiteX1" fmla="*/ 617670 w 889173"/>
                <a:gd name="connsiteY1" fmla="*/ 129839 h 1623107"/>
                <a:gd name="connsiteX2" fmla="*/ 576945 w 889173"/>
                <a:gd name="connsiteY2" fmla="*/ 224865 h 1623107"/>
                <a:gd name="connsiteX3" fmla="*/ 556582 w 889173"/>
                <a:gd name="connsiteY3" fmla="*/ 272378 h 1623107"/>
                <a:gd name="connsiteX4" fmla="*/ 108601 w 889173"/>
                <a:gd name="connsiteY4" fmla="*/ 1365179 h 1623107"/>
                <a:gd name="connsiteX5" fmla="*/ 0 w 889173"/>
                <a:gd name="connsiteY5" fmla="*/ 1623107 h 1623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9173" h="1623107">
                  <a:moveTo>
                    <a:pt x="889173" y="14450"/>
                  </a:moveTo>
                  <a:cubicBezTo>
                    <a:pt x="780572" y="-26275"/>
                    <a:pt x="665183" y="21238"/>
                    <a:pt x="617670" y="129839"/>
                  </a:cubicBezTo>
                  <a:moveTo>
                    <a:pt x="576945" y="224865"/>
                  </a:moveTo>
                  <a:lnTo>
                    <a:pt x="556582" y="272378"/>
                  </a:lnTo>
                  <a:moveTo>
                    <a:pt x="108601" y="1365179"/>
                  </a:moveTo>
                  <a:lnTo>
                    <a:pt x="0" y="1623107"/>
                  </a:lnTo>
                </a:path>
              </a:pathLst>
            </a:custGeom>
            <a:noFill/>
            <a:ln w="101798" cap="rnd">
              <a:solidFill>
                <a:srgbClr val="FFFFFF"/>
              </a:solid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C6478A71-683C-DC15-EE1B-B7A694A74DEB}"/>
                </a:ext>
              </a:extLst>
            </p:cNvPr>
            <p:cNvSpPr/>
            <p:nvPr/>
          </p:nvSpPr>
          <p:spPr>
            <a:xfrm>
              <a:off x="4270785" y="1637814"/>
              <a:ext cx="1343941" cy="3387003"/>
            </a:xfrm>
            <a:custGeom>
              <a:avLst/>
              <a:gdLst>
                <a:gd name="connsiteX0" fmla="*/ 671971 w 1343941"/>
                <a:gd name="connsiteY0" fmla="*/ 3387004 h 3387003"/>
                <a:gd name="connsiteX1" fmla="*/ 0 w 1343941"/>
                <a:gd name="connsiteY1" fmla="*/ 2715033 h 3387003"/>
                <a:gd name="connsiteX2" fmla="*/ 0 w 1343941"/>
                <a:gd name="connsiteY2" fmla="*/ 671971 h 3387003"/>
                <a:gd name="connsiteX3" fmla="*/ 671971 w 1343941"/>
                <a:gd name="connsiteY3" fmla="*/ 0 h 3387003"/>
                <a:gd name="connsiteX4" fmla="*/ 1343941 w 1343941"/>
                <a:gd name="connsiteY4" fmla="*/ 671971 h 3387003"/>
                <a:gd name="connsiteX5" fmla="*/ 1343941 w 1343941"/>
                <a:gd name="connsiteY5" fmla="*/ 2715033 h 3387003"/>
                <a:gd name="connsiteX6" fmla="*/ 671971 w 1343941"/>
                <a:gd name="connsiteY6" fmla="*/ 3387004 h 338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3941" h="3387003">
                  <a:moveTo>
                    <a:pt x="671971" y="3387004"/>
                  </a:moveTo>
                  <a:cubicBezTo>
                    <a:pt x="298654" y="3387004"/>
                    <a:pt x="0" y="3088350"/>
                    <a:pt x="0" y="2715033"/>
                  </a:cubicBezTo>
                  <a:lnTo>
                    <a:pt x="0" y="671971"/>
                  </a:lnTo>
                  <a:cubicBezTo>
                    <a:pt x="0" y="298654"/>
                    <a:pt x="298654" y="0"/>
                    <a:pt x="671971" y="0"/>
                  </a:cubicBezTo>
                  <a:cubicBezTo>
                    <a:pt x="1045288" y="0"/>
                    <a:pt x="1343941" y="298654"/>
                    <a:pt x="1343941" y="671971"/>
                  </a:cubicBezTo>
                  <a:lnTo>
                    <a:pt x="1343941" y="2715033"/>
                  </a:lnTo>
                  <a:cubicBezTo>
                    <a:pt x="1343941" y="3088350"/>
                    <a:pt x="1045288" y="3387004"/>
                    <a:pt x="671971" y="3387004"/>
                  </a:cubicBezTo>
                  <a:close/>
                </a:path>
              </a:pathLst>
            </a:custGeom>
            <a:solidFill>
              <a:srgbClr val="FFFFFF"/>
            </a:solidFill>
            <a:ln w="67866"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A0FFB641-22FB-05B5-5D8E-B918AA2B15A0}"/>
                </a:ext>
              </a:extLst>
            </p:cNvPr>
            <p:cNvSpPr/>
            <p:nvPr/>
          </p:nvSpPr>
          <p:spPr>
            <a:xfrm>
              <a:off x="4426899" y="1624238"/>
              <a:ext cx="1187826" cy="3380216"/>
            </a:xfrm>
            <a:custGeom>
              <a:avLst/>
              <a:gdLst>
                <a:gd name="connsiteX0" fmla="*/ 597307 w 1187826"/>
                <a:gd name="connsiteY0" fmla="*/ 3380217 h 3380216"/>
                <a:gd name="connsiteX1" fmla="*/ 0 w 1187826"/>
                <a:gd name="connsiteY1" fmla="*/ 2789697 h 3380216"/>
                <a:gd name="connsiteX2" fmla="*/ 0 w 1187826"/>
                <a:gd name="connsiteY2" fmla="*/ 590520 h 3380216"/>
                <a:gd name="connsiteX3" fmla="*/ 590520 w 1187826"/>
                <a:gd name="connsiteY3" fmla="*/ 0 h 3380216"/>
                <a:gd name="connsiteX4" fmla="*/ 1187827 w 1187826"/>
                <a:gd name="connsiteY4" fmla="*/ 597307 h 3380216"/>
                <a:gd name="connsiteX5" fmla="*/ 1187827 w 1187826"/>
                <a:gd name="connsiteY5" fmla="*/ 2796484 h 3380216"/>
                <a:gd name="connsiteX6" fmla="*/ 597307 w 1187826"/>
                <a:gd name="connsiteY6" fmla="*/ 3380217 h 338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7826" h="3380216">
                  <a:moveTo>
                    <a:pt x="597307" y="3380217"/>
                  </a:moveTo>
                  <a:cubicBezTo>
                    <a:pt x="264716" y="3380217"/>
                    <a:pt x="0" y="3115501"/>
                    <a:pt x="0" y="2789697"/>
                  </a:cubicBezTo>
                  <a:lnTo>
                    <a:pt x="0" y="590520"/>
                  </a:lnTo>
                  <a:cubicBezTo>
                    <a:pt x="0" y="264716"/>
                    <a:pt x="264716" y="0"/>
                    <a:pt x="590520" y="0"/>
                  </a:cubicBezTo>
                  <a:cubicBezTo>
                    <a:pt x="923111" y="0"/>
                    <a:pt x="1187827" y="264716"/>
                    <a:pt x="1187827" y="597307"/>
                  </a:cubicBezTo>
                  <a:lnTo>
                    <a:pt x="1187827" y="2796484"/>
                  </a:lnTo>
                  <a:cubicBezTo>
                    <a:pt x="1187827" y="3115501"/>
                    <a:pt x="923111" y="3380217"/>
                    <a:pt x="597307" y="3380217"/>
                  </a:cubicBezTo>
                  <a:close/>
                </a:path>
              </a:pathLst>
            </a:custGeom>
            <a:solidFill>
              <a:srgbClr val="32C8BD"/>
            </a:solidFill>
            <a:ln w="67866"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8FAE6664-55DC-87F6-F171-569AAC214835}"/>
                </a:ext>
              </a:extLst>
            </p:cNvPr>
            <p:cNvSpPr/>
            <p:nvPr/>
          </p:nvSpPr>
          <p:spPr>
            <a:xfrm>
              <a:off x="4426899" y="1624238"/>
              <a:ext cx="977562" cy="3380216"/>
            </a:xfrm>
            <a:custGeom>
              <a:avLst/>
              <a:gdLst>
                <a:gd name="connsiteX0" fmla="*/ 488706 w 977562"/>
                <a:gd name="connsiteY0" fmla="*/ 3380217 h 3380216"/>
                <a:gd name="connsiteX1" fmla="*/ 0 w 977562"/>
                <a:gd name="connsiteY1" fmla="*/ 2891511 h 3380216"/>
                <a:gd name="connsiteX2" fmla="*/ 0 w 977562"/>
                <a:gd name="connsiteY2" fmla="*/ 488706 h 3380216"/>
                <a:gd name="connsiteX3" fmla="*/ 488706 w 977562"/>
                <a:gd name="connsiteY3" fmla="*/ 0 h 3380216"/>
                <a:gd name="connsiteX4" fmla="*/ 977412 w 977562"/>
                <a:gd name="connsiteY4" fmla="*/ 488706 h 3380216"/>
                <a:gd name="connsiteX5" fmla="*/ 977412 w 977562"/>
                <a:gd name="connsiteY5" fmla="*/ 2891511 h 3380216"/>
                <a:gd name="connsiteX6" fmla="*/ 488706 w 977562"/>
                <a:gd name="connsiteY6" fmla="*/ 3380217 h 338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77562" h="3380216">
                  <a:moveTo>
                    <a:pt x="488706" y="3380217"/>
                  </a:moveTo>
                  <a:cubicBezTo>
                    <a:pt x="217203" y="3380217"/>
                    <a:pt x="0" y="3163014"/>
                    <a:pt x="0" y="2891511"/>
                  </a:cubicBezTo>
                  <a:lnTo>
                    <a:pt x="0" y="488706"/>
                  </a:lnTo>
                  <a:cubicBezTo>
                    <a:pt x="0" y="217203"/>
                    <a:pt x="217203" y="0"/>
                    <a:pt x="488706" y="0"/>
                  </a:cubicBezTo>
                  <a:cubicBezTo>
                    <a:pt x="760209" y="0"/>
                    <a:pt x="977412" y="217203"/>
                    <a:pt x="977412" y="488706"/>
                  </a:cubicBezTo>
                  <a:lnTo>
                    <a:pt x="977412" y="2891511"/>
                  </a:lnTo>
                  <a:cubicBezTo>
                    <a:pt x="984200" y="3163014"/>
                    <a:pt x="760209" y="3380217"/>
                    <a:pt x="488706" y="3380217"/>
                  </a:cubicBezTo>
                  <a:close/>
                </a:path>
              </a:pathLst>
            </a:custGeom>
            <a:solidFill>
              <a:srgbClr val="6FDBD3"/>
            </a:solidFill>
            <a:ln w="67866"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B165AFE3-FCF7-0B77-CC98-BB1A57A84484}"/>
                </a:ext>
              </a:extLst>
            </p:cNvPr>
            <p:cNvSpPr/>
            <p:nvPr/>
          </p:nvSpPr>
          <p:spPr>
            <a:xfrm>
              <a:off x="4270785" y="3891291"/>
              <a:ext cx="1343941" cy="1126738"/>
            </a:xfrm>
            <a:custGeom>
              <a:avLst/>
              <a:gdLst>
                <a:gd name="connsiteX0" fmla="*/ 0 w 1343941"/>
                <a:gd name="connsiteY0" fmla="*/ 0 h 1126738"/>
                <a:gd name="connsiteX1" fmla="*/ 0 w 1343941"/>
                <a:gd name="connsiteY1" fmla="*/ 454768 h 1126738"/>
                <a:gd name="connsiteX2" fmla="*/ 671971 w 1343941"/>
                <a:gd name="connsiteY2" fmla="*/ 1126739 h 1126738"/>
                <a:gd name="connsiteX3" fmla="*/ 1343941 w 1343941"/>
                <a:gd name="connsiteY3" fmla="*/ 454768 h 1126738"/>
                <a:gd name="connsiteX4" fmla="*/ 1343941 w 1343941"/>
                <a:gd name="connsiteY4" fmla="*/ 0 h 1126738"/>
                <a:gd name="connsiteX5" fmla="*/ 0 w 1343941"/>
                <a:gd name="connsiteY5" fmla="*/ 0 h 112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3941" h="1126738">
                  <a:moveTo>
                    <a:pt x="0" y="0"/>
                  </a:moveTo>
                  <a:lnTo>
                    <a:pt x="0" y="454768"/>
                  </a:lnTo>
                  <a:cubicBezTo>
                    <a:pt x="0" y="828085"/>
                    <a:pt x="298654" y="1126739"/>
                    <a:pt x="671971" y="1126739"/>
                  </a:cubicBezTo>
                  <a:cubicBezTo>
                    <a:pt x="1045288" y="1126739"/>
                    <a:pt x="1343941" y="828085"/>
                    <a:pt x="1343941" y="454768"/>
                  </a:cubicBezTo>
                  <a:lnTo>
                    <a:pt x="1343941" y="0"/>
                  </a:lnTo>
                  <a:lnTo>
                    <a:pt x="0" y="0"/>
                  </a:lnTo>
                  <a:close/>
                </a:path>
              </a:pathLst>
            </a:custGeom>
            <a:solidFill>
              <a:srgbClr val="FFFFFF"/>
            </a:solidFill>
            <a:ln w="67866"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BA977CF0-4358-5D1D-8627-283757F28730}"/>
                </a:ext>
              </a:extLst>
            </p:cNvPr>
            <p:cNvSpPr/>
            <p:nvPr/>
          </p:nvSpPr>
          <p:spPr>
            <a:xfrm>
              <a:off x="4426899" y="3891291"/>
              <a:ext cx="1194614" cy="1113163"/>
            </a:xfrm>
            <a:custGeom>
              <a:avLst/>
              <a:gdLst>
                <a:gd name="connsiteX0" fmla="*/ 0 w 1194614"/>
                <a:gd name="connsiteY0" fmla="*/ 0 h 1113163"/>
                <a:gd name="connsiteX1" fmla="*/ 0 w 1194614"/>
                <a:gd name="connsiteY1" fmla="*/ 515856 h 1113163"/>
                <a:gd name="connsiteX2" fmla="*/ 597307 w 1194614"/>
                <a:gd name="connsiteY2" fmla="*/ 1113164 h 1113163"/>
                <a:gd name="connsiteX3" fmla="*/ 1194615 w 1194614"/>
                <a:gd name="connsiteY3" fmla="*/ 515856 h 1113163"/>
                <a:gd name="connsiteX4" fmla="*/ 1194615 w 1194614"/>
                <a:gd name="connsiteY4" fmla="*/ 0 h 1113163"/>
                <a:gd name="connsiteX5" fmla="*/ 0 w 1194614"/>
                <a:gd name="connsiteY5" fmla="*/ 0 h 111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614" h="1113163">
                  <a:moveTo>
                    <a:pt x="0" y="0"/>
                  </a:moveTo>
                  <a:lnTo>
                    <a:pt x="0" y="515856"/>
                  </a:lnTo>
                  <a:cubicBezTo>
                    <a:pt x="0" y="841660"/>
                    <a:pt x="264716" y="1113164"/>
                    <a:pt x="597307" y="1113164"/>
                  </a:cubicBezTo>
                  <a:cubicBezTo>
                    <a:pt x="923111" y="1113164"/>
                    <a:pt x="1194615" y="848448"/>
                    <a:pt x="1194615" y="515856"/>
                  </a:cubicBezTo>
                  <a:lnTo>
                    <a:pt x="1194615" y="0"/>
                  </a:lnTo>
                  <a:lnTo>
                    <a:pt x="0" y="0"/>
                  </a:lnTo>
                  <a:close/>
                </a:path>
              </a:pathLst>
            </a:custGeom>
            <a:solidFill>
              <a:srgbClr val="E7D0A8"/>
            </a:solidFill>
            <a:ln w="67866"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977C7A66-FC9B-10D6-BBCB-B9E072479334}"/>
                </a:ext>
              </a:extLst>
            </p:cNvPr>
            <p:cNvSpPr/>
            <p:nvPr/>
          </p:nvSpPr>
          <p:spPr>
            <a:xfrm>
              <a:off x="4426899" y="3891291"/>
              <a:ext cx="977411" cy="1106375"/>
            </a:xfrm>
            <a:custGeom>
              <a:avLst/>
              <a:gdLst>
                <a:gd name="connsiteX0" fmla="*/ 0 w 977411"/>
                <a:gd name="connsiteY0" fmla="*/ 0 h 1106375"/>
                <a:gd name="connsiteX1" fmla="*/ 0 w 977411"/>
                <a:gd name="connsiteY1" fmla="*/ 617670 h 1106375"/>
                <a:gd name="connsiteX2" fmla="*/ 488706 w 977411"/>
                <a:gd name="connsiteY2" fmla="*/ 1106376 h 1106375"/>
                <a:gd name="connsiteX3" fmla="*/ 977412 w 977411"/>
                <a:gd name="connsiteY3" fmla="*/ 617670 h 1106375"/>
                <a:gd name="connsiteX4" fmla="*/ 977412 w 977411"/>
                <a:gd name="connsiteY4" fmla="*/ 0 h 1106375"/>
                <a:gd name="connsiteX5" fmla="*/ 0 w 977411"/>
                <a:gd name="connsiteY5" fmla="*/ 0 h 1106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7411" h="1106375">
                  <a:moveTo>
                    <a:pt x="0" y="0"/>
                  </a:moveTo>
                  <a:lnTo>
                    <a:pt x="0" y="617670"/>
                  </a:lnTo>
                  <a:cubicBezTo>
                    <a:pt x="0" y="889174"/>
                    <a:pt x="217203" y="1106376"/>
                    <a:pt x="488706" y="1106376"/>
                  </a:cubicBezTo>
                  <a:cubicBezTo>
                    <a:pt x="760209" y="1106376"/>
                    <a:pt x="977412" y="889174"/>
                    <a:pt x="977412" y="617670"/>
                  </a:cubicBezTo>
                  <a:lnTo>
                    <a:pt x="977412" y="0"/>
                  </a:lnTo>
                  <a:lnTo>
                    <a:pt x="0" y="0"/>
                  </a:lnTo>
                  <a:close/>
                </a:path>
              </a:pathLst>
            </a:custGeom>
            <a:solidFill>
              <a:srgbClr val="FFE4B8"/>
            </a:solidFill>
            <a:ln w="67866"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86DF5C12-3912-AF1C-AEA3-170AB3339E12}"/>
                </a:ext>
              </a:extLst>
            </p:cNvPr>
            <p:cNvSpPr/>
            <p:nvPr/>
          </p:nvSpPr>
          <p:spPr>
            <a:xfrm>
              <a:off x="4270785" y="1637814"/>
              <a:ext cx="1343941" cy="3387003"/>
            </a:xfrm>
            <a:custGeom>
              <a:avLst/>
              <a:gdLst>
                <a:gd name="connsiteX0" fmla="*/ 1343941 w 1343941"/>
                <a:gd name="connsiteY0" fmla="*/ 1187827 h 3387003"/>
                <a:gd name="connsiteX1" fmla="*/ 1343941 w 1343941"/>
                <a:gd name="connsiteY1" fmla="*/ 2715033 h 3387003"/>
                <a:gd name="connsiteX2" fmla="*/ 671971 w 1343941"/>
                <a:gd name="connsiteY2" fmla="*/ 3387004 h 3387003"/>
                <a:gd name="connsiteX3" fmla="*/ 0 w 1343941"/>
                <a:gd name="connsiteY3" fmla="*/ 2715033 h 3387003"/>
                <a:gd name="connsiteX4" fmla="*/ 0 w 1343941"/>
                <a:gd name="connsiteY4" fmla="*/ 1411817 h 3387003"/>
                <a:gd name="connsiteX5" fmla="*/ 1343941 w 1343941"/>
                <a:gd name="connsiteY5" fmla="*/ 970624 h 3387003"/>
                <a:gd name="connsiteX6" fmla="*/ 1343941 w 1343941"/>
                <a:gd name="connsiteY6" fmla="*/ 1079226 h 3387003"/>
                <a:gd name="connsiteX7" fmla="*/ 0 w 1343941"/>
                <a:gd name="connsiteY7" fmla="*/ 1289641 h 3387003"/>
                <a:gd name="connsiteX8" fmla="*/ 0 w 1343941"/>
                <a:gd name="connsiteY8" fmla="*/ 671971 h 3387003"/>
                <a:gd name="connsiteX9" fmla="*/ 671971 w 1343941"/>
                <a:gd name="connsiteY9" fmla="*/ 0 h 3387003"/>
                <a:gd name="connsiteX10" fmla="*/ 1343941 w 1343941"/>
                <a:gd name="connsiteY10" fmla="*/ 671971 h 3387003"/>
                <a:gd name="connsiteX11" fmla="*/ 1343941 w 1343941"/>
                <a:gd name="connsiteY11" fmla="*/ 862023 h 3387003"/>
                <a:gd name="connsiteX12" fmla="*/ 1343941 w 1343941"/>
                <a:gd name="connsiteY12" fmla="*/ 2253478 h 3387003"/>
                <a:gd name="connsiteX13" fmla="*/ 108601 w 1343941"/>
                <a:gd name="connsiteY13" fmla="*/ 2253478 h 3387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3941" h="3387003">
                  <a:moveTo>
                    <a:pt x="1343941" y="1187827"/>
                  </a:moveTo>
                  <a:lnTo>
                    <a:pt x="1343941" y="2715033"/>
                  </a:lnTo>
                  <a:cubicBezTo>
                    <a:pt x="1343941" y="3088350"/>
                    <a:pt x="1045288" y="3387004"/>
                    <a:pt x="671971" y="3387004"/>
                  </a:cubicBezTo>
                  <a:cubicBezTo>
                    <a:pt x="298654" y="3387004"/>
                    <a:pt x="0" y="3088350"/>
                    <a:pt x="0" y="2715033"/>
                  </a:cubicBezTo>
                  <a:lnTo>
                    <a:pt x="0" y="1411817"/>
                  </a:lnTo>
                  <a:moveTo>
                    <a:pt x="1343941" y="970624"/>
                  </a:moveTo>
                  <a:lnTo>
                    <a:pt x="1343941" y="1079226"/>
                  </a:lnTo>
                  <a:moveTo>
                    <a:pt x="0" y="1289641"/>
                  </a:moveTo>
                  <a:lnTo>
                    <a:pt x="0" y="671971"/>
                  </a:lnTo>
                  <a:cubicBezTo>
                    <a:pt x="0" y="298654"/>
                    <a:pt x="298654" y="0"/>
                    <a:pt x="671971" y="0"/>
                  </a:cubicBezTo>
                  <a:cubicBezTo>
                    <a:pt x="1045288" y="0"/>
                    <a:pt x="1343941" y="298654"/>
                    <a:pt x="1343941" y="671971"/>
                  </a:cubicBezTo>
                  <a:lnTo>
                    <a:pt x="1343941" y="862023"/>
                  </a:lnTo>
                  <a:moveTo>
                    <a:pt x="1343941" y="2253478"/>
                  </a:moveTo>
                  <a:lnTo>
                    <a:pt x="108601" y="2253478"/>
                  </a:lnTo>
                </a:path>
              </a:pathLst>
            </a:custGeom>
            <a:noFill/>
            <a:ln w="101798" cap="rnd">
              <a:solidFill>
                <a:srgbClr val="231F20"/>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32050442-4BC0-21E0-8820-39C3B656BC90}"/>
                </a:ext>
              </a:extLst>
            </p:cNvPr>
            <p:cNvSpPr/>
            <p:nvPr/>
          </p:nvSpPr>
          <p:spPr>
            <a:xfrm>
              <a:off x="4779854" y="4230670"/>
              <a:ext cx="325803" cy="325803"/>
            </a:xfrm>
            <a:custGeom>
              <a:avLst/>
              <a:gdLst>
                <a:gd name="connsiteX0" fmla="*/ 325804 w 325803"/>
                <a:gd name="connsiteY0" fmla="*/ 162902 h 325803"/>
                <a:gd name="connsiteX1" fmla="*/ 162902 w 325803"/>
                <a:gd name="connsiteY1" fmla="*/ 325804 h 325803"/>
                <a:gd name="connsiteX2" fmla="*/ 0 w 325803"/>
                <a:gd name="connsiteY2" fmla="*/ 162902 h 325803"/>
                <a:gd name="connsiteX3" fmla="*/ 162902 w 325803"/>
                <a:gd name="connsiteY3" fmla="*/ 0 h 325803"/>
                <a:gd name="connsiteX4" fmla="*/ 325804 w 325803"/>
                <a:gd name="connsiteY4" fmla="*/ 162902 h 325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803" h="325803">
                  <a:moveTo>
                    <a:pt x="325804" y="162902"/>
                  </a:moveTo>
                  <a:cubicBezTo>
                    <a:pt x="325804" y="252870"/>
                    <a:pt x="252870" y="325804"/>
                    <a:pt x="162902" y="325804"/>
                  </a:cubicBezTo>
                  <a:cubicBezTo>
                    <a:pt x="72934" y="325804"/>
                    <a:pt x="0" y="252870"/>
                    <a:pt x="0" y="162902"/>
                  </a:cubicBezTo>
                  <a:cubicBezTo>
                    <a:pt x="0" y="72934"/>
                    <a:pt x="72934" y="0"/>
                    <a:pt x="162902" y="0"/>
                  </a:cubicBezTo>
                  <a:cubicBezTo>
                    <a:pt x="252870" y="0"/>
                    <a:pt x="325804" y="72934"/>
                    <a:pt x="325804" y="162902"/>
                  </a:cubicBezTo>
                  <a:close/>
                </a:path>
              </a:pathLst>
            </a:custGeom>
            <a:solidFill>
              <a:srgbClr val="FFFFFF"/>
            </a:solidFill>
            <a:ln w="67866"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046DF91E-D821-6306-0154-3A0EC070924F}"/>
                </a:ext>
              </a:extLst>
            </p:cNvPr>
            <p:cNvSpPr/>
            <p:nvPr/>
          </p:nvSpPr>
          <p:spPr>
            <a:xfrm>
              <a:off x="4779854" y="4230670"/>
              <a:ext cx="325803" cy="325803"/>
            </a:xfrm>
            <a:custGeom>
              <a:avLst/>
              <a:gdLst>
                <a:gd name="connsiteX0" fmla="*/ 325804 w 325803"/>
                <a:gd name="connsiteY0" fmla="*/ 162902 h 325803"/>
                <a:gd name="connsiteX1" fmla="*/ 162902 w 325803"/>
                <a:gd name="connsiteY1" fmla="*/ 325804 h 325803"/>
                <a:gd name="connsiteX2" fmla="*/ 0 w 325803"/>
                <a:gd name="connsiteY2" fmla="*/ 162902 h 325803"/>
                <a:gd name="connsiteX3" fmla="*/ 162902 w 325803"/>
                <a:gd name="connsiteY3" fmla="*/ 0 h 325803"/>
                <a:gd name="connsiteX4" fmla="*/ 325804 w 325803"/>
                <a:gd name="connsiteY4" fmla="*/ 162902 h 325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803" h="325803">
                  <a:moveTo>
                    <a:pt x="325804" y="162902"/>
                  </a:moveTo>
                  <a:cubicBezTo>
                    <a:pt x="325804" y="252870"/>
                    <a:pt x="252870" y="325804"/>
                    <a:pt x="162902" y="325804"/>
                  </a:cubicBezTo>
                  <a:cubicBezTo>
                    <a:pt x="72934" y="325804"/>
                    <a:pt x="0" y="252870"/>
                    <a:pt x="0" y="162902"/>
                  </a:cubicBezTo>
                  <a:cubicBezTo>
                    <a:pt x="0" y="72934"/>
                    <a:pt x="72934" y="0"/>
                    <a:pt x="162902" y="0"/>
                  </a:cubicBezTo>
                  <a:cubicBezTo>
                    <a:pt x="252870" y="0"/>
                    <a:pt x="325804" y="72934"/>
                    <a:pt x="325804" y="162902"/>
                  </a:cubicBezTo>
                  <a:close/>
                </a:path>
              </a:pathLst>
            </a:custGeom>
            <a:noFill/>
            <a:ln w="101798" cap="rnd">
              <a:solidFill>
                <a:srgbClr val="231F20"/>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D4F9DC2C-D56E-0D1E-6A16-A9B17647CBC6}"/>
                </a:ext>
              </a:extLst>
            </p:cNvPr>
            <p:cNvSpPr/>
            <p:nvPr/>
          </p:nvSpPr>
          <p:spPr>
            <a:xfrm>
              <a:off x="4569439" y="1848229"/>
              <a:ext cx="210415" cy="1825859"/>
            </a:xfrm>
            <a:custGeom>
              <a:avLst/>
              <a:gdLst>
                <a:gd name="connsiteX0" fmla="*/ 210415 w 210415"/>
                <a:gd name="connsiteY0" fmla="*/ 0 h 1825859"/>
                <a:gd name="connsiteX1" fmla="*/ 0 w 210415"/>
                <a:gd name="connsiteY1" fmla="*/ 210415 h 1825859"/>
                <a:gd name="connsiteX2" fmla="*/ 6788 w 210415"/>
                <a:gd name="connsiteY2" fmla="*/ 319016 h 1825859"/>
                <a:gd name="connsiteX3" fmla="*/ 6788 w 210415"/>
                <a:gd name="connsiteY3" fmla="*/ 366530 h 1825859"/>
                <a:gd name="connsiteX4" fmla="*/ 6788 w 210415"/>
                <a:gd name="connsiteY4" fmla="*/ 1547569 h 1825859"/>
                <a:gd name="connsiteX5" fmla="*/ 6788 w 210415"/>
                <a:gd name="connsiteY5" fmla="*/ 1825860 h 182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415" h="1825859">
                  <a:moveTo>
                    <a:pt x="210415" y="0"/>
                  </a:moveTo>
                  <a:cubicBezTo>
                    <a:pt x="95026" y="0"/>
                    <a:pt x="0" y="95026"/>
                    <a:pt x="0" y="210415"/>
                  </a:cubicBezTo>
                  <a:moveTo>
                    <a:pt x="6788" y="319016"/>
                  </a:moveTo>
                  <a:lnTo>
                    <a:pt x="6788" y="366530"/>
                  </a:lnTo>
                  <a:moveTo>
                    <a:pt x="6788" y="1547569"/>
                  </a:moveTo>
                  <a:lnTo>
                    <a:pt x="6788" y="1825860"/>
                  </a:lnTo>
                </a:path>
              </a:pathLst>
            </a:custGeom>
            <a:noFill/>
            <a:ln w="101798" cap="rnd">
              <a:solidFill>
                <a:srgbClr val="FFFFFF"/>
              </a:solidFill>
              <a:prstDash val="solid"/>
              <a:miter/>
            </a:ln>
          </p:spPr>
          <p:txBody>
            <a:bodyPr rtlCol="0" anchor="ctr"/>
            <a:lstStyle/>
            <a:p>
              <a:endParaRPr lang="zh-CN" altLang="en-US"/>
            </a:p>
          </p:txBody>
        </p:sp>
      </p:grpSp>
      <p:sp>
        <p:nvSpPr>
          <p:cNvPr id="64" name="文本框 63">
            <a:extLst>
              <a:ext uri="{FF2B5EF4-FFF2-40B4-BE49-F238E27FC236}">
                <a16:creationId xmlns:a16="http://schemas.microsoft.com/office/drawing/2014/main" id="{EB4AE3BC-7FDC-B5AE-18C9-5A39B3E7B440}"/>
              </a:ext>
            </a:extLst>
          </p:cNvPr>
          <p:cNvSpPr txBox="1"/>
          <p:nvPr/>
        </p:nvSpPr>
        <p:spPr>
          <a:xfrm>
            <a:off x="5234121" y="743770"/>
            <a:ext cx="3326246" cy="738664"/>
          </a:xfrm>
          <a:prstGeom prst="rect">
            <a:avLst/>
          </a:prstGeom>
          <a:noFill/>
        </p:spPr>
        <p:txBody>
          <a:bodyPr wrap="square" rtlCol="0">
            <a:spAutoFit/>
          </a:bodyPr>
          <a:lstStyle/>
          <a:p>
            <a:r>
              <a:rPr lang="fr-FR" altLang="zh-CN" sz="1400" b="1">
                <a:solidFill>
                  <a:srgbClr val="6FDBD3"/>
                </a:solidFill>
              </a:rPr>
              <a:t>Pellentesque Habitant Morbi Tristique </a:t>
            </a:r>
            <a:r>
              <a:rPr lang="fr-FR" altLang="zh-CN" sz="1400" b="1">
                <a:solidFill>
                  <a:schemeClr val="bg1"/>
                </a:solidFill>
              </a:rPr>
              <a:t>Senectus Et Netus Et Malesuada Fames Ac Turpis Egestas</a:t>
            </a:r>
            <a:endParaRPr lang="zh-CN" altLang="en-US" sz="1400" b="1">
              <a:solidFill>
                <a:schemeClr val="bg1"/>
              </a:solidFill>
            </a:endParaRPr>
          </a:p>
        </p:txBody>
      </p:sp>
      <p:sp>
        <p:nvSpPr>
          <p:cNvPr id="65" name="文本框 64">
            <a:extLst>
              <a:ext uri="{FF2B5EF4-FFF2-40B4-BE49-F238E27FC236}">
                <a16:creationId xmlns:a16="http://schemas.microsoft.com/office/drawing/2014/main" id="{400C3659-B0CC-4DB3-E6CD-CE7C96E88EC7}"/>
              </a:ext>
            </a:extLst>
          </p:cNvPr>
          <p:cNvSpPr txBox="1"/>
          <p:nvPr/>
        </p:nvSpPr>
        <p:spPr>
          <a:xfrm>
            <a:off x="6824976" y="2226721"/>
            <a:ext cx="3326246" cy="738664"/>
          </a:xfrm>
          <a:prstGeom prst="rect">
            <a:avLst/>
          </a:prstGeom>
          <a:noFill/>
        </p:spPr>
        <p:txBody>
          <a:bodyPr wrap="square" rtlCol="0">
            <a:spAutoFit/>
          </a:bodyPr>
          <a:lstStyle/>
          <a:p>
            <a:r>
              <a:rPr lang="fr-FR" altLang="zh-CN" sz="1400" b="1">
                <a:solidFill>
                  <a:srgbClr val="6FDBD3"/>
                </a:solidFill>
              </a:rPr>
              <a:t>Habitant Morbi Tristique </a:t>
            </a:r>
          </a:p>
          <a:p>
            <a:r>
              <a:rPr lang="fr-FR" altLang="zh-CN" sz="1400" b="1">
                <a:solidFill>
                  <a:schemeClr val="bg1"/>
                </a:solidFill>
              </a:rPr>
              <a:t>Senectus Et Netus Et Malesuada Fames Ac Turpis Egestas</a:t>
            </a:r>
            <a:endParaRPr lang="zh-CN" altLang="en-US" sz="1400" b="1">
              <a:solidFill>
                <a:schemeClr val="bg1"/>
              </a:solidFill>
            </a:endParaRPr>
          </a:p>
        </p:txBody>
      </p:sp>
      <p:sp>
        <p:nvSpPr>
          <p:cNvPr id="66" name="文本框 65">
            <a:extLst>
              <a:ext uri="{FF2B5EF4-FFF2-40B4-BE49-F238E27FC236}">
                <a16:creationId xmlns:a16="http://schemas.microsoft.com/office/drawing/2014/main" id="{BCC46FC2-529A-6D18-2F69-AFCBA56AB059}"/>
              </a:ext>
            </a:extLst>
          </p:cNvPr>
          <p:cNvSpPr txBox="1"/>
          <p:nvPr/>
        </p:nvSpPr>
        <p:spPr>
          <a:xfrm>
            <a:off x="7490415" y="3709672"/>
            <a:ext cx="3326246" cy="738664"/>
          </a:xfrm>
          <a:prstGeom prst="rect">
            <a:avLst/>
          </a:prstGeom>
          <a:noFill/>
        </p:spPr>
        <p:txBody>
          <a:bodyPr wrap="square" rtlCol="0">
            <a:spAutoFit/>
          </a:bodyPr>
          <a:lstStyle/>
          <a:p>
            <a:r>
              <a:rPr lang="fr-FR" altLang="zh-CN" sz="1400" b="1">
                <a:solidFill>
                  <a:srgbClr val="F8E167"/>
                </a:solidFill>
              </a:rPr>
              <a:t>Morbi Tristique Senectus Et Netus Et </a:t>
            </a:r>
            <a:r>
              <a:rPr lang="fr-FR" altLang="zh-CN" sz="1400" b="1">
                <a:solidFill>
                  <a:schemeClr val="bg1"/>
                </a:solidFill>
              </a:rPr>
              <a:t>Malesuada Fames Ac Turpis Egestas</a:t>
            </a:r>
          </a:p>
          <a:p>
            <a:r>
              <a:rPr lang="fr-FR" altLang="zh-CN" sz="1400" b="1">
                <a:solidFill>
                  <a:schemeClr val="bg1"/>
                </a:solidFill>
              </a:rPr>
              <a:t>Fames Ac Turpis Egestas</a:t>
            </a:r>
            <a:endParaRPr lang="zh-CN" altLang="en-US" sz="1400" b="1">
              <a:solidFill>
                <a:schemeClr val="bg1"/>
              </a:solidFill>
            </a:endParaRPr>
          </a:p>
        </p:txBody>
      </p:sp>
      <p:sp>
        <p:nvSpPr>
          <p:cNvPr id="67" name="文本框 66">
            <a:extLst>
              <a:ext uri="{FF2B5EF4-FFF2-40B4-BE49-F238E27FC236}">
                <a16:creationId xmlns:a16="http://schemas.microsoft.com/office/drawing/2014/main" id="{6BED8F66-9B11-9B1B-DD01-E527B83D761B}"/>
              </a:ext>
            </a:extLst>
          </p:cNvPr>
          <p:cNvSpPr txBox="1"/>
          <p:nvPr/>
        </p:nvSpPr>
        <p:spPr>
          <a:xfrm>
            <a:off x="7927886" y="5192624"/>
            <a:ext cx="3326246" cy="738664"/>
          </a:xfrm>
          <a:prstGeom prst="rect">
            <a:avLst/>
          </a:prstGeom>
          <a:noFill/>
        </p:spPr>
        <p:txBody>
          <a:bodyPr wrap="square" rtlCol="0">
            <a:spAutoFit/>
          </a:bodyPr>
          <a:lstStyle/>
          <a:p>
            <a:r>
              <a:rPr lang="fr-FR" altLang="zh-CN" sz="1400" b="1">
                <a:solidFill>
                  <a:srgbClr val="F8E167"/>
                </a:solidFill>
              </a:rPr>
              <a:t>Pellentesque Habitant Morbi Tristique </a:t>
            </a:r>
            <a:r>
              <a:rPr lang="fr-FR" altLang="zh-CN" sz="1400" b="1">
                <a:solidFill>
                  <a:schemeClr val="bg1"/>
                </a:solidFill>
              </a:rPr>
              <a:t>Senectus Et Netus Et Malesuada Fames Ac Turpis Egestas</a:t>
            </a:r>
            <a:endParaRPr lang="zh-CN" altLang="en-US" sz="1400" b="1">
              <a:solidFill>
                <a:schemeClr val="bg1"/>
              </a:solidFill>
            </a:endParaRPr>
          </a:p>
        </p:txBody>
      </p:sp>
      <p:cxnSp>
        <p:nvCxnSpPr>
          <p:cNvPr id="68" name="直接连接符 67">
            <a:extLst>
              <a:ext uri="{FF2B5EF4-FFF2-40B4-BE49-F238E27FC236}">
                <a16:creationId xmlns:a16="http://schemas.microsoft.com/office/drawing/2014/main" id="{797B41FC-5850-A92F-6F42-B15CD50175DD}"/>
              </a:ext>
            </a:extLst>
          </p:cNvPr>
          <p:cNvCxnSpPr>
            <a:cxnSpLocks/>
          </p:cNvCxnSpPr>
          <p:nvPr/>
        </p:nvCxnSpPr>
        <p:spPr>
          <a:xfrm rot="10800000">
            <a:off x="4068331" y="1482433"/>
            <a:ext cx="95045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9" name="直接连接符 68">
            <a:extLst>
              <a:ext uri="{FF2B5EF4-FFF2-40B4-BE49-F238E27FC236}">
                <a16:creationId xmlns:a16="http://schemas.microsoft.com/office/drawing/2014/main" id="{AA42F9B5-0FFE-DACE-5914-E45C01705BAE}"/>
              </a:ext>
            </a:extLst>
          </p:cNvPr>
          <p:cNvCxnSpPr>
            <a:cxnSpLocks/>
          </p:cNvCxnSpPr>
          <p:nvPr/>
        </p:nvCxnSpPr>
        <p:spPr>
          <a:xfrm rot="10800000">
            <a:off x="5655767" y="2596054"/>
            <a:ext cx="95045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0" name="直接连接符 69">
            <a:extLst>
              <a:ext uri="{FF2B5EF4-FFF2-40B4-BE49-F238E27FC236}">
                <a16:creationId xmlns:a16="http://schemas.microsoft.com/office/drawing/2014/main" id="{8B636D62-ED8A-6F70-F3FC-0C9C21913063}"/>
              </a:ext>
            </a:extLst>
          </p:cNvPr>
          <p:cNvCxnSpPr>
            <a:cxnSpLocks/>
          </p:cNvCxnSpPr>
          <p:nvPr/>
        </p:nvCxnSpPr>
        <p:spPr>
          <a:xfrm rot="10800000">
            <a:off x="6349751" y="4079004"/>
            <a:ext cx="950450"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1" name="直接连接符 70">
            <a:extLst>
              <a:ext uri="{FF2B5EF4-FFF2-40B4-BE49-F238E27FC236}">
                <a16:creationId xmlns:a16="http://schemas.microsoft.com/office/drawing/2014/main" id="{D1E6DD4C-0C29-46BB-584F-E82785F19F11}"/>
              </a:ext>
            </a:extLst>
          </p:cNvPr>
          <p:cNvCxnSpPr>
            <a:cxnSpLocks/>
          </p:cNvCxnSpPr>
          <p:nvPr/>
        </p:nvCxnSpPr>
        <p:spPr>
          <a:xfrm flipH="1">
            <a:off x="6196264" y="5561956"/>
            <a:ext cx="156598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75" name="矩形: 圆角 74">
            <a:extLst>
              <a:ext uri="{FF2B5EF4-FFF2-40B4-BE49-F238E27FC236}">
                <a16:creationId xmlns:a16="http://schemas.microsoft.com/office/drawing/2014/main" id="{984C419A-9E89-4E66-46A6-8C5C3B130B28}"/>
              </a:ext>
            </a:extLst>
          </p:cNvPr>
          <p:cNvSpPr/>
          <p:nvPr/>
        </p:nvSpPr>
        <p:spPr>
          <a:xfrm>
            <a:off x="11464216" y="4728029"/>
            <a:ext cx="981784" cy="224971"/>
          </a:xfrm>
          <a:prstGeom prst="roundRect">
            <a:avLst>
              <a:gd name="adj" fmla="val 50000"/>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a:extLst>
              <a:ext uri="{FF2B5EF4-FFF2-40B4-BE49-F238E27FC236}">
                <a16:creationId xmlns:a16="http://schemas.microsoft.com/office/drawing/2014/main" id="{F60B2BBD-7624-67E3-C701-4B88C76B141B}"/>
              </a:ext>
            </a:extLst>
          </p:cNvPr>
          <p:cNvSpPr/>
          <p:nvPr/>
        </p:nvSpPr>
        <p:spPr>
          <a:xfrm>
            <a:off x="11345508" y="4653190"/>
            <a:ext cx="609600" cy="149678"/>
          </a:xfrm>
          <a:prstGeom prst="roundRect">
            <a:avLst>
              <a:gd name="adj" fmla="val 50000"/>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9957E8DA-3BDB-B2C7-08A0-EAE63B1729E9}"/>
              </a:ext>
            </a:extLst>
          </p:cNvPr>
          <p:cNvSpPr/>
          <p:nvPr/>
        </p:nvSpPr>
        <p:spPr>
          <a:xfrm>
            <a:off x="12079514" y="2480294"/>
            <a:ext cx="224971" cy="224971"/>
          </a:xfrm>
          <a:prstGeom prst="ellipse">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7E4D0394-03A6-DF06-17C2-9617E4F70A90}"/>
              </a:ext>
            </a:extLst>
          </p:cNvPr>
          <p:cNvSpPr/>
          <p:nvPr/>
        </p:nvSpPr>
        <p:spPr>
          <a:xfrm>
            <a:off x="11654927" y="3204028"/>
            <a:ext cx="224971" cy="224971"/>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3B976884-0AE7-B9E8-3400-56EF1640A147}"/>
              </a:ext>
            </a:extLst>
          </p:cNvPr>
          <p:cNvSpPr/>
          <p:nvPr/>
        </p:nvSpPr>
        <p:spPr>
          <a:xfrm>
            <a:off x="9133739" y="1369187"/>
            <a:ext cx="109187" cy="109187"/>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DA46C4FD-54EC-0B32-2B4F-FD599D5A2564}"/>
              </a:ext>
            </a:extLst>
          </p:cNvPr>
          <p:cNvSpPr/>
          <p:nvPr/>
        </p:nvSpPr>
        <p:spPr>
          <a:xfrm>
            <a:off x="9763133" y="1814842"/>
            <a:ext cx="166254" cy="166254"/>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2AB271AD-5B54-C6E9-CAFD-93229E7662AE}"/>
              </a:ext>
            </a:extLst>
          </p:cNvPr>
          <p:cNvSpPr/>
          <p:nvPr/>
        </p:nvSpPr>
        <p:spPr>
          <a:xfrm>
            <a:off x="10446266" y="504264"/>
            <a:ext cx="166254" cy="166254"/>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D3E53D1A-FAA2-0AA1-1CF2-7164C32B74F0}"/>
              </a:ext>
            </a:extLst>
          </p:cNvPr>
          <p:cNvSpPr/>
          <p:nvPr/>
        </p:nvSpPr>
        <p:spPr>
          <a:xfrm>
            <a:off x="9909936" y="6543487"/>
            <a:ext cx="109187" cy="109187"/>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形状 84">
            <a:extLst>
              <a:ext uri="{FF2B5EF4-FFF2-40B4-BE49-F238E27FC236}">
                <a16:creationId xmlns:a16="http://schemas.microsoft.com/office/drawing/2014/main" id="{A188E74B-CA42-CCA2-3901-ED0C0AE87275}"/>
              </a:ext>
            </a:extLst>
          </p:cNvPr>
          <p:cNvSpPr/>
          <p:nvPr/>
        </p:nvSpPr>
        <p:spPr>
          <a:xfrm rot="1465142">
            <a:off x="10649843" y="7309292"/>
            <a:ext cx="6048354" cy="501716"/>
          </a:xfrm>
          <a:custGeom>
            <a:avLst/>
            <a:gdLst>
              <a:gd name="connsiteX0" fmla="*/ 975452 w 6048354"/>
              <a:gd name="connsiteY0" fmla="*/ 0 h 501716"/>
              <a:gd name="connsiteX1" fmla="*/ 975625 w 6048354"/>
              <a:gd name="connsiteY1" fmla="*/ 0 h 501716"/>
              <a:gd name="connsiteX2" fmla="*/ 1346074 w 6048354"/>
              <a:gd name="connsiteY2" fmla="*/ 198958 h 501716"/>
              <a:gd name="connsiteX3" fmla="*/ 1348426 w 6048354"/>
              <a:gd name="connsiteY3" fmla="*/ 201541 h 501716"/>
              <a:gd name="connsiteX4" fmla="*/ 1349526 w 6048354"/>
              <a:gd name="connsiteY4" fmla="*/ 202695 h 501716"/>
              <a:gd name="connsiteX5" fmla="*/ 1353584 w 6048354"/>
              <a:gd name="connsiteY5" fmla="*/ 205805 h 501716"/>
              <a:gd name="connsiteX6" fmla="*/ 1397764 w 6048354"/>
              <a:gd name="connsiteY6" fmla="*/ 252207 h 501716"/>
              <a:gd name="connsiteX7" fmla="*/ 1444209 w 6048354"/>
              <a:gd name="connsiteY7" fmla="*/ 290859 h 501716"/>
              <a:gd name="connsiteX8" fmla="*/ 1500480 w 6048354"/>
              <a:gd name="connsiteY8" fmla="*/ 322361 h 501716"/>
              <a:gd name="connsiteX9" fmla="*/ 1558980 w 6048354"/>
              <a:gd name="connsiteY9" fmla="*/ 334650 h 501716"/>
              <a:gd name="connsiteX10" fmla="*/ 1559050 w 6048354"/>
              <a:gd name="connsiteY10" fmla="*/ 334650 h 501716"/>
              <a:gd name="connsiteX11" fmla="*/ 1770097 w 6048354"/>
              <a:gd name="connsiteY11" fmla="*/ 201514 h 501716"/>
              <a:gd name="connsiteX12" fmla="*/ 1770204 w 6048354"/>
              <a:gd name="connsiteY12" fmla="*/ 201427 h 501716"/>
              <a:gd name="connsiteX13" fmla="*/ 2143458 w 6048354"/>
              <a:gd name="connsiteY13" fmla="*/ 0 h 501716"/>
              <a:gd name="connsiteX14" fmla="*/ 2143808 w 6048354"/>
              <a:gd name="connsiteY14" fmla="*/ 0 h 501716"/>
              <a:gd name="connsiteX15" fmla="*/ 2427333 w 6048354"/>
              <a:gd name="connsiteY15" fmla="*/ 113719 h 501716"/>
              <a:gd name="connsiteX16" fmla="*/ 2428868 w 6048354"/>
              <a:gd name="connsiteY16" fmla="*/ 115238 h 501716"/>
              <a:gd name="connsiteX17" fmla="*/ 2430640 w 6048354"/>
              <a:gd name="connsiteY17" fmla="*/ 116443 h 501716"/>
              <a:gd name="connsiteX18" fmla="*/ 2503276 w 6048354"/>
              <a:gd name="connsiteY18" fmla="*/ 187702 h 501716"/>
              <a:gd name="connsiteX19" fmla="*/ 2521376 w 6048354"/>
              <a:gd name="connsiteY19" fmla="*/ 201571 h 501716"/>
              <a:gd name="connsiteX20" fmla="*/ 2731863 w 6048354"/>
              <a:gd name="connsiteY20" fmla="*/ 334677 h 501716"/>
              <a:gd name="connsiteX21" fmla="*/ 2731933 w 6048354"/>
              <a:gd name="connsiteY21" fmla="*/ 334677 h 501716"/>
              <a:gd name="connsiteX22" fmla="*/ 2942907 w 6048354"/>
              <a:gd name="connsiteY22" fmla="*/ 201628 h 501716"/>
              <a:gd name="connsiteX23" fmla="*/ 2943014 w 6048354"/>
              <a:gd name="connsiteY23" fmla="*/ 201484 h 501716"/>
              <a:gd name="connsiteX24" fmla="*/ 3316235 w 6048354"/>
              <a:gd name="connsiteY24" fmla="*/ 0 h 501716"/>
              <a:gd name="connsiteX25" fmla="*/ 3316408 w 6048354"/>
              <a:gd name="connsiteY25" fmla="*/ 0 h 501716"/>
              <a:gd name="connsiteX26" fmla="*/ 3686857 w 6048354"/>
              <a:gd name="connsiteY26" fmla="*/ 198958 h 501716"/>
              <a:gd name="connsiteX27" fmla="*/ 3689209 w 6048354"/>
              <a:gd name="connsiteY27" fmla="*/ 201541 h 501716"/>
              <a:gd name="connsiteX28" fmla="*/ 3690309 w 6048354"/>
              <a:gd name="connsiteY28" fmla="*/ 202695 h 501716"/>
              <a:gd name="connsiteX29" fmla="*/ 3694367 w 6048354"/>
              <a:gd name="connsiteY29" fmla="*/ 205805 h 501716"/>
              <a:gd name="connsiteX30" fmla="*/ 3738547 w 6048354"/>
              <a:gd name="connsiteY30" fmla="*/ 252207 h 501716"/>
              <a:gd name="connsiteX31" fmla="*/ 3784992 w 6048354"/>
              <a:gd name="connsiteY31" fmla="*/ 290859 h 501716"/>
              <a:gd name="connsiteX32" fmla="*/ 3841263 w 6048354"/>
              <a:gd name="connsiteY32" fmla="*/ 322361 h 501716"/>
              <a:gd name="connsiteX33" fmla="*/ 3899763 w 6048354"/>
              <a:gd name="connsiteY33" fmla="*/ 334650 h 501716"/>
              <a:gd name="connsiteX34" fmla="*/ 3899833 w 6048354"/>
              <a:gd name="connsiteY34" fmla="*/ 334650 h 501716"/>
              <a:gd name="connsiteX35" fmla="*/ 4110880 w 6048354"/>
              <a:gd name="connsiteY35" fmla="*/ 201514 h 501716"/>
              <a:gd name="connsiteX36" fmla="*/ 4110987 w 6048354"/>
              <a:gd name="connsiteY36" fmla="*/ 201427 h 501716"/>
              <a:gd name="connsiteX37" fmla="*/ 4484241 w 6048354"/>
              <a:gd name="connsiteY37" fmla="*/ 0 h 501716"/>
              <a:gd name="connsiteX38" fmla="*/ 4484591 w 6048354"/>
              <a:gd name="connsiteY38" fmla="*/ 0 h 501716"/>
              <a:gd name="connsiteX39" fmla="*/ 4768116 w 6048354"/>
              <a:gd name="connsiteY39" fmla="*/ 113719 h 501716"/>
              <a:gd name="connsiteX40" fmla="*/ 4769651 w 6048354"/>
              <a:gd name="connsiteY40" fmla="*/ 115238 h 501716"/>
              <a:gd name="connsiteX41" fmla="*/ 4771423 w 6048354"/>
              <a:gd name="connsiteY41" fmla="*/ 116443 h 501716"/>
              <a:gd name="connsiteX42" fmla="*/ 4859848 w 6048354"/>
              <a:gd name="connsiteY42" fmla="*/ 203192 h 501716"/>
              <a:gd name="connsiteX43" fmla="*/ 4862200 w 6048354"/>
              <a:gd name="connsiteY43" fmla="*/ 205775 h 501716"/>
              <a:gd name="connsiteX44" fmla="*/ 5072754 w 6048354"/>
              <a:gd name="connsiteY44" fmla="*/ 338884 h 501716"/>
              <a:gd name="connsiteX45" fmla="*/ 5072824 w 6048354"/>
              <a:gd name="connsiteY45" fmla="*/ 338884 h 501716"/>
              <a:gd name="connsiteX46" fmla="*/ 5283871 w 6048354"/>
              <a:gd name="connsiteY46" fmla="*/ 205748 h 501716"/>
              <a:gd name="connsiteX47" fmla="*/ 5283978 w 6048354"/>
              <a:gd name="connsiteY47" fmla="*/ 205661 h 501716"/>
              <a:gd name="connsiteX48" fmla="*/ 5657232 w 6048354"/>
              <a:gd name="connsiteY48" fmla="*/ 4234 h 501716"/>
              <a:gd name="connsiteX49" fmla="*/ 5657582 w 6048354"/>
              <a:gd name="connsiteY49" fmla="*/ 4234 h 501716"/>
              <a:gd name="connsiteX50" fmla="*/ 6029926 w 6048354"/>
              <a:gd name="connsiteY50" fmla="*/ 205805 h 501716"/>
              <a:gd name="connsiteX51" fmla="*/ 6006542 w 6048354"/>
              <a:gd name="connsiteY51" fmla="*/ 319326 h 501716"/>
              <a:gd name="connsiteX52" fmla="*/ 5867753 w 6048354"/>
              <a:gd name="connsiteY52" fmla="*/ 300202 h 501716"/>
              <a:gd name="connsiteX53" fmla="*/ 5657372 w 6048354"/>
              <a:gd name="connsiteY53" fmla="*/ 167036 h 501716"/>
              <a:gd name="connsiteX54" fmla="*/ 5657232 w 6048354"/>
              <a:gd name="connsiteY54" fmla="*/ 167036 h 501716"/>
              <a:gd name="connsiteX55" fmla="*/ 5445868 w 6048354"/>
              <a:gd name="connsiteY55" fmla="*/ 300344 h 501716"/>
              <a:gd name="connsiteX56" fmla="*/ 5445765 w 6048354"/>
              <a:gd name="connsiteY56" fmla="*/ 300458 h 501716"/>
              <a:gd name="connsiteX57" fmla="*/ 5072824 w 6048354"/>
              <a:gd name="connsiteY57" fmla="*/ 501686 h 501716"/>
              <a:gd name="connsiteX58" fmla="*/ 5072614 w 6048354"/>
              <a:gd name="connsiteY58" fmla="*/ 501686 h 501716"/>
              <a:gd name="connsiteX59" fmla="*/ 4702341 w 6048354"/>
              <a:gd name="connsiteY59" fmla="*/ 302786 h 501716"/>
              <a:gd name="connsiteX60" fmla="*/ 4699990 w 6048354"/>
              <a:gd name="connsiteY60" fmla="*/ 300202 h 501716"/>
              <a:gd name="connsiteX61" fmla="*/ 4699195 w 6048354"/>
              <a:gd name="connsiteY61" fmla="*/ 299367 h 501716"/>
              <a:gd name="connsiteX62" fmla="*/ 4694762 w 6048354"/>
              <a:gd name="connsiteY62" fmla="*/ 295968 h 501716"/>
              <a:gd name="connsiteX63" fmla="*/ 4650608 w 6048354"/>
              <a:gd name="connsiteY63" fmla="*/ 249561 h 501716"/>
              <a:gd name="connsiteX64" fmla="*/ 4604014 w 6048354"/>
              <a:gd name="connsiteY64" fmla="*/ 210752 h 501716"/>
              <a:gd name="connsiteX65" fmla="*/ 4547841 w 6048354"/>
              <a:gd name="connsiteY65" fmla="*/ 179314 h 501716"/>
              <a:gd name="connsiteX66" fmla="*/ 4489329 w 6048354"/>
              <a:gd name="connsiteY66" fmla="*/ 167036 h 501716"/>
              <a:gd name="connsiteX67" fmla="*/ 4489259 w 6048354"/>
              <a:gd name="connsiteY67" fmla="*/ 167036 h 501716"/>
              <a:gd name="connsiteX68" fmla="*/ 4278039 w 6048354"/>
              <a:gd name="connsiteY68" fmla="*/ 300287 h 501716"/>
              <a:gd name="connsiteX69" fmla="*/ 4277969 w 6048354"/>
              <a:gd name="connsiteY69" fmla="*/ 300374 h 501716"/>
              <a:gd name="connsiteX70" fmla="*/ 3904924 w 6048354"/>
              <a:gd name="connsiteY70" fmla="*/ 501716 h 501716"/>
              <a:gd name="connsiteX71" fmla="*/ 3904714 w 6048354"/>
              <a:gd name="connsiteY71" fmla="*/ 501716 h 501716"/>
              <a:gd name="connsiteX72" fmla="*/ 3621083 w 6048354"/>
              <a:gd name="connsiteY72" fmla="*/ 388076 h 501716"/>
              <a:gd name="connsiteX73" fmla="*/ 3619384 w 6048354"/>
              <a:gd name="connsiteY73" fmla="*/ 386397 h 501716"/>
              <a:gd name="connsiteX74" fmla="*/ 3617724 w 6048354"/>
              <a:gd name="connsiteY74" fmla="*/ 385267 h 501716"/>
              <a:gd name="connsiteX75" fmla="*/ 3545554 w 6048354"/>
              <a:gd name="connsiteY75" fmla="*/ 314451 h 501716"/>
              <a:gd name="connsiteX76" fmla="*/ 3526970 w 6048354"/>
              <a:gd name="connsiteY76" fmla="*/ 300202 h 501716"/>
              <a:gd name="connsiteX77" fmla="*/ 3316589 w 6048354"/>
              <a:gd name="connsiteY77" fmla="*/ 167036 h 501716"/>
              <a:gd name="connsiteX78" fmla="*/ 3316449 w 6048354"/>
              <a:gd name="connsiteY78" fmla="*/ 167036 h 501716"/>
              <a:gd name="connsiteX79" fmla="*/ 3105085 w 6048354"/>
              <a:gd name="connsiteY79" fmla="*/ 300344 h 501716"/>
              <a:gd name="connsiteX80" fmla="*/ 3104982 w 6048354"/>
              <a:gd name="connsiteY80" fmla="*/ 300458 h 501716"/>
              <a:gd name="connsiteX81" fmla="*/ 2732041 w 6048354"/>
              <a:gd name="connsiteY81" fmla="*/ 501686 h 501716"/>
              <a:gd name="connsiteX82" fmla="*/ 2731831 w 6048354"/>
              <a:gd name="connsiteY82" fmla="*/ 501686 h 501716"/>
              <a:gd name="connsiteX83" fmla="*/ 2361558 w 6048354"/>
              <a:gd name="connsiteY83" fmla="*/ 302786 h 501716"/>
              <a:gd name="connsiteX84" fmla="*/ 2359207 w 6048354"/>
              <a:gd name="connsiteY84" fmla="*/ 300202 h 501716"/>
              <a:gd name="connsiteX85" fmla="*/ 2358412 w 6048354"/>
              <a:gd name="connsiteY85" fmla="*/ 299367 h 501716"/>
              <a:gd name="connsiteX86" fmla="*/ 2353979 w 6048354"/>
              <a:gd name="connsiteY86" fmla="*/ 295968 h 501716"/>
              <a:gd name="connsiteX87" fmla="*/ 2309825 w 6048354"/>
              <a:gd name="connsiteY87" fmla="*/ 249561 h 501716"/>
              <a:gd name="connsiteX88" fmla="*/ 2263231 w 6048354"/>
              <a:gd name="connsiteY88" fmla="*/ 210752 h 501716"/>
              <a:gd name="connsiteX89" fmla="*/ 2207058 w 6048354"/>
              <a:gd name="connsiteY89" fmla="*/ 179314 h 501716"/>
              <a:gd name="connsiteX90" fmla="*/ 2148546 w 6048354"/>
              <a:gd name="connsiteY90" fmla="*/ 167036 h 501716"/>
              <a:gd name="connsiteX91" fmla="*/ 2148476 w 6048354"/>
              <a:gd name="connsiteY91" fmla="*/ 167036 h 501716"/>
              <a:gd name="connsiteX92" fmla="*/ 1937256 w 6048354"/>
              <a:gd name="connsiteY92" fmla="*/ 300287 h 501716"/>
              <a:gd name="connsiteX93" fmla="*/ 1937186 w 6048354"/>
              <a:gd name="connsiteY93" fmla="*/ 300374 h 501716"/>
              <a:gd name="connsiteX94" fmla="*/ 1564141 w 6048354"/>
              <a:gd name="connsiteY94" fmla="*/ 501716 h 501716"/>
              <a:gd name="connsiteX95" fmla="*/ 1563931 w 6048354"/>
              <a:gd name="connsiteY95" fmla="*/ 501716 h 501716"/>
              <a:gd name="connsiteX96" fmla="*/ 1280300 w 6048354"/>
              <a:gd name="connsiteY96" fmla="*/ 388076 h 501716"/>
              <a:gd name="connsiteX97" fmla="*/ 1278601 w 6048354"/>
              <a:gd name="connsiteY97" fmla="*/ 386397 h 501716"/>
              <a:gd name="connsiteX98" fmla="*/ 1276941 w 6048354"/>
              <a:gd name="connsiteY98" fmla="*/ 385267 h 501716"/>
              <a:gd name="connsiteX99" fmla="*/ 1188567 w 6048354"/>
              <a:gd name="connsiteY99" fmla="*/ 298552 h 501716"/>
              <a:gd name="connsiteX100" fmla="*/ 1186216 w 6048354"/>
              <a:gd name="connsiteY100" fmla="*/ 295968 h 501716"/>
              <a:gd name="connsiteX101" fmla="*/ 975555 w 6048354"/>
              <a:gd name="connsiteY101" fmla="*/ 162802 h 501716"/>
              <a:gd name="connsiteX102" fmla="*/ 975485 w 6048354"/>
              <a:gd name="connsiteY102" fmla="*/ 162802 h 501716"/>
              <a:gd name="connsiteX103" fmla="*/ 764265 w 6048354"/>
              <a:gd name="connsiteY103" fmla="*/ 296053 h 501716"/>
              <a:gd name="connsiteX104" fmla="*/ 764195 w 6048354"/>
              <a:gd name="connsiteY104" fmla="*/ 296140 h 501716"/>
              <a:gd name="connsiteX105" fmla="*/ 391150 w 6048354"/>
              <a:gd name="connsiteY105" fmla="*/ 497482 h 501716"/>
              <a:gd name="connsiteX106" fmla="*/ 390940 w 6048354"/>
              <a:gd name="connsiteY106" fmla="*/ 497482 h 501716"/>
              <a:gd name="connsiteX107" fmla="*/ 18457 w 6048354"/>
              <a:gd name="connsiteY107" fmla="*/ 295995 h 501716"/>
              <a:gd name="connsiteX108" fmla="*/ 41804 w 6048354"/>
              <a:gd name="connsiteY108" fmla="*/ 182474 h 501716"/>
              <a:gd name="connsiteX109" fmla="*/ 180593 w 6048354"/>
              <a:gd name="connsiteY109" fmla="*/ 201571 h 501716"/>
              <a:gd name="connsiteX110" fmla="*/ 391080 w 6048354"/>
              <a:gd name="connsiteY110" fmla="*/ 334677 h 501716"/>
              <a:gd name="connsiteX111" fmla="*/ 391150 w 6048354"/>
              <a:gd name="connsiteY111" fmla="*/ 334677 h 501716"/>
              <a:gd name="connsiteX112" fmla="*/ 602124 w 6048354"/>
              <a:gd name="connsiteY112" fmla="*/ 201628 h 501716"/>
              <a:gd name="connsiteX113" fmla="*/ 602231 w 6048354"/>
              <a:gd name="connsiteY113" fmla="*/ 201484 h 501716"/>
              <a:gd name="connsiteX114" fmla="*/ 975452 w 6048354"/>
              <a:gd name="connsiteY114" fmla="*/ 0 h 50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48354" h="501716">
                <a:moveTo>
                  <a:pt x="975452" y="0"/>
                </a:moveTo>
                <a:cubicBezTo>
                  <a:pt x="975522" y="0"/>
                  <a:pt x="975555" y="0"/>
                  <a:pt x="975625" y="0"/>
                </a:cubicBezTo>
                <a:cubicBezTo>
                  <a:pt x="1105708" y="57"/>
                  <a:pt x="1230316" y="67000"/>
                  <a:pt x="1346074" y="198958"/>
                </a:cubicBezTo>
                <a:cubicBezTo>
                  <a:pt x="1346882" y="199820"/>
                  <a:pt x="1347652" y="200682"/>
                  <a:pt x="1348426" y="201541"/>
                </a:cubicBezTo>
                <a:lnTo>
                  <a:pt x="1349526" y="202695"/>
                </a:lnTo>
                <a:lnTo>
                  <a:pt x="1353584" y="205805"/>
                </a:lnTo>
                <a:cubicBezTo>
                  <a:pt x="1366794" y="220983"/>
                  <a:pt x="1381666" y="236887"/>
                  <a:pt x="1397764" y="252207"/>
                </a:cubicBezTo>
                <a:lnTo>
                  <a:pt x="1444209" y="290859"/>
                </a:lnTo>
                <a:lnTo>
                  <a:pt x="1500480" y="322361"/>
                </a:lnTo>
                <a:cubicBezTo>
                  <a:pt x="1519762" y="330102"/>
                  <a:pt x="1539406" y="334636"/>
                  <a:pt x="1558980" y="334650"/>
                </a:cubicBezTo>
                <a:cubicBezTo>
                  <a:pt x="1558980" y="334650"/>
                  <a:pt x="1559017" y="334650"/>
                  <a:pt x="1559050" y="334650"/>
                </a:cubicBezTo>
                <a:cubicBezTo>
                  <a:pt x="1637383" y="334650"/>
                  <a:pt x="1717047" y="262281"/>
                  <a:pt x="1770097" y="201514"/>
                </a:cubicBezTo>
                <a:cubicBezTo>
                  <a:pt x="1770134" y="201484"/>
                  <a:pt x="1770167" y="201457"/>
                  <a:pt x="1770204" y="201427"/>
                </a:cubicBezTo>
                <a:cubicBezTo>
                  <a:pt x="1887013" y="67775"/>
                  <a:pt x="2012602" y="0"/>
                  <a:pt x="2143458" y="0"/>
                </a:cubicBezTo>
                <a:cubicBezTo>
                  <a:pt x="2143598" y="0"/>
                  <a:pt x="2143705" y="0"/>
                  <a:pt x="2143808" y="0"/>
                </a:cubicBezTo>
                <a:cubicBezTo>
                  <a:pt x="2241951" y="86"/>
                  <a:pt x="2336934" y="38263"/>
                  <a:pt x="2427333" y="113719"/>
                </a:cubicBezTo>
                <a:lnTo>
                  <a:pt x="2428868" y="115238"/>
                </a:lnTo>
                <a:lnTo>
                  <a:pt x="2430640" y="116443"/>
                </a:lnTo>
                <a:lnTo>
                  <a:pt x="2503276" y="187702"/>
                </a:lnTo>
                <a:lnTo>
                  <a:pt x="2521376" y="201571"/>
                </a:lnTo>
                <a:cubicBezTo>
                  <a:pt x="2574216" y="262281"/>
                  <a:pt x="2653637" y="334620"/>
                  <a:pt x="2731863" y="334677"/>
                </a:cubicBezTo>
                <a:cubicBezTo>
                  <a:pt x="2731897" y="334677"/>
                  <a:pt x="2731897" y="334677"/>
                  <a:pt x="2731933" y="334677"/>
                </a:cubicBezTo>
                <a:cubicBezTo>
                  <a:pt x="2810193" y="334677"/>
                  <a:pt x="2889857" y="262365"/>
                  <a:pt x="2942907" y="201628"/>
                </a:cubicBezTo>
                <a:cubicBezTo>
                  <a:pt x="2942944" y="201571"/>
                  <a:pt x="2942977" y="201541"/>
                  <a:pt x="2943014" y="201484"/>
                </a:cubicBezTo>
                <a:cubicBezTo>
                  <a:pt x="3059720" y="67804"/>
                  <a:pt x="3185272" y="0"/>
                  <a:pt x="3316235" y="0"/>
                </a:cubicBezTo>
                <a:cubicBezTo>
                  <a:pt x="3316305" y="0"/>
                  <a:pt x="3316338" y="0"/>
                  <a:pt x="3316408" y="0"/>
                </a:cubicBezTo>
                <a:cubicBezTo>
                  <a:pt x="3446491" y="57"/>
                  <a:pt x="3571099" y="67000"/>
                  <a:pt x="3686857" y="198958"/>
                </a:cubicBezTo>
                <a:cubicBezTo>
                  <a:pt x="3687665" y="199820"/>
                  <a:pt x="3688435" y="200682"/>
                  <a:pt x="3689209" y="201541"/>
                </a:cubicBezTo>
                <a:lnTo>
                  <a:pt x="3690309" y="202695"/>
                </a:lnTo>
                <a:lnTo>
                  <a:pt x="3694367" y="205805"/>
                </a:lnTo>
                <a:cubicBezTo>
                  <a:pt x="3707577" y="220983"/>
                  <a:pt x="3722449" y="236887"/>
                  <a:pt x="3738547" y="252207"/>
                </a:cubicBezTo>
                <a:lnTo>
                  <a:pt x="3784992" y="290859"/>
                </a:lnTo>
                <a:lnTo>
                  <a:pt x="3841263" y="322361"/>
                </a:lnTo>
                <a:cubicBezTo>
                  <a:pt x="3860545" y="330102"/>
                  <a:pt x="3880189" y="334636"/>
                  <a:pt x="3899763" y="334650"/>
                </a:cubicBezTo>
                <a:cubicBezTo>
                  <a:pt x="3899763" y="334650"/>
                  <a:pt x="3899800" y="334650"/>
                  <a:pt x="3899833" y="334650"/>
                </a:cubicBezTo>
                <a:cubicBezTo>
                  <a:pt x="3978166" y="334650"/>
                  <a:pt x="4057830" y="262281"/>
                  <a:pt x="4110880" y="201514"/>
                </a:cubicBezTo>
                <a:cubicBezTo>
                  <a:pt x="4110917" y="201484"/>
                  <a:pt x="4110950" y="201457"/>
                  <a:pt x="4110987" y="201427"/>
                </a:cubicBezTo>
                <a:cubicBezTo>
                  <a:pt x="4227796" y="67775"/>
                  <a:pt x="4353385" y="0"/>
                  <a:pt x="4484241" y="0"/>
                </a:cubicBezTo>
                <a:cubicBezTo>
                  <a:pt x="4484381" y="0"/>
                  <a:pt x="4484488" y="0"/>
                  <a:pt x="4484591" y="0"/>
                </a:cubicBezTo>
                <a:cubicBezTo>
                  <a:pt x="4582734" y="86"/>
                  <a:pt x="4677717" y="38263"/>
                  <a:pt x="4768116" y="113719"/>
                </a:cubicBezTo>
                <a:lnTo>
                  <a:pt x="4769651" y="115238"/>
                </a:lnTo>
                <a:lnTo>
                  <a:pt x="4771423" y="116443"/>
                </a:lnTo>
                <a:cubicBezTo>
                  <a:pt x="4801416" y="141276"/>
                  <a:pt x="4830909" y="170202"/>
                  <a:pt x="4859848" y="203192"/>
                </a:cubicBezTo>
                <a:cubicBezTo>
                  <a:pt x="4860656" y="204054"/>
                  <a:pt x="4861426" y="204916"/>
                  <a:pt x="4862200" y="205775"/>
                </a:cubicBezTo>
                <a:cubicBezTo>
                  <a:pt x="4915040" y="266458"/>
                  <a:pt x="4994457" y="338827"/>
                  <a:pt x="5072754" y="338884"/>
                </a:cubicBezTo>
                <a:cubicBezTo>
                  <a:pt x="5072754" y="338884"/>
                  <a:pt x="5072791" y="338884"/>
                  <a:pt x="5072824" y="338884"/>
                </a:cubicBezTo>
                <a:cubicBezTo>
                  <a:pt x="5151157" y="338884"/>
                  <a:pt x="5230821" y="266515"/>
                  <a:pt x="5283871" y="205748"/>
                </a:cubicBezTo>
                <a:cubicBezTo>
                  <a:pt x="5283908" y="205718"/>
                  <a:pt x="5283941" y="205691"/>
                  <a:pt x="5283978" y="205661"/>
                </a:cubicBezTo>
                <a:cubicBezTo>
                  <a:pt x="5400787" y="72009"/>
                  <a:pt x="5526376" y="4234"/>
                  <a:pt x="5657232" y="4234"/>
                </a:cubicBezTo>
                <a:cubicBezTo>
                  <a:pt x="5657372" y="4234"/>
                  <a:pt x="5657479" y="4234"/>
                  <a:pt x="5657582" y="4234"/>
                </a:cubicBezTo>
                <a:cubicBezTo>
                  <a:pt x="5788439" y="4349"/>
                  <a:pt x="5913678" y="72181"/>
                  <a:pt x="6029926" y="205805"/>
                </a:cubicBezTo>
                <a:cubicBezTo>
                  <a:pt x="6061770" y="242449"/>
                  <a:pt x="6051309" y="293253"/>
                  <a:pt x="6006542" y="319326"/>
                </a:cubicBezTo>
                <a:cubicBezTo>
                  <a:pt x="5961741" y="345373"/>
                  <a:pt x="5899634" y="336846"/>
                  <a:pt x="5867753" y="300202"/>
                </a:cubicBezTo>
                <a:cubicBezTo>
                  <a:pt x="5814946" y="239492"/>
                  <a:pt x="5735562" y="167123"/>
                  <a:pt x="5657372" y="167036"/>
                </a:cubicBezTo>
                <a:cubicBezTo>
                  <a:pt x="5657339" y="167036"/>
                  <a:pt x="5657265" y="167036"/>
                  <a:pt x="5657232" y="167036"/>
                </a:cubicBezTo>
                <a:cubicBezTo>
                  <a:pt x="5578903" y="167036"/>
                  <a:pt x="5499062" y="239519"/>
                  <a:pt x="5445868" y="300344"/>
                </a:cubicBezTo>
                <a:cubicBezTo>
                  <a:pt x="5445835" y="300374"/>
                  <a:pt x="5445798" y="300431"/>
                  <a:pt x="5445765" y="300458"/>
                </a:cubicBezTo>
                <a:cubicBezTo>
                  <a:pt x="5329162" y="433968"/>
                  <a:pt x="5203643" y="501686"/>
                  <a:pt x="5072824" y="501686"/>
                </a:cubicBezTo>
                <a:cubicBezTo>
                  <a:pt x="5072754" y="501686"/>
                  <a:pt x="5072684" y="501686"/>
                  <a:pt x="5072614" y="501686"/>
                </a:cubicBezTo>
                <a:cubicBezTo>
                  <a:pt x="4942568" y="501629"/>
                  <a:pt x="4818030" y="434686"/>
                  <a:pt x="4702341" y="302786"/>
                </a:cubicBezTo>
                <a:cubicBezTo>
                  <a:pt x="4701534" y="301924"/>
                  <a:pt x="4700764" y="301061"/>
                  <a:pt x="4699990" y="300202"/>
                </a:cubicBezTo>
                <a:lnTo>
                  <a:pt x="4699195" y="299367"/>
                </a:lnTo>
                <a:lnTo>
                  <a:pt x="4694762" y="295968"/>
                </a:lnTo>
                <a:cubicBezTo>
                  <a:pt x="4681560" y="280791"/>
                  <a:pt x="4666698" y="264885"/>
                  <a:pt x="4650608" y="249561"/>
                </a:cubicBezTo>
                <a:lnTo>
                  <a:pt x="4604014" y="210752"/>
                </a:lnTo>
                <a:lnTo>
                  <a:pt x="4547841" y="179314"/>
                </a:lnTo>
                <a:cubicBezTo>
                  <a:pt x="4528552" y="171574"/>
                  <a:pt x="4508904" y="167043"/>
                  <a:pt x="4489329" y="167036"/>
                </a:cubicBezTo>
                <a:cubicBezTo>
                  <a:pt x="4489329" y="167036"/>
                  <a:pt x="4489296" y="167036"/>
                  <a:pt x="4489259" y="167036"/>
                </a:cubicBezTo>
                <a:cubicBezTo>
                  <a:pt x="4410823" y="167036"/>
                  <a:pt x="4331126" y="239492"/>
                  <a:pt x="4278039" y="300287"/>
                </a:cubicBezTo>
                <a:cubicBezTo>
                  <a:pt x="4278002" y="300317"/>
                  <a:pt x="4278002" y="300344"/>
                  <a:pt x="4277969" y="300374"/>
                </a:cubicBezTo>
                <a:cubicBezTo>
                  <a:pt x="4161296" y="433968"/>
                  <a:pt x="4035777" y="501716"/>
                  <a:pt x="3904924" y="501716"/>
                </a:cubicBezTo>
                <a:cubicBezTo>
                  <a:pt x="3904854" y="501716"/>
                  <a:pt x="3904784" y="501716"/>
                  <a:pt x="3904714" y="501716"/>
                </a:cubicBezTo>
                <a:cubicBezTo>
                  <a:pt x="3806545" y="501672"/>
                  <a:pt x="3711518" y="463522"/>
                  <a:pt x="3621083" y="388076"/>
                </a:cubicBezTo>
                <a:lnTo>
                  <a:pt x="3619384" y="386397"/>
                </a:lnTo>
                <a:lnTo>
                  <a:pt x="3617724" y="385267"/>
                </a:lnTo>
                <a:lnTo>
                  <a:pt x="3545554" y="314451"/>
                </a:lnTo>
                <a:lnTo>
                  <a:pt x="3526970" y="300202"/>
                </a:lnTo>
                <a:cubicBezTo>
                  <a:pt x="3474163" y="239492"/>
                  <a:pt x="3394779" y="167123"/>
                  <a:pt x="3316589" y="167036"/>
                </a:cubicBezTo>
                <a:cubicBezTo>
                  <a:pt x="3316556" y="167036"/>
                  <a:pt x="3316482" y="167036"/>
                  <a:pt x="3316449" y="167036"/>
                </a:cubicBezTo>
                <a:cubicBezTo>
                  <a:pt x="3238120" y="167036"/>
                  <a:pt x="3158279" y="239519"/>
                  <a:pt x="3105085" y="300344"/>
                </a:cubicBezTo>
                <a:cubicBezTo>
                  <a:pt x="3105052" y="300374"/>
                  <a:pt x="3105015" y="300431"/>
                  <a:pt x="3104982" y="300458"/>
                </a:cubicBezTo>
                <a:cubicBezTo>
                  <a:pt x="2988379" y="433968"/>
                  <a:pt x="2862860" y="501686"/>
                  <a:pt x="2732041" y="501686"/>
                </a:cubicBezTo>
                <a:cubicBezTo>
                  <a:pt x="2731971" y="501686"/>
                  <a:pt x="2731901" y="501686"/>
                  <a:pt x="2731831" y="501686"/>
                </a:cubicBezTo>
                <a:cubicBezTo>
                  <a:pt x="2601785" y="501629"/>
                  <a:pt x="2477247" y="434686"/>
                  <a:pt x="2361558" y="302786"/>
                </a:cubicBezTo>
                <a:cubicBezTo>
                  <a:pt x="2360751" y="301924"/>
                  <a:pt x="2359981" y="301061"/>
                  <a:pt x="2359207" y="300202"/>
                </a:cubicBezTo>
                <a:lnTo>
                  <a:pt x="2358412" y="299367"/>
                </a:lnTo>
                <a:lnTo>
                  <a:pt x="2353979" y="295968"/>
                </a:lnTo>
                <a:cubicBezTo>
                  <a:pt x="2340777" y="280791"/>
                  <a:pt x="2325915" y="264885"/>
                  <a:pt x="2309825" y="249561"/>
                </a:cubicBezTo>
                <a:lnTo>
                  <a:pt x="2263231" y="210752"/>
                </a:lnTo>
                <a:lnTo>
                  <a:pt x="2207058" y="179314"/>
                </a:lnTo>
                <a:cubicBezTo>
                  <a:pt x="2187769" y="171574"/>
                  <a:pt x="2168121" y="167043"/>
                  <a:pt x="2148546" y="167036"/>
                </a:cubicBezTo>
                <a:cubicBezTo>
                  <a:pt x="2148546" y="167036"/>
                  <a:pt x="2148513" y="167036"/>
                  <a:pt x="2148476" y="167036"/>
                </a:cubicBezTo>
                <a:cubicBezTo>
                  <a:pt x="2070040" y="167036"/>
                  <a:pt x="1990343" y="239492"/>
                  <a:pt x="1937256" y="300287"/>
                </a:cubicBezTo>
                <a:cubicBezTo>
                  <a:pt x="1937219" y="300317"/>
                  <a:pt x="1937219" y="300344"/>
                  <a:pt x="1937186" y="300374"/>
                </a:cubicBezTo>
                <a:cubicBezTo>
                  <a:pt x="1820513" y="433968"/>
                  <a:pt x="1694994" y="501716"/>
                  <a:pt x="1564141" y="501716"/>
                </a:cubicBezTo>
                <a:cubicBezTo>
                  <a:pt x="1564071" y="501716"/>
                  <a:pt x="1564001" y="501716"/>
                  <a:pt x="1563931" y="501716"/>
                </a:cubicBezTo>
                <a:cubicBezTo>
                  <a:pt x="1465762" y="501672"/>
                  <a:pt x="1370735" y="463522"/>
                  <a:pt x="1280300" y="388076"/>
                </a:cubicBezTo>
                <a:lnTo>
                  <a:pt x="1278601" y="386397"/>
                </a:lnTo>
                <a:lnTo>
                  <a:pt x="1276941" y="385267"/>
                </a:lnTo>
                <a:cubicBezTo>
                  <a:pt x="1246965" y="360442"/>
                  <a:pt x="1217490" y="331527"/>
                  <a:pt x="1188567" y="298552"/>
                </a:cubicBezTo>
                <a:cubicBezTo>
                  <a:pt x="1187760" y="297690"/>
                  <a:pt x="1186990" y="296827"/>
                  <a:pt x="1186216" y="295968"/>
                </a:cubicBezTo>
                <a:cubicBezTo>
                  <a:pt x="1133342" y="235228"/>
                  <a:pt x="1053852" y="162832"/>
                  <a:pt x="975555" y="162802"/>
                </a:cubicBezTo>
                <a:cubicBezTo>
                  <a:pt x="975555" y="162802"/>
                  <a:pt x="975522" y="162802"/>
                  <a:pt x="975485" y="162802"/>
                </a:cubicBezTo>
                <a:cubicBezTo>
                  <a:pt x="897049" y="162802"/>
                  <a:pt x="817352" y="235258"/>
                  <a:pt x="764265" y="296053"/>
                </a:cubicBezTo>
                <a:cubicBezTo>
                  <a:pt x="764228" y="296083"/>
                  <a:pt x="764228" y="296110"/>
                  <a:pt x="764195" y="296140"/>
                </a:cubicBezTo>
                <a:cubicBezTo>
                  <a:pt x="647522" y="429734"/>
                  <a:pt x="522003" y="497482"/>
                  <a:pt x="391150" y="497482"/>
                </a:cubicBezTo>
                <a:cubicBezTo>
                  <a:pt x="391080" y="497482"/>
                  <a:pt x="391010" y="497482"/>
                  <a:pt x="390940" y="497482"/>
                </a:cubicBezTo>
                <a:cubicBezTo>
                  <a:pt x="260047" y="497424"/>
                  <a:pt x="134742" y="429620"/>
                  <a:pt x="18457" y="295995"/>
                </a:cubicBezTo>
                <a:cubicBezTo>
                  <a:pt x="-13425" y="259381"/>
                  <a:pt x="-2960" y="208551"/>
                  <a:pt x="41804" y="182474"/>
                </a:cubicBezTo>
                <a:cubicBezTo>
                  <a:pt x="86568" y="156398"/>
                  <a:pt x="148716" y="164957"/>
                  <a:pt x="180593" y="201571"/>
                </a:cubicBezTo>
                <a:cubicBezTo>
                  <a:pt x="233433" y="262281"/>
                  <a:pt x="312854" y="334620"/>
                  <a:pt x="391080" y="334677"/>
                </a:cubicBezTo>
                <a:cubicBezTo>
                  <a:pt x="391114" y="334677"/>
                  <a:pt x="391114" y="334677"/>
                  <a:pt x="391150" y="334677"/>
                </a:cubicBezTo>
                <a:cubicBezTo>
                  <a:pt x="469410" y="334677"/>
                  <a:pt x="549074" y="262365"/>
                  <a:pt x="602124" y="201628"/>
                </a:cubicBezTo>
                <a:cubicBezTo>
                  <a:pt x="602161" y="201571"/>
                  <a:pt x="602194" y="201541"/>
                  <a:pt x="602231" y="201484"/>
                </a:cubicBezTo>
                <a:cubicBezTo>
                  <a:pt x="718937" y="67804"/>
                  <a:pt x="844489" y="0"/>
                  <a:pt x="975452" y="0"/>
                </a:cubicBezTo>
                <a:close/>
              </a:path>
            </a:pathLst>
          </a:custGeom>
          <a:solidFill>
            <a:srgbClr val="F8E167"/>
          </a:solidFill>
          <a:ln w="9525" cap="flat">
            <a:noFill/>
            <a:prstDash val="solid"/>
            <a:miter/>
          </a:ln>
        </p:spPr>
        <p:txBody>
          <a:bodyPr rtlCol="0" anchor="ctr"/>
          <a:lstStyle/>
          <a:p>
            <a:endParaRPr lang="zh-CN" altLang="en-US"/>
          </a:p>
        </p:txBody>
      </p:sp>
      <p:grpSp>
        <p:nvGrpSpPr>
          <p:cNvPr id="86" name="组合 85">
            <a:extLst>
              <a:ext uri="{FF2B5EF4-FFF2-40B4-BE49-F238E27FC236}">
                <a16:creationId xmlns:a16="http://schemas.microsoft.com/office/drawing/2014/main" id="{F49DB673-86C0-23CE-16D9-3CDC0593FA14}"/>
              </a:ext>
            </a:extLst>
          </p:cNvPr>
          <p:cNvGrpSpPr/>
          <p:nvPr/>
        </p:nvGrpSpPr>
        <p:grpSpPr>
          <a:xfrm>
            <a:off x="10999325" y="-712084"/>
            <a:ext cx="1961886" cy="1961886"/>
            <a:chOff x="10628927" y="-794620"/>
            <a:chExt cx="1961886" cy="1961886"/>
          </a:xfrm>
        </p:grpSpPr>
        <p:sp>
          <p:nvSpPr>
            <p:cNvPr id="87" name="星形: 七角 86">
              <a:extLst>
                <a:ext uri="{FF2B5EF4-FFF2-40B4-BE49-F238E27FC236}">
                  <a16:creationId xmlns:a16="http://schemas.microsoft.com/office/drawing/2014/main" id="{94792791-BFFD-249E-7CFF-F948C32D02CE}"/>
                </a:ext>
              </a:extLst>
            </p:cNvPr>
            <p:cNvSpPr/>
            <p:nvPr/>
          </p:nvSpPr>
          <p:spPr>
            <a:xfrm>
              <a:off x="10628927" y="-794620"/>
              <a:ext cx="1961886" cy="1961886"/>
            </a:xfrm>
            <a:prstGeom prst="star7">
              <a:avLst>
                <a:gd name="adj" fmla="val 26972"/>
                <a:gd name="hf" fmla="val 102572"/>
                <a:gd name="vf" fmla="val 105210"/>
              </a:avLst>
            </a:prstGeom>
            <a:solidFill>
              <a:srgbClr val="96DF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a:extLst>
                <a:ext uri="{FF2B5EF4-FFF2-40B4-BE49-F238E27FC236}">
                  <a16:creationId xmlns:a16="http://schemas.microsoft.com/office/drawing/2014/main" id="{4ACC64BB-8ECF-127F-D662-36ACF4FA222D}"/>
                </a:ext>
              </a:extLst>
            </p:cNvPr>
            <p:cNvGrpSpPr/>
            <p:nvPr/>
          </p:nvGrpSpPr>
          <p:grpSpPr>
            <a:xfrm>
              <a:off x="11098861" y="-273886"/>
              <a:ext cx="1022020" cy="1022020"/>
              <a:chOff x="11143813" y="-228934"/>
              <a:chExt cx="932115" cy="932115"/>
            </a:xfrm>
          </p:grpSpPr>
          <p:sp>
            <p:nvSpPr>
              <p:cNvPr id="89" name="椭圆 88">
                <a:extLst>
                  <a:ext uri="{FF2B5EF4-FFF2-40B4-BE49-F238E27FC236}">
                    <a16:creationId xmlns:a16="http://schemas.microsoft.com/office/drawing/2014/main" id="{B9FA246E-67AF-A24B-34BE-5DBC0412C865}"/>
                  </a:ext>
                </a:extLst>
              </p:cNvPr>
              <p:cNvSpPr/>
              <p:nvPr/>
            </p:nvSpPr>
            <p:spPr>
              <a:xfrm>
                <a:off x="11143813" y="-228934"/>
                <a:ext cx="932115" cy="932115"/>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心形 89">
                <a:extLst>
                  <a:ext uri="{FF2B5EF4-FFF2-40B4-BE49-F238E27FC236}">
                    <a16:creationId xmlns:a16="http://schemas.microsoft.com/office/drawing/2014/main" id="{4428D35F-DFCF-C8FE-D373-CEE999C36B05}"/>
                  </a:ext>
                </a:extLst>
              </p:cNvPr>
              <p:cNvSpPr/>
              <p:nvPr/>
            </p:nvSpPr>
            <p:spPr>
              <a:xfrm>
                <a:off x="11363597" y="11170"/>
                <a:ext cx="492547" cy="492547"/>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4" name="矩形: 圆角 113">
            <a:extLst>
              <a:ext uri="{FF2B5EF4-FFF2-40B4-BE49-F238E27FC236}">
                <a16:creationId xmlns:a16="http://schemas.microsoft.com/office/drawing/2014/main" id="{7B02989F-7477-8223-09FB-7EA73B4B2793}"/>
              </a:ext>
            </a:extLst>
          </p:cNvPr>
          <p:cNvSpPr/>
          <p:nvPr/>
        </p:nvSpPr>
        <p:spPr>
          <a:xfrm>
            <a:off x="-638884" y="3204029"/>
            <a:ext cx="981784" cy="224971"/>
          </a:xfrm>
          <a:prstGeom prst="roundRect">
            <a:avLst>
              <a:gd name="adj" fmla="val 50000"/>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FA869A96-70A9-CF3D-7C0C-E11D5B45ABAA}"/>
              </a:ext>
            </a:extLst>
          </p:cNvPr>
          <p:cNvSpPr/>
          <p:nvPr/>
        </p:nvSpPr>
        <p:spPr>
          <a:xfrm>
            <a:off x="1913817" y="-178316"/>
            <a:ext cx="356631" cy="356631"/>
          </a:xfrm>
          <a:prstGeom prst="ellipse">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9F029FF7-5727-6445-AFFF-76CC880AD9DC}"/>
              </a:ext>
            </a:extLst>
          </p:cNvPr>
          <p:cNvSpPr/>
          <p:nvPr/>
        </p:nvSpPr>
        <p:spPr>
          <a:xfrm>
            <a:off x="859472" y="351080"/>
            <a:ext cx="224971" cy="224971"/>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346063E7-CC85-BC3F-6B4B-E50ADF34DFEF}"/>
              </a:ext>
            </a:extLst>
          </p:cNvPr>
          <p:cNvSpPr/>
          <p:nvPr/>
        </p:nvSpPr>
        <p:spPr>
          <a:xfrm>
            <a:off x="594891" y="2705265"/>
            <a:ext cx="224971" cy="224971"/>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形状 118">
            <a:extLst>
              <a:ext uri="{FF2B5EF4-FFF2-40B4-BE49-F238E27FC236}">
                <a16:creationId xmlns:a16="http://schemas.microsoft.com/office/drawing/2014/main" id="{786CF4DC-A772-C970-C719-8E26DC4256D3}"/>
              </a:ext>
            </a:extLst>
          </p:cNvPr>
          <p:cNvSpPr/>
          <p:nvPr/>
        </p:nvSpPr>
        <p:spPr>
          <a:xfrm rot="2303205">
            <a:off x="-4779290" y="-1176736"/>
            <a:ext cx="6048354" cy="501716"/>
          </a:xfrm>
          <a:custGeom>
            <a:avLst/>
            <a:gdLst>
              <a:gd name="connsiteX0" fmla="*/ 975452 w 6048354"/>
              <a:gd name="connsiteY0" fmla="*/ 0 h 501716"/>
              <a:gd name="connsiteX1" fmla="*/ 975625 w 6048354"/>
              <a:gd name="connsiteY1" fmla="*/ 0 h 501716"/>
              <a:gd name="connsiteX2" fmla="*/ 1346074 w 6048354"/>
              <a:gd name="connsiteY2" fmla="*/ 198958 h 501716"/>
              <a:gd name="connsiteX3" fmla="*/ 1348426 w 6048354"/>
              <a:gd name="connsiteY3" fmla="*/ 201541 h 501716"/>
              <a:gd name="connsiteX4" fmla="*/ 1349526 w 6048354"/>
              <a:gd name="connsiteY4" fmla="*/ 202695 h 501716"/>
              <a:gd name="connsiteX5" fmla="*/ 1353584 w 6048354"/>
              <a:gd name="connsiteY5" fmla="*/ 205805 h 501716"/>
              <a:gd name="connsiteX6" fmla="*/ 1397764 w 6048354"/>
              <a:gd name="connsiteY6" fmla="*/ 252207 h 501716"/>
              <a:gd name="connsiteX7" fmla="*/ 1444209 w 6048354"/>
              <a:gd name="connsiteY7" fmla="*/ 290859 h 501716"/>
              <a:gd name="connsiteX8" fmla="*/ 1500480 w 6048354"/>
              <a:gd name="connsiteY8" fmla="*/ 322361 h 501716"/>
              <a:gd name="connsiteX9" fmla="*/ 1558980 w 6048354"/>
              <a:gd name="connsiteY9" fmla="*/ 334650 h 501716"/>
              <a:gd name="connsiteX10" fmla="*/ 1559050 w 6048354"/>
              <a:gd name="connsiteY10" fmla="*/ 334650 h 501716"/>
              <a:gd name="connsiteX11" fmla="*/ 1770097 w 6048354"/>
              <a:gd name="connsiteY11" fmla="*/ 201514 h 501716"/>
              <a:gd name="connsiteX12" fmla="*/ 1770204 w 6048354"/>
              <a:gd name="connsiteY12" fmla="*/ 201427 h 501716"/>
              <a:gd name="connsiteX13" fmla="*/ 2143458 w 6048354"/>
              <a:gd name="connsiteY13" fmla="*/ 0 h 501716"/>
              <a:gd name="connsiteX14" fmla="*/ 2143808 w 6048354"/>
              <a:gd name="connsiteY14" fmla="*/ 0 h 501716"/>
              <a:gd name="connsiteX15" fmla="*/ 2427333 w 6048354"/>
              <a:gd name="connsiteY15" fmla="*/ 113719 h 501716"/>
              <a:gd name="connsiteX16" fmla="*/ 2428868 w 6048354"/>
              <a:gd name="connsiteY16" fmla="*/ 115238 h 501716"/>
              <a:gd name="connsiteX17" fmla="*/ 2430640 w 6048354"/>
              <a:gd name="connsiteY17" fmla="*/ 116443 h 501716"/>
              <a:gd name="connsiteX18" fmla="*/ 2503276 w 6048354"/>
              <a:gd name="connsiteY18" fmla="*/ 187702 h 501716"/>
              <a:gd name="connsiteX19" fmla="*/ 2521376 w 6048354"/>
              <a:gd name="connsiteY19" fmla="*/ 201571 h 501716"/>
              <a:gd name="connsiteX20" fmla="*/ 2731863 w 6048354"/>
              <a:gd name="connsiteY20" fmla="*/ 334677 h 501716"/>
              <a:gd name="connsiteX21" fmla="*/ 2731933 w 6048354"/>
              <a:gd name="connsiteY21" fmla="*/ 334677 h 501716"/>
              <a:gd name="connsiteX22" fmla="*/ 2942907 w 6048354"/>
              <a:gd name="connsiteY22" fmla="*/ 201628 h 501716"/>
              <a:gd name="connsiteX23" fmla="*/ 2943014 w 6048354"/>
              <a:gd name="connsiteY23" fmla="*/ 201484 h 501716"/>
              <a:gd name="connsiteX24" fmla="*/ 3316235 w 6048354"/>
              <a:gd name="connsiteY24" fmla="*/ 0 h 501716"/>
              <a:gd name="connsiteX25" fmla="*/ 3316408 w 6048354"/>
              <a:gd name="connsiteY25" fmla="*/ 0 h 501716"/>
              <a:gd name="connsiteX26" fmla="*/ 3686857 w 6048354"/>
              <a:gd name="connsiteY26" fmla="*/ 198958 h 501716"/>
              <a:gd name="connsiteX27" fmla="*/ 3689209 w 6048354"/>
              <a:gd name="connsiteY27" fmla="*/ 201541 h 501716"/>
              <a:gd name="connsiteX28" fmla="*/ 3690309 w 6048354"/>
              <a:gd name="connsiteY28" fmla="*/ 202695 h 501716"/>
              <a:gd name="connsiteX29" fmla="*/ 3694367 w 6048354"/>
              <a:gd name="connsiteY29" fmla="*/ 205805 h 501716"/>
              <a:gd name="connsiteX30" fmla="*/ 3738547 w 6048354"/>
              <a:gd name="connsiteY30" fmla="*/ 252207 h 501716"/>
              <a:gd name="connsiteX31" fmla="*/ 3784992 w 6048354"/>
              <a:gd name="connsiteY31" fmla="*/ 290859 h 501716"/>
              <a:gd name="connsiteX32" fmla="*/ 3841263 w 6048354"/>
              <a:gd name="connsiteY32" fmla="*/ 322361 h 501716"/>
              <a:gd name="connsiteX33" fmla="*/ 3899763 w 6048354"/>
              <a:gd name="connsiteY33" fmla="*/ 334650 h 501716"/>
              <a:gd name="connsiteX34" fmla="*/ 3899833 w 6048354"/>
              <a:gd name="connsiteY34" fmla="*/ 334650 h 501716"/>
              <a:gd name="connsiteX35" fmla="*/ 4110880 w 6048354"/>
              <a:gd name="connsiteY35" fmla="*/ 201514 h 501716"/>
              <a:gd name="connsiteX36" fmla="*/ 4110987 w 6048354"/>
              <a:gd name="connsiteY36" fmla="*/ 201427 h 501716"/>
              <a:gd name="connsiteX37" fmla="*/ 4484241 w 6048354"/>
              <a:gd name="connsiteY37" fmla="*/ 0 h 501716"/>
              <a:gd name="connsiteX38" fmla="*/ 4484591 w 6048354"/>
              <a:gd name="connsiteY38" fmla="*/ 0 h 501716"/>
              <a:gd name="connsiteX39" fmla="*/ 4768116 w 6048354"/>
              <a:gd name="connsiteY39" fmla="*/ 113719 h 501716"/>
              <a:gd name="connsiteX40" fmla="*/ 4769651 w 6048354"/>
              <a:gd name="connsiteY40" fmla="*/ 115238 h 501716"/>
              <a:gd name="connsiteX41" fmla="*/ 4771423 w 6048354"/>
              <a:gd name="connsiteY41" fmla="*/ 116443 h 501716"/>
              <a:gd name="connsiteX42" fmla="*/ 4859848 w 6048354"/>
              <a:gd name="connsiteY42" fmla="*/ 203192 h 501716"/>
              <a:gd name="connsiteX43" fmla="*/ 4862200 w 6048354"/>
              <a:gd name="connsiteY43" fmla="*/ 205775 h 501716"/>
              <a:gd name="connsiteX44" fmla="*/ 5072754 w 6048354"/>
              <a:gd name="connsiteY44" fmla="*/ 338884 h 501716"/>
              <a:gd name="connsiteX45" fmla="*/ 5072824 w 6048354"/>
              <a:gd name="connsiteY45" fmla="*/ 338884 h 501716"/>
              <a:gd name="connsiteX46" fmla="*/ 5283871 w 6048354"/>
              <a:gd name="connsiteY46" fmla="*/ 205748 h 501716"/>
              <a:gd name="connsiteX47" fmla="*/ 5283978 w 6048354"/>
              <a:gd name="connsiteY47" fmla="*/ 205661 h 501716"/>
              <a:gd name="connsiteX48" fmla="*/ 5657232 w 6048354"/>
              <a:gd name="connsiteY48" fmla="*/ 4234 h 501716"/>
              <a:gd name="connsiteX49" fmla="*/ 5657582 w 6048354"/>
              <a:gd name="connsiteY49" fmla="*/ 4234 h 501716"/>
              <a:gd name="connsiteX50" fmla="*/ 6029926 w 6048354"/>
              <a:gd name="connsiteY50" fmla="*/ 205805 h 501716"/>
              <a:gd name="connsiteX51" fmla="*/ 6006542 w 6048354"/>
              <a:gd name="connsiteY51" fmla="*/ 319326 h 501716"/>
              <a:gd name="connsiteX52" fmla="*/ 5867753 w 6048354"/>
              <a:gd name="connsiteY52" fmla="*/ 300202 h 501716"/>
              <a:gd name="connsiteX53" fmla="*/ 5657372 w 6048354"/>
              <a:gd name="connsiteY53" fmla="*/ 167036 h 501716"/>
              <a:gd name="connsiteX54" fmla="*/ 5657232 w 6048354"/>
              <a:gd name="connsiteY54" fmla="*/ 167036 h 501716"/>
              <a:gd name="connsiteX55" fmla="*/ 5445868 w 6048354"/>
              <a:gd name="connsiteY55" fmla="*/ 300344 h 501716"/>
              <a:gd name="connsiteX56" fmla="*/ 5445765 w 6048354"/>
              <a:gd name="connsiteY56" fmla="*/ 300458 h 501716"/>
              <a:gd name="connsiteX57" fmla="*/ 5072824 w 6048354"/>
              <a:gd name="connsiteY57" fmla="*/ 501686 h 501716"/>
              <a:gd name="connsiteX58" fmla="*/ 5072614 w 6048354"/>
              <a:gd name="connsiteY58" fmla="*/ 501686 h 501716"/>
              <a:gd name="connsiteX59" fmla="*/ 4702341 w 6048354"/>
              <a:gd name="connsiteY59" fmla="*/ 302786 h 501716"/>
              <a:gd name="connsiteX60" fmla="*/ 4699990 w 6048354"/>
              <a:gd name="connsiteY60" fmla="*/ 300202 h 501716"/>
              <a:gd name="connsiteX61" fmla="*/ 4699195 w 6048354"/>
              <a:gd name="connsiteY61" fmla="*/ 299367 h 501716"/>
              <a:gd name="connsiteX62" fmla="*/ 4694762 w 6048354"/>
              <a:gd name="connsiteY62" fmla="*/ 295968 h 501716"/>
              <a:gd name="connsiteX63" fmla="*/ 4650608 w 6048354"/>
              <a:gd name="connsiteY63" fmla="*/ 249561 h 501716"/>
              <a:gd name="connsiteX64" fmla="*/ 4604014 w 6048354"/>
              <a:gd name="connsiteY64" fmla="*/ 210752 h 501716"/>
              <a:gd name="connsiteX65" fmla="*/ 4547841 w 6048354"/>
              <a:gd name="connsiteY65" fmla="*/ 179314 h 501716"/>
              <a:gd name="connsiteX66" fmla="*/ 4489329 w 6048354"/>
              <a:gd name="connsiteY66" fmla="*/ 167036 h 501716"/>
              <a:gd name="connsiteX67" fmla="*/ 4489259 w 6048354"/>
              <a:gd name="connsiteY67" fmla="*/ 167036 h 501716"/>
              <a:gd name="connsiteX68" fmla="*/ 4278039 w 6048354"/>
              <a:gd name="connsiteY68" fmla="*/ 300287 h 501716"/>
              <a:gd name="connsiteX69" fmla="*/ 4277969 w 6048354"/>
              <a:gd name="connsiteY69" fmla="*/ 300374 h 501716"/>
              <a:gd name="connsiteX70" fmla="*/ 3904924 w 6048354"/>
              <a:gd name="connsiteY70" fmla="*/ 501716 h 501716"/>
              <a:gd name="connsiteX71" fmla="*/ 3904714 w 6048354"/>
              <a:gd name="connsiteY71" fmla="*/ 501716 h 501716"/>
              <a:gd name="connsiteX72" fmla="*/ 3621083 w 6048354"/>
              <a:gd name="connsiteY72" fmla="*/ 388076 h 501716"/>
              <a:gd name="connsiteX73" fmla="*/ 3619384 w 6048354"/>
              <a:gd name="connsiteY73" fmla="*/ 386397 h 501716"/>
              <a:gd name="connsiteX74" fmla="*/ 3617724 w 6048354"/>
              <a:gd name="connsiteY74" fmla="*/ 385267 h 501716"/>
              <a:gd name="connsiteX75" fmla="*/ 3545554 w 6048354"/>
              <a:gd name="connsiteY75" fmla="*/ 314451 h 501716"/>
              <a:gd name="connsiteX76" fmla="*/ 3526970 w 6048354"/>
              <a:gd name="connsiteY76" fmla="*/ 300202 h 501716"/>
              <a:gd name="connsiteX77" fmla="*/ 3316589 w 6048354"/>
              <a:gd name="connsiteY77" fmla="*/ 167036 h 501716"/>
              <a:gd name="connsiteX78" fmla="*/ 3316449 w 6048354"/>
              <a:gd name="connsiteY78" fmla="*/ 167036 h 501716"/>
              <a:gd name="connsiteX79" fmla="*/ 3105085 w 6048354"/>
              <a:gd name="connsiteY79" fmla="*/ 300344 h 501716"/>
              <a:gd name="connsiteX80" fmla="*/ 3104982 w 6048354"/>
              <a:gd name="connsiteY80" fmla="*/ 300458 h 501716"/>
              <a:gd name="connsiteX81" fmla="*/ 2732041 w 6048354"/>
              <a:gd name="connsiteY81" fmla="*/ 501686 h 501716"/>
              <a:gd name="connsiteX82" fmla="*/ 2731831 w 6048354"/>
              <a:gd name="connsiteY82" fmla="*/ 501686 h 501716"/>
              <a:gd name="connsiteX83" fmla="*/ 2361558 w 6048354"/>
              <a:gd name="connsiteY83" fmla="*/ 302786 h 501716"/>
              <a:gd name="connsiteX84" fmla="*/ 2359207 w 6048354"/>
              <a:gd name="connsiteY84" fmla="*/ 300202 h 501716"/>
              <a:gd name="connsiteX85" fmla="*/ 2358412 w 6048354"/>
              <a:gd name="connsiteY85" fmla="*/ 299367 h 501716"/>
              <a:gd name="connsiteX86" fmla="*/ 2353979 w 6048354"/>
              <a:gd name="connsiteY86" fmla="*/ 295968 h 501716"/>
              <a:gd name="connsiteX87" fmla="*/ 2309825 w 6048354"/>
              <a:gd name="connsiteY87" fmla="*/ 249561 h 501716"/>
              <a:gd name="connsiteX88" fmla="*/ 2263231 w 6048354"/>
              <a:gd name="connsiteY88" fmla="*/ 210752 h 501716"/>
              <a:gd name="connsiteX89" fmla="*/ 2207058 w 6048354"/>
              <a:gd name="connsiteY89" fmla="*/ 179314 h 501716"/>
              <a:gd name="connsiteX90" fmla="*/ 2148546 w 6048354"/>
              <a:gd name="connsiteY90" fmla="*/ 167036 h 501716"/>
              <a:gd name="connsiteX91" fmla="*/ 2148476 w 6048354"/>
              <a:gd name="connsiteY91" fmla="*/ 167036 h 501716"/>
              <a:gd name="connsiteX92" fmla="*/ 1937256 w 6048354"/>
              <a:gd name="connsiteY92" fmla="*/ 300287 h 501716"/>
              <a:gd name="connsiteX93" fmla="*/ 1937186 w 6048354"/>
              <a:gd name="connsiteY93" fmla="*/ 300374 h 501716"/>
              <a:gd name="connsiteX94" fmla="*/ 1564141 w 6048354"/>
              <a:gd name="connsiteY94" fmla="*/ 501716 h 501716"/>
              <a:gd name="connsiteX95" fmla="*/ 1563931 w 6048354"/>
              <a:gd name="connsiteY95" fmla="*/ 501716 h 501716"/>
              <a:gd name="connsiteX96" fmla="*/ 1280300 w 6048354"/>
              <a:gd name="connsiteY96" fmla="*/ 388076 h 501716"/>
              <a:gd name="connsiteX97" fmla="*/ 1278601 w 6048354"/>
              <a:gd name="connsiteY97" fmla="*/ 386397 h 501716"/>
              <a:gd name="connsiteX98" fmla="*/ 1276941 w 6048354"/>
              <a:gd name="connsiteY98" fmla="*/ 385267 h 501716"/>
              <a:gd name="connsiteX99" fmla="*/ 1188567 w 6048354"/>
              <a:gd name="connsiteY99" fmla="*/ 298552 h 501716"/>
              <a:gd name="connsiteX100" fmla="*/ 1186216 w 6048354"/>
              <a:gd name="connsiteY100" fmla="*/ 295968 h 501716"/>
              <a:gd name="connsiteX101" fmla="*/ 975555 w 6048354"/>
              <a:gd name="connsiteY101" fmla="*/ 162802 h 501716"/>
              <a:gd name="connsiteX102" fmla="*/ 975485 w 6048354"/>
              <a:gd name="connsiteY102" fmla="*/ 162802 h 501716"/>
              <a:gd name="connsiteX103" fmla="*/ 764265 w 6048354"/>
              <a:gd name="connsiteY103" fmla="*/ 296053 h 501716"/>
              <a:gd name="connsiteX104" fmla="*/ 764195 w 6048354"/>
              <a:gd name="connsiteY104" fmla="*/ 296140 h 501716"/>
              <a:gd name="connsiteX105" fmla="*/ 391150 w 6048354"/>
              <a:gd name="connsiteY105" fmla="*/ 497482 h 501716"/>
              <a:gd name="connsiteX106" fmla="*/ 390940 w 6048354"/>
              <a:gd name="connsiteY106" fmla="*/ 497482 h 501716"/>
              <a:gd name="connsiteX107" fmla="*/ 18457 w 6048354"/>
              <a:gd name="connsiteY107" fmla="*/ 295995 h 501716"/>
              <a:gd name="connsiteX108" fmla="*/ 41804 w 6048354"/>
              <a:gd name="connsiteY108" fmla="*/ 182474 h 501716"/>
              <a:gd name="connsiteX109" fmla="*/ 180593 w 6048354"/>
              <a:gd name="connsiteY109" fmla="*/ 201571 h 501716"/>
              <a:gd name="connsiteX110" fmla="*/ 391080 w 6048354"/>
              <a:gd name="connsiteY110" fmla="*/ 334677 h 501716"/>
              <a:gd name="connsiteX111" fmla="*/ 391150 w 6048354"/>
              <a:gd name="connsiteY111" fmla="*/ 334677 h 501716"/>
              <a:gd name="connsiteX112" fmla="*/ 602124 w 6048354"/>
              <a:gd name="connsiteY112" fmla="*/ 201628 h 501716"/>
              <a:gd name="connsiteX113" fmla="*/ 602231 w 6048354"/>
              <a:gd name="connsiteY113" fmla="*/ 201484 h 501716"/>
              <a:gd name="connsiteX114" fmla="*/ 975452 w 6048354"/>
              <a:gd name="connsiteY114" fmla="*/ 0 h 50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48354" h="501716">
                <a:moveTo>
                  <a:pt x="975452" y="0"/>
                </a:moveTo>
                <a:cubicBezTo>
                  <a:pt x="975522" y="0"/>
                  <a:pt x="975555" y="0"/>
                  <a:pt x="975625" y="0"/>
                </a:cubicBezTo>
                <a:cubicBezTo>
                  <a:pt x="1105708" y="57"/>
                  <a:pt x="1230316" y="67000"/>
                  <a:pt x="1346074" y="198958"/>
                </a:cubicBezTo>
                <a:cubicBezTo>
                  <a:pt x="1346882" y="199820"/>
                  <a:pt x="1347652" y="200682"/>
                  <a:pt x="1348426" y="201541"/>
                </a:cubicBezTo>
                <a:lnTo>
                  <a:pt x="1349526" y="202695"/>
                </a:lnTo>
                <a:lnTo>
                  <a:pt x="1353584" y="205805"/>
                </a:lnTo>
                <a:cubicBezTo>
                  <a:pt x="1366794" y="220983"/>
                  <a:pt x="1381666" y="236887"/>
                  <a:pt x="1397764" y="252207"/>
                </a:cubicBezTo>
                <a:lnTo>
                  <a:pt x="1444209" y="290859"/>
                </a:lnTo>
                <a:lnTo>
                  <a:pt x="1500480" y="322361"/>
                </a:lnTo>
                <a:cubicBezTo>
                  <a:pt x="1519762" y="330102"/>
                  <a:pt x="1539406" y="334636"/>
                  <a:pt x="1558980" y="334650"/>
                </a:cubicBezTo>
                <a:cubicBezTo>
                  <a:pt x="1558980" y="334650"/>
                  <a:pt x="1559017" y="334650"/>
                  <a:pt x="1559050" y="334650"/>
                </a:cubicBezTo>
                <a:cubicBezTo>
                  <a:pt x="1637383" y="334650"/>
                  <a:pt x="1717047" y="262281"/>
                  <a:pt x="1770097" y="201514"/>
                </a:cubicBezTo>
                <a:cubicBezTo>
                  <a:pt x="1770134" y="201484"/>
                  <a:pt x="1770167" y="201457"/>
                  <a:pt x="1770204" y="201427"/>
                </a:cubicBezTo>
                <a:cubicBezTo>
                  <a:pt x="1887013" y="67775"/>
                  <a:pt x="2012602" y="0"/>
                  <a:pt x="2143458" y="0"/>
                </a:cubicBezTo>
                <a:cubicBezTo>
                  <a:pt x="2143598" y="0"/>
                  <a:pt x="2143705" y="0"/>
                  <a:pt x="2143808" y="0"/>
                </a:cubicBezTo>
                <a:cubicBezTo>
                  <a:pt x="2241951" y="86"/>
                  <a:pt x="2336934" y="38263"/>
                  <a:pt x="2427333" y="113719"/>
                </a:cubicBezTo>
                <a:lnTo>
                  <a:pt x="2428868" y="115238"/>
                </a:lnTo>
                <a:lnTo>
                  <a:pt x="2430640" y="116443"/>
                </a:lnTo>
                <a:lnTo>
                  <a:pt x="2503276" y="187702"/>
                </a:lnTo>
                <a:lnTo>
                  <a:pt x="2521376" y="201571"/>
                </a:lnTo>
                <a:cubicBezTo>
                  <a:pt x="2574216" y="262281"/>
                  <a:pt x="2653637" y="334620"/>
                  <a:pt x="2731863" y="334677"/>
                </a:cubicBezTo>
                <a:cubicBezTo>
                  <a:pt x="2731897" y="334677"/>
                  <a:pt x="2731897" y="334677"/>
                  <a:pt x="2731933" y="334677"/>
                </a:cubicBezTo>
                <a:cubicBezTo>
                  <a:pt x="2810193" y="334677"/>
                  <a:pt x="2889857" y="262365"/>
                  <a:pt x="2942907" y="201628"/>
                </a:cubicBezTo>
                <a:cubicBezTo>
                  <a:pt x="2942944" y="201571"/>
                  <a:pt x="2942977" y="201541"/>
                  <a:pt x="2943014" y="201484"/>
                </a:cubicBezTo>
                <a:cubicBezTo>
                  <a:pt x="3059720" y="67804"/>
                  <a:pt x="3185272" y="0"/>
                  <a:pt x="3316235" y="0"/>
                </a:cubicBezTo>
                <a:cubicBezTo>
                  <a:pt x="3316305" y="0"/>
                  <a:pt x="3316338" y="0"/>
                  <a:pt x="3316408" y="0"/>
                </a:cubicBezTo>
                <a:cubicBezTo>
                  <a:pt x="3446491" y="57"/>
                  <a:pt x="3571099" y="67000"/>
                  <a:pt x="3686857" y="198958"/>
                </a:cubicBezTo>
                <a:cubicBezTo>
                  <a:pt x="3687665" y="199820"/>
                  <a:pt x="3688435" y="200682"/>
                  <a:pt x="3689209" y="201541"/>
                </a:cubicBezTo>
                <a:lnTo>
                  <a:pt x="3690309" y="202695"/>
                </a:lnTo>
                <a:lnTo>
                  <a:pt x="3694367" y="205805"/>
                </a:lnTo>
                <a:cubicBezTo>
                  <a:pt x="3707577" y="220983"/>
                  <a:pt x="3722449" y="236887"/>
                  <a:pt x="3738547" y="252207"/>
                </a:cubicBezTo>
                <a:lnTo>
                  <a:pt x="3784992" y="290859"/>
                </a:lnTo>
                <a:lnTo>
                  <a:pt x="3841263" y="322361"/>
                </a:lnTo>
                <a:cubicBezTo>
                  <a:pt x="3860545" y="330102"/>
                  <a:pt x="3880189" y="334636"/>
                  <a:pt x="3899763" y="334650"/>
                </a:cubicBezTo>
                <a:cubicBezTo>
                  <a:pt x="3899763" y="334650"/>
                  <a:pt x="3899800" y="334650"/>
                  <a:pt x="3899833" y="334650"/>
                </a:cubicBezTo>
                <a:cubicBezTo>
                  <a:pt x="3978166" y="334650"/>
                  <a:pt x="4057830" y="262281"/>
                  <a:pt x="4110880" y="201514"/>
                </a:cubicBezTo>
                <a:cubicBezTo>
                  <a:pt x="4110917" y="201484"/>
                  <a:pt x="4110950" y="201457"/>
                  <a:pt x="4110987" y="201427"/>
                </a:cubicBezTo>
                <a:cubicBezTo>
                  <a:pt x="4227796" y="67775"/>
                  <a:pt x="4353385" y="0"/>
                  <a:pt x="4484241" y="0"/>
                </a:cubicBezTo>
                <a:cubicBezTo>
                  <a:pt x="4484381" y="0"/>
                  <a:pt x="4484488" y="0"/>
                  <a:pt x="4484591" y="0"/>
                </a:cubicBezTo>
                <a:cubicBezTo>
                  <a:pt x="4582734" y="86"/>
                  <a:pt x="4677717" y="38263"/>
                  <a:pt x="4768116" y="113719"/>
                </a:cubicBezTo>
                <a:lnTo>
                  <a:pt x="4769651" y="115238"/>
                </a:lnTo>
                <a:lnTo>
                  <a:pt x="4771423" y="116443"/>
                </a:lnTo>
                <a:cubicBezTo>
                  <a:pt x="4801416" y="141276"/>
                  <a:pt x="4830909" y="170202"/>
                  <a:pt x="4859848" y="203192"/>
                </a:cubicBezTo>
                <a:cubicBezTo>
                  <a:pt x="4860656" y="204054"/>
                  <a:pt x="4861426" y="204916"/>
                  <a:pt x="4862200" y="205775"/>
                </a:cubicBezTo>
                <a:cubicBezTo>
                  <a:pt x="4915040" y="266458"/>
                  <a:pt x="4994457" y="338827"/>
                  <a:pt x="5072754" y="338884"/>
                </a:cubicBezTo>
                <a:cubicBezTo>
                  <a:pt x="5072754" y="338884"/>
                  <a:pt x="5072791" y="338884"/>
                  <a:pt x="5072824" y="338884"/>
                </a:cubicBezTo>
                <a:cubicBezTo>
                  <a:pt x="5151157" y="338884"/>
                  <a:pt x="5230821" y="266515"/>
                  <a:pt x="5283871" y="205748"/>
                </a:cubicBezTo>
                <a:cubicBezTo>
                  <a:pt x="5283908" y="205718"/>
                  <a:pt x="5283941" y="205691"/>
                  <a:pt x="5283978" y="205661"/>
                </a:cubicBezTo>
                <a:cubicBezTo>
                  <a:pt x="5400787" y="72009"/>
                  <a:pt x="5526376" y="4234"/>
                  <a:pt x="5657232" y="4234"/>
                </a:cubicBezTo>
                <a:cubicBezTo>
                  <a:pt x="5657372" y="4234"/>
                  <a:pt x="5657479" y="4234"/>
                  <a:pt x="5657582" y="4234"/>
                </a:cubicBezTo>
                <a:cubicBezTo>
                  <a:pt x="5788439" y="4349"/>
                  <a:pt x="5913678" y="72181"/>
                  <a:pt x="6029926" y="205805"/>
                </a:cubicBezTo>
                <a:cubicBezTo>
                  <a:pt x="6061770" y="242449"/>
                  <a:pt x="6051309" y="293253"/>
                  <a:pt x="6006542" y="319326"/>
                </a:cubicBezTo>
                <a:cubicBezTo>
                  <a:pt x="5961741" y="345373"/>
                  <a:pt x="5899634" y="336846"/>
                  <a:pt x="5867753" y="300202"/>
                </a:cubicBezTo>
                <a:cubicBezTo>
                  <a:pt x="5814946" y="239492"/>
                  <a:pt x="5735562" y="167123"/>
                  <a:pt x="5657372" y="167036"/>
                </a:cubicBezTo>
                <a:cubicBezTo>
                  <a:pt x="5657339" y="167036"/>
                  <a:pt x="5657265" y="167036"/>
                  <a:pt x="5657232" y="167036"/>
                </a:cubicBezTo>
                <a:cubicBezTo>
                  <a:pt x="5578903" y="167036"/>
                  <a:pt x="5499062" y="239519"/>
                  <a:pt x="5445868" y="300344"/>
                </a:cubicBezTo>
                <a:cubicBezTo>
                  <a:pt x="5445835" y="300374"/>
                  <a:pt x="5445798" y="300431"/>
                  <a:pt x="5445765" y="300458"/>
                </a:cubicBezTo>
                <a:cubicBezTo>
                  <a:pt x="5329162" y="433968"/>
                  <a:pt x="5203643" y="501686"/>
                  <a:pt x="5072824" y="501686"/>
                </a:cubicBezTo>
                <a:cubicBezTo>
                  <a:pt x="5072754" y="501686"/>
                  <a:pt x="5072684" y="501686"/>
                  <a:pt x="5072614" y="501686"/>
                </a:cubicBezTo>
                <a:cubicBezTo>
                  <a:pt x="4942568" y="501629"/>
                  <a:pt x="4818030" y="434686"/>
                  <a:pt x="4702341" y="302786"/>
                </a:cubicBezTo>
                <a:cubicBezTo>
                  <a:pt x="4701534" y="301924"/>
                  <a:pt x="4700764" y="301061"/>
                  <a:pt x="4699990" y="300202"/>
                </a:cubicBezTo>
                <a:lnTo>
                  <a:pt x="4699195" y="299367"/>
                </a:lnTo>
                <a:lnTo>
                  <a:pt x="4694762" y="295968"/>
                </a:lnTo>
                <a:cubicBezTo>
                  <a:pt x="4681560" y="280791"/>
                  <a:pt x="4666698" y="264885"/>
                  <a:pt x="4650608" y="249561"/>
                </a:cubicBezTo>
                <a:lnTo>
                  <a:pt x="4604014" y="210752"/>
                </a:lnTo>
                <a:lnTo>
                  <a:pt x="4547841" y="179314"/>
                </a:lnTo>
                <a:cubicBezTo>
                  <a:pt x="4528552" y="171574"/>
                  <a:pt x="4508904" y="167043"/>
                  <a:pt x="4489329" y="167036"/>
                </a:cubicBezTo>
                <a:cubicBezTo>
                  <a:pt x="4489329" y="167036"/>
                  <a:pt x="4489296" y="167036"/>
                  <a:pt x="4489259" y="167036"/>
                </a:cubicBezTo>
                <a:cubicBezTo>
                  <a:pt x="4410823" y="167036"/>
                  <a:pt x="4331126" y="239492"/>
                  <a:pt x="4278039" y="300287"/>
                </a:cubicBezTo>
                <a:cubicBezTo>
                  <a:pt x="4278002" y="300317"/>
                  <a:pt x="4278002" y="300344"/>
                  <a:pt x="4277969" y="300374"/>
                </a:cubicBezTo>
                <a:cubicBezTo>
                  <a:pt x="4161296" y="433968"/>
                  <a:pt x="4035777" y="501716"/>
                  <a:pt x="3904924" y="501716"/>
                </a:cubicBezTo>
                <a:cubicBezTo>
                  <a:pt x="3904854" y="501716"/>
                  <a:pt x="3904784" y="501716"/>
                  <a:pt x="3904714" y="501716"/>
                </a:cubicBezTo>
                <a:cubicBezTo>
                  <a:pt x="3806545" y="501672"/>
                  <a:pt x="3711518" y="463522"/>
                  <a:pt x="3621083" y="388076"/>
                </a:cubicBezTo>
                <a:lnTo>
                  <a:pt x="3619384" y="386397"/>
                </a:lnTo>
                <a:lnTo>
                  <a:pt x="3617724" y="385267"/>
                </a:lnTo>
                <a:lnTo>
                  <a:pt x="3545554" y="314451"/>
                </a:lnTo>
                <a:lnTo>
                  <a:pt x="3526970" y="300202"/>
                </a:lnTo>
                <a:cubicBezTo>
                  <a:pt x="3474163" y="239492"/>
                  <a:pt x="3394779" y="167123"/>
                  <a:pt x="3316589" y="167036"/>
                </a:cubicBezTo>
                <a:cubicBezTo>
                  <a:pt x="3316556" y="167036"/>
                  <a:pt x="3316482" y="167036"/>
                  <a:pt x="3316449" y="167036"/>
                </a:cubicBezTo>
                <a:cubicBezTo>
                  <a:pt x="3238120" y="167036"/>
                  <a:pt x="3158279" y="239519"/>
                  <a:pt x="3105085" y="300344"/>
                </a:cubicBezTo>
                <a:cubicBezTo>
                  <a:pt x="3105052" y="300374"/>
                  <a:pt x="3105015" y="300431"/>
                  <a:pt x="3104982" y="300458"/>
                </a:cubicBezTo>
                <a:cubicBezTo>
                  <a:pt x="2988379" y="433968"/>
                  <a:pt x="2862860" y="501686"/>
                  <a:pt x="2732041" y="501686"/>
                </a:cubicBezTo>
                <a:cubicBezTo>
                  <a:pt x="2731971" y="501686"/>
                  <a:pt x="2731901" y="501686"/>
                  <a:pt x="2731831" y="501686"/>
                </a:cubicBezTo>
                <a:cubicBezTo>
                  <a:pt x="2601785" y="501629"/>
                  <a:pt x="2477247" y="434686"/>
                  <a:pt x="2361558" y="302786"/>
                </a:cubicBezTo>
                <a:cubicBezTo>
                  <a:pt x="2360751" y="301924"/>
                  <a:pt x="2359981" y="301061"/>
                  <a:pt x="2359207" y="300202"/>
                </a:cubicBezTo>
                <a:lnTo>
                  <a:pt x="2358412" y="299367"/>
                </a:lnTo>
                <a:lnTo>
                  <a:pt x="2353979" y="295968"/>
                </a:lnTo>
                <a:cubicBezTo>
                  <a:pt x="2340777" y="280791"/>
                  <a:pt x="2325915" y="264885"/>
                  <a:pt x="2309825" y="249561"/>
                </a:cubicBezTo>
                <a:lnTo>
                  <a:pt x="2263231" y="210752"/>
                </a:lnTo>
                <a:lnTo>
                  <a:pt x="2207058" y="179314"/>
                </a:lnTo>
                <a:cubicBezTo>
                  <a:pt x="2187769" y="171574"/>
                  <a:pt x="2168121" y="167043"/>
                  <a:pt x="2148546" y="167036"/>
                </a:cubicBezTo>
                <a:cubicBezTo>
                  <a:pt x="2148546" y="167036"/>
                  <a:pt x="2148513" y="167036"/>
                  <a:pt x="2148476" y="167036"/>
                </a:cubicBezTo>
                <a:cubicBezTo>
                  <a:pt x="2070040" y="167036"/>
                  <a:pt x="1990343" y="239492"/>
                  <a:pt x="1937256" y="300287"/>
                </a:cubicBezTo>
                <a:cubicBezTo>
                  <a:pt x="1937219" y="300317"/>
                  <a:pt x="1937219" y="300344"/>
                  <a:pt x="1937186" y="300374"/>
                </a:cubicBezTo>
                <a:cubicBezTo>
                  <a:pt x="1820513" y="433968"/>
                  <a:pt x="1694994" y="501716"/>
                  <a:pt x="1564141" y="501716"/>
                </a:cubicBezTo>
                <a:cubicBezTo>
                  <a:pt x="1564071" y="501716"/>
                  <a:pt x="1564001" y="501716"/>
                  <a:pt x="1563931" y="501716"/>
                </a:cubicBezTo>
                <a:cubicBezTo>
                  <a:pt x="1465762" y="501672"/>
                  <a:pt x="1370735" y="463522"/>
                  <a:pt x="1280300" y="388076"/>
                </a:cubicBezTo>
                <a:lnTo>
                  <a:pt x="1278601" y="386397"/>
                </a:lnTo>
                <a:lnTo>
                  <a:pt x="1276941" y="385267"/>
                </a:lnTo>
                <a:cubicBezTo>
                  <a:pt x="1246965" y="360442"/>
                  <a:pt x="1217490" y="331527"/>
                  <a:pt x="1188567" y="298552"/>
                </a:cubicBezTo>
                <a:cubicBezTo>
                  <a:pt x="1187760" y="297690"/>
                  <a:pt x="1186990" y="296827"/>
                  <a:pt x="1186216" y="295968"/>
                </a:cubicBezTo>
                <a:cubicBezTo>
                  <a:pt x="1133342" y="235228"/>
                  <a:pt x="1053852" y="162832"/>
                  <a:pt x="975555" y="162802"/>
                </a:cubicBezTo>
                <a:cubicBezTo>
                  <a:pt x="975555" y="162802"/>
                  <a:pt x="975522" y="162802"/>
                  <a:pt x="975485" y="162802"/>
                </a:cubicBezTo>
                <a:cubicBezTo>
                  <a:pt x="897049" y="162802"/>
                  <a:pt x="817352" y="235258"/>
                  <a:pt x="764265" y="296053"/>
                </a:cubicBezTo>
                <a:cubicBezTo>
                  <a:pt x="764228" y="296083"/>
                  <a:pt x="764228" y="296110"/>
                  <a:pt x="764195" y="296140"/>
                </a:cubicBezTo>
                <a:cubicBezTo>
                  <a:pt x="647522" y="429734"/>
                  <a:pt x="522003" y="497482"/>
                  <a:pt x="391150" y="497482"/>
                </a:cubicBezTo>
                <a:cubicBezTo>
                  <a:pt x="391080" y="497482"/>
                  <a:pt x="391010" y="497482"/>
                  <a:pt x="390940" y="497482"/>
                </a:cubicBezTo>
                <a:cubicBezTo>
                  <a:pt x="260047" y="497424"/>
                  <a:pt x="134742" y="429620"/>
                  <a:pt x="18457" y="295995"/>
                </a:cubicBezTo>
                <a:cubicBezTo>
                  <a:pt x="-13425" y="259381"/>
                  <a:pt x="-2960" y="208551"/>
                  <a:pt x="41804" y="182474"/>
                </a:cubicBezTo>
                <a:cubicBezTo>
                  <a:pt x="86568" y="156398"/>
                  <a:pt x="148716" y="164957"/>
                  <a:pt x="180593" y="201571"/>
                </a:cubicBezTo>
                <a:cubicBezTo>
                  <a:pt x="233433" y="262281"/>
                  <a:pt x="312854" y="334620"/>
                  <a:pt x="391080" y="334677"/>
                </a:cubicBezTo>
                <a:cubicBezTo>
                  <a:pt x="391114" y="334677"/>
                  <a:pt x="391114" y="334677"/>
                  <a:pt x="391150" y="334677"/>
                </a:cubicBezTo>
                <a:cubicBezTo>
                  <a:pt x="469410" y="334677"/>
                  <a:pt x="549074" y="262365"/>
                  <a:pt x="602124" y="201628"/>
                </a:cubicBezTo>
                <a:cubicBezTo>
                  <a:pt x="602161" y="201571"/>
                  <a:pt x="602194" y="201541"/>
                  <a:pt x="602231" y="201484"/>
                </a:cubicBezTo>
                <a:cubicBezTo>
                  <a:pt x="718937" y="67804"/>
                  <a:pt x="844489" y="0"/>
                  <a:pt x="975452" y="0"/>
                </a:cubicBezTo>
                <a:close/>
              </a:path>
            </a:pathLst>
          </a:custGeom>
          <a:solidFill>
            <a:srgbClr val="F8E167"/>
          </a:solidFill>
          <a:ln w="9525" cap="flat">
            <a:noFill/>
            <a:prstDash val="solid"/>
            <a:miter/>
          </a:ln>
        </p:spPr>
        <p:txBody>
          <a:bodyPr rtlCol="0" anchor="ctr"/>
          <a:lstStyle/>
          <a:p>
            <a:endParaRPr lang="zh-CN" altLang="en-US"/>
          </a:p>
        </p:txBody>
      </p:sp>
      <p:grpSp>
        <p:nvGrpSpPr>
          <p:cNvPr id="120" name="组合 119">
            <a:extLst>
              <a:ext uri="{FF2B5EF4-FFF2-40B4-BE49-F238E27FC236}">
                <a16:creationId xmlns:a16="http://schemas.microsoft.com/office/drawing/2014/main" id="{16B968E5-AD51-2811-304D-B10DB5C2197F}"/>
              </a:ext>
            </a:extLst>
          </p:cNvPr>
          <p:cNvGrpSpPr/>
          <p:nvPr/>
        </p:nvGrpSpPr>
        <p:grpSpPr>
          <a:xfrm>
            <a:off x="-427436" y="6076167"/>
            <a:ext cx="1961886" cy="1961886"/>
            <a:chOff x="11330426" y="-600691"/>
            <a:chExt cx="1961886" cy="1961886"/>
          </a:xfrm>
        </p:grpSpPr>
        <p:sp>
          <p:nvSpPr>
            <p:cNvPr id="121" name="星形: 七角 120">
              <a:extLst>
                <a:ext uri="{FF2B5EF4-FFF2-40B4-BE49-F238E27FC236}">
                  <a16:creationId xmlns:a16="http://schemas.microsoft.com/office/drawing/2014/main" id="{04B07989-D4BE-8165-85B7-AC18E0DB16FB}"/>
                </a:ext>
              </a:extLst>
            </p:cNvPr>
            <p:cNvSpPr/>
            <p:nvPr/>
          </p:nvSpPr>
          <p:spPr>
            <a:xfrm>
              <a:off x="11330426" y="-600691"/>
              <a:ext cx="1961886" cy="1961886"/>
            </a:xfrm>
            <a:prstGeom prst="star7">
              <a:avLst>
                <a:gd name="adj" fmla="val 26972"/>
                <a:gd name="hf" fmla="val 102572"/>
                <a:gd name="vf" fmla="val 105210"/>
              </a:avLst>
            </a:prstGeom>
            <a:solidFill>
              <a:srgbClr val="96DF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2" name="组合 121">
              <a:extLst>
                <a:ext uri="{FF2B5EF4-FFF2-40B4-BE49-F238E27FC236}">
                  <a16:creationId xmlns:a16="http://schemas.microsoft.com/office/drawing/2014/main" id="{7C6A2ADD-B387-54EC-2C76-2EB870A87C91}"/>
                </a:ext>
              </a:extLst>
            </p:cNvPr>
            <p:cNvGrpSpPr/>
            <p:nvPr/>
          </p:nvGrpSpPr>
          <p:grpSpPr>
            <a:xfrm>
              <a:off x="11430072" y="-423065"/>
              <a:ext cx="1022020" cy="1022020"/>
              <a:chOff x="11445888" y="-364990"/>
              <a:chExt cx="932115" cy="932115"/>
            </a:xfrm>
          </p:grpSpPr>
          <p:sp>
            <p:nvSpPr>
              <p:cNvPr id="123" name="椭圆 122">
                <a:extLst>
                  <a:ext uri="{FF2B5EF4-FFF2-40B4-BE49-F238E27FC236}">
                    <a16:creationId xmlns:a16="http://schemas.microsoft.com/office/drawing/2014/main" id="{154968A2-462E-0884-EB1C-8DE034973C04}"/>
                  </a:ext>
                </a:extLst>
              </p:cNvPr>
              <p:cNvSpPr/>
              <p:nvPr/>
            </p:nvSpPr>
            <p:spPr>
              <a:xfrm>
                <a:off x="11445888" y="-364990"/>
                <a:ext cx="932115" cy="932115"/>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心形 123">
                <a:extLst>
                  <a:ext uri="{FF2B5EF4-FFF2-40B4-BE49-F238E27FC236}">
                    <a16:creationId xmlns:a16="http://schemas.microsoft.com/office/drawing/2014/main" id="{16CE16F8-2FB7-2910-AB83-D74441EC672C}"/>
                  </a:ext>
                </a:extLst>
              </p:cNvPr>
              <p:cNvSpPr/>
              <p:nvPr/>
            </p:nvSpPr>
            <p:spPr>
              <a:xfrm>
                <a:off x="11665677" y="-124886"/>
                <a:ext cx="492547" cy="492547"/>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9267190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E45C1"/>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F32C282-3A96-7881-1A8D-F81957C96B33}"/>
              </a:ext>
            </a:extLst>
          </p:cNvPr>
          <p:cNvSpPr/>
          <p:nvPr/>
        </p:nvSpPr>
        <p:spPr>
          <a:xfrm>
            <a:off x="0" y="0"/>
            <a:ext cx="12192000" cy="6858000"/>
          </a:xfrm>
          <a:prstGeom prst="rect">
            <a:avLst/>
          </a:prstGeom>
          <a:solidFill>
            <a:srgbClr val="7E45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92" name="图片 891">
            <a:extLst>
              <a:ext uri="{FF2B5EF4-FFF2-40B4-BE49-F238E27FC236}">
                <a16:creationId xmlns:a16="http://schemas.microsoft.com/office/drawing/2014/main" id="{90A6805E-9228-AFE4-FDF7-E8C2BD2E2BC8}"/>
              </a:ext>
            </a:extLst>
          </p:cNvPr>
          <p:cNvPicPr>
            <a:picLocks noChangeAspect="1"/>
          </p:cNvPicPr>
          <p:nvPr/>
        </p:nvPicPr>
        <p:blipFill>
          <a:blip r:embed="rId2"/>
          <a:stretch>
            <a:fillRect/>
          </a:stretch>
        </p:blipFill>
        <p:spPr>
          <a:xfrm>
            <a:off x="615221" y="688611"/>
            <a:ext cx="10961558" cy="5480779"/>
          </a:xfrm>
          <a:prstGeom prst="rect">
            <a:avLst/>
          </a:prstGeom>
          <a:effectLst>
            <a:outerShdw blurRad="50800" dist="38100" dir="2700000" algn="tl" rotWithShape="0">
              <a:prstClr val="black">
                <a:alpha val="40000"/>
              </a:prstClr>
            </a:outerShdw>
          </a:effectLst>
        </p:spPr>
      </p:pic>
      <p:sp>
        <p:nvSpPr>
          <p:cNvPr id="894" name="矩形: 圆角 893">
            <a:extLst>
              <a:ext uri="{FF2B5EF4-FFF2-40B4-BE49-F238E27FC236}">
                <a16:creationId xmlns:a16="http://schemas.microsoft.com/office/drawing/2014/main" id="{0FEC083C-B796-8C5E-8759-23A975CC4B29}"/>
              </a:ext>
            </a:extLst>
          </p:cNvPr>
          <p:cNvSpPr/>
          <p:nvPr/>
        </p:nvSpPr>
        <p:spPr>
          <a:xfrm>
            <a:off x="1599210" y="1555668"/>
            <a:ext cx="8993580" cy="3746664"/>
          </a:xfrm>
          <a:prstGeom prst="roundRect">
            <a:avLst>
              <a:gd name="adj" fmla="val 10290"/>
            </a:avLst>
          </a:prstGeom>
          <a:solidFill>
            <a:srgbClr val="F8E167"/>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5" name="组合 904">
            <a:extLst>
              <a:ext uri="{FF2B5EF4-FFF2-40B4-BE49-F238E27FC236}">
                <a16:creationId xmlns:a16="http://schemas.microsoft.com/office/drawing/2014/main" id="{3C78637A-0804-6F31-40BE-8726C015BF6E}"/>
              </a:ext>
            </a:extLst>
          </p:cNvPr>
          <p:cNvGrpSpPr/>
          <p:nvPr/>
        </p:nvGrpSpPr>
        <p:grpSpPr>
          <a:xfrm rot="19851730">
            <a:off x="-206196" y="1606387"/>
            <a:ext cx="6731000" cy="510738"/>
            <a:chOff x="2565400" y="5092700"/>
            <a:chExt cx="6731000" cy="510738"/>
          </a:xfrm>
          <a:effectLst>
            <a:outerShdw blurRad="50800" dist="38100" dir="2700000" algn="tl" rotWithShape="0">
              <a:prstClr val="black">
                <a:alpha val="40000"/>
              </a:prstClr>
            </a:outerShdw>
          </a:effectLst>
        </p:grpSpPr>
        <p:sp>
          <p:nvSpPr>
            <p:cNvPr id="910" name="矩形 909">
              <a:extLst>
                <a:ext uri="{FF2B5EF4-FFF2-40B4-BE49-F238E27FC236}">
                  <a16:creationId xmlns:a16="http://schemas.microsoft.com/office/drawing/2014/main" id="{83011311-69C6-3CD3-1D21-6531E9975D0E}"/>
                </a:ext>
              </a:extLst>
            </p:cNvPr>
            <p:cNvSpPr/>
            <p:nvPr/>
          </p:nvSpPr>
          <p:spPr>
            <a:xfrm>
              <a:off x="2565400" y="5092700"/>
              <a:ext cx="6731000" cy="510738"/>
            </a:xfrm>
            <a:prstGeom prst="rect">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1" name="文本框 910">
              <a:extLst>
                <a:ext uri="{FF2B5EF4-FFF2-40B4-BE49-F238E27FC236}">
                  <a16:creationId xmlns:a16="http://schemas.microsoft.com/office/drawing/2014/main" id="{CF420295-665B-D164-23D0-50F788469A3F}"/>
                </a:ext>
              </a:extLst>
            </p:cNvPr>
            <p:cNvSpPr txBox="1"/>
            <p:nvPr/>
          </p:nvSpPr>
          <p:spPr>
            <a:xfrm>
              <a:off x="2636120" y="5163402"/>
              <a:ext cx="6152146" cy="371123"/>
            </a:xfrm>
            <a:prstGeom prst="rect">
              <a:avLst/>
            </a:prstGeom>
            <a:noFill/>
          </p:spPr>
          <p:txBody>
            <a:bodyPr wrap="square" rtlCol="0">
              <a:spAutoFit/>
            </a:bodyPr>
            <a:lstStyle/>
            <a:p>
              <a:r>
                <a:rPr lang="fr-FR" altLang="zh-CN" b="1">
                  <a:solidFill>
                    <a:srgbClr val="6FDBD3"/>
                  </a:solidFill>
                </a:rPr>
                <a:t>Habitant Morbi Tristique Senectus Et Netus Et Malesuada</a:t>
              </a:r>
              <a:endParaRPr lang="zh-CN" altLang="en-US" b="1">
                <a:solidFill>
                  <a:srgbClr val="6FDBD3"/>
                </a:solidFill>
              </a:endParaRPr>
            </a:p>
          </p:txBody>
        </p:sp>
        <p:sp>
          <p:nvSpPr>
            <p:cNvPr id="912" name="矩形 911">
              <a:extLst>
                <a:ext uri="{FF2B5EF4-FFF2-40B4-BE49-F238E27FC236}">
                  <a16:creationId xmlns:a16="http://schemas.microsoft.com/office/drawing/2014/main" id="{4803D3C8-9D9E-C3A4-CDBF-3047A996CF8A}"/>
                </a:ext>
              </a:extLst>
            </p:cNvPr>
            <p:cNvSpPr/>
            <p:nvPr/>
          </p:nvSpPr>
          <p:spPr>
            <a:xfrm>
              <a:off x="8826366" y="5092700"/>
              <a:ext cx="470034" cy="510738"/>
            </a:xfrm>
            <a:prstGeom prst="rect">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6" name="组合 905">
            <a:extLst>
              <a:ext uri="{FF2B5EF4-FFF2-40B4-BE49-F238E27FC236}">
                <a16:creationId xmlns:a16="http://schemas.microsoft.com/office/drawing/2014/main" id="{55CB9559-6427-8A82-F26E-38E63EB63758}"/>
              </a:ext>
            </a:extLst>
          </p:cNvPr>
          <p:cNvGrpSpPr/>
          <p:nvPr/>
        </p:nvGrpSpPr>
        <p:grpSpPr>
          <a:xfrm rot="20652613">
            <a:off x="37858" y="1431062"/>
            <a:ext cx="6731000" cy="510738"/>
            <a:chOff x="2565400" y="5092700"/>
            <a:chExt cx="6731000" cy="510738"/>
          </a:xfrm>
          <a:effectLst>
            <a:outerShdw blurRad="50800" dist="38100" dir="2700000" algn="tl" rotWithShape="0">
              <a:prstClr val="black">
                <a:alpha val="40000"/>
              </a:prstClr>
            </a:outerShdw>
          </a:effectLst>
        </p:grpSpPr>
        <p:sp>
          <p:nvSpPr>
            <p:cNvPr id="907" name="矩形 906">
              <a:extLst>
                <a:ext uri="{FF2B5EF4-FFF2-40B4-BE49-F238E27FC236}">
                  <a16:creationId xmlns:a16="http://schemas.microsoft.com/office/drawing/2014/main" id="{EB36CA46-02B3-7D4E-BBB4-E201101A6A05}"/>
                </a:ext>
              </a:extLst>
            </p:cNvPr>
            <p:cNvSpPr/>
            <p:nvPr/>
          </p:nvSpPr>
          <p:spPr>
            <a:xfrm>
              <a:off x="2565400" y="5092700"/>
              <a:ext cx="6731000" cy="510738"/>
            </a:xfrm>
            <a:prstGeom prst="rect">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8" name="文本框 907">
              <a:extLst>
                <a:ext uri="{FF2B5EF4-FFF2-40B4-BE49-F238E27FC236}">
                  <a16:creationId xmlns:a16="http://schemas.microsoft.com/office/drawing/2014/main" id="{3082A8B4-5558-2CB5-C5D2-366672C33EE8}"/>
                </a:ext>
              </a:extLst>
            </p:cNvPr>
            <p:cNvSpPr txBox="1"/>
            <p:nvPr/>
          </p:nvSpPr>
          <p:spPr>
            <a:xfrm>
              <a:off x="2636120" y="5163402"/>
              <a:ext cx="6152146" cy="371123"/>
            </a:xfrm>
            <a:prstGeom prst="rect">
              <a:avLst/>
            </a:prstGeom>
            <a:noFill/>
          </p:spPr>
          <p:txBody>
            <a:bodyPr wrap="square" rtlCol="0">
              <a:spAutoFit/>
            </a:bodyPr>
            <a:lstStyle/>
            <a:p>
              <a:r>
                <a:rPr lang="fr-FR" altLang="zh-CN" b="1">
                  <a:solidFill>
                    <a:srgbClr val="6FDBD3"/>
                  </a:solidFill>
                </a:rPr>
                <a:t>Habitant Morbi Tristique Senectus Et Netus Et Malesuada</a:t>
              </a:r>
              <a:endParaRPr lang="zh-CN" altLang="en-US" b="1">
                <a:solidFill>
                  <a:srgbClr val="6FDBD3"/>
                </a:solidFill>
              </a:endParaRPr>
            </a:p>
          </p:txBody>
        </p:sp>
        <p:sp>
          <p:nvSpPr>
            <p:cNvPr id="909" name="矩形 908">
              <a:extLst>
                <a:ext uri="{FF2B5EF4-FFF2-40B4-BE49-F238E27FC236}">
                  <a16:creationId xmlns:a16="http://schemas.microsoft.com/office/drawing/2014/main" id="{6AB3AFFE-C8A3-7C0F-0343-DDAE25B26016}"/>
                </a:ext>
              </a:extLst>
            </p:cNvPr>
            <p:cNvSpPr/>
            <p:nvPr/>
          </p:nvSpPr>
          <p:spPr>
            <a:xfrm>
              <a:off x="8826366" y="5092700"/>
              <a:ext cx="470034" cy="510738"/>
            </a:xfrm>
            <a:prstGeom prst="rect">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5" name="文本框 894">
            <a:extLst>
              <a:ext uri="{FF2B5EF4-FFF2-40B4-BE49-F238E27FC236}">
                <a16:creationId xmlns:a16="http://schemas.microsoft.com/office/drawing/2014/main" id="{8803500A-5BC1-0E38-B135-D5737E830943}"/>
              </a:ext>
            </a:extLst>
          </p:cNvPr>
          <p:cNvSpPr txBox="1"/>
          <p:nvPr/>
        </p:nvSpPr>
        <p:spPr>
          <a:xfrm>
            <a:off x="2715491" y="2063583"/>
            <a:ext cx="6761018" cy="769441"/>
          </a:xfrm>
          <a:prstGeom prst="rect">
            <a:avLst/>
          </a:prstGeom>
          <a:noFill/>
        </p:spPr>
        <p:txBody>
          <a:bodyPr wrap="square" rtlCol="0">
            <a:spAutoFit/>
          </a:bodyPr>
          <a:lstStyle/>
          <a:p>
            <a:pPr algn="ctr"/>
            <a:r>
              <a:rPr lang="en-US" altLang="zh-CN" sz="4400">
                <a:solidFill>
                  <a:srgbClr val="7E45C1"/>
                </a:solidFill>
                <a:latin typeface="Jumble" panose="02000503000000020004" pitchFamily="2" charset="0"/>
              </a:rPr>
              <a:t>Power Point Templet</a:t>
            </a:r>
            <a:endParaRPr lang="zh-CN" altLang="en-US" sz="4400">
              <a:solidFill>
                <a:srgbClr val="7E45C1"/>
              </a:solidFill>
              <a:latin typeface="Jumble" panose="02000503000000020004" pitchFamily="2" charset="0"/>
            </a:endParaRPr>
          </a:p>
        </p:txBody>
      </p:sp>
      <p:sp>
        <p:nvSpPr>
          <p:cNvPr id="896" name="文本框 895">
            <a:extLst>
              <a:ext uri="{FF2B5EF4-FFF2-40B4-BE49-F238E27FC236}">
                <a16:creationId xmlns:a16="http://schemas.microsoft.com/office/drawing/2014/main" id="{39D0ECFD-1697-9513-88DA-D2CEC934FD15}"/>
              </a:ext>
            </a:extLst>
          </p:cNvPr>
          <p:cNvSpPr txBox="1"/>
          <p:nvPr/>
        </p:nvSpPr>
        <p:spPr>
          <a:xfrm>
            <a:off x="2151945" y="3005980"/>
            <a:ext cx="7888110" cy="1788438"/>
          </a:xfrm>
          <a:prstGeom prst="rect">
            <a:avLst/>
          </a:prstGeom>
          <a:noFill/>
        </p:spPr>
        <p:txBody>
          <a:bodyPr wrap="square" rtlCol="0">
            <a:spAutoFit/>
          </a:bodyPr>
          <a:lstStyle/>
          <a:p>
            <a:pPr algn="ctr">
              <a:lnSpc>
                <a:spcPct val="150000"/>
              </a:lnSpc>
            </a:pPr>
            <a:r>
              <a:rPr lang="fr-FR" altLang="zh-CN" sz="1500" b="1">
                <a:solidFill>
                  <a:srgbClr val="7E45C1"/>
                </a:solidFill>
              </a:rPr>
              <a:t>ultricies, purus lectus malesuada libero, sit amet commodo magna eros quis urna. Nunc viverra imperdiet enim.</a:t>
            </a:r>
          </a:p>
          <a:p>
            <a:pPr algn="ctr">
              <a:lnSpc>
                <a:spcPct val="150000"/>
              </a:lnSpc>
            </a:pPr>
            <a:endParaRPr lang="fr-FR" altLang="zh-CN" sz="1500" b="1">
              <a:solidFill>
                <a:srgbClr val="7E45C1"/>
              </a:solidFill>
            </a:endParaRPr>
          </a:p>
          <a:p>
            <a:pPr algn="ctr">
              <a:lnSpc>
                <a:spcPct val="150000"/>
              </a:lnSpc>
            </a:pPr>
            <a:r>
              <a:rPr lang="fr-FR" altLang="zh-CN" sz="1500" b="1">
                <a:solidFill>
                  <a:srgbClr val="7E45C1"/>
                </a:solidFill>
              </a:rPr>
              <a:t>Fusce est. Vivamus a tellus. Pellentesque habitant morbi tristique senectus et netus et malesuada fames ac turpis egestas. Proin pharetra nonummy pede.</a:t>
            </a:r>
          </a:p>
        </p:txBody>
      </p:sp>
      <p:sp>
        <p:nvSpPr>
          <p:cNvPr id="913" name="任意多边形: 形状 912">
            <a:extLst>
              <a:ext uri="{FF2B5EF4-FFF2-40B4-BE49-F238E27FC236}">
                <a16:creationId xmlns:a16="http://schemas.microsoft.com/office/drawing/2014/main" id="{15E3D8D0-48D0-D71D-6F42-CC8C5460122A}"/>
              </a:ext>
            </a:extLst>
          </p:cNvPr>
          <p:cNvSpPr/>
          <p:nvPr/>
        </p:nvSpPr>
        <p:spPr>
          <a:xfrm>
            <a:off x="9145240" y="4318822"/>
            <a:ext cx="1518558" cy="1459106"/>
          </a:xfrm>
          <a:custGeom>
            <a:avLst/>
            <a:gdLst>
              <a:gd name="connsiteX0" fmla="*/ 4223989 w 4524983"/>
              <a:gd name="connsiteY0" fmla="*/ 880558 h 4347830"/>
              <a:gd name="connsiteX1" fmla="*/ 2808097 w 4524983"/>
              <a:gd name="connsiteY1" fmla="*/ 2291306 h 4347830"/>
              <a:gd name="connsiteX2" fmla="*/ 1970469 w 4524983"/>
              <a:gd name="connsiteY2" fmla="*/ 3971040 h 4347830"/>
              <a:gd name="connsiteX3" fmla="*/ 954342 w 4524983"/>
              <a:gd name="connsiteY3" fmla="*/ 3976183 h 4347830"/>
              <a:gd name="connsiteX4" fmla="*/ 10891 w 4524983"/>
              <a:gd name="connsiteY4" fmla="*/ 2537241 h 4347830"/>
              <a:gd name="connsiteX5" fmla="*/ 893858 w 4524983"/>
              <a:gd name="connsiteY5" fmla="*/ 2265588 h 4347830"/>
              <a:gd name="connsiteX6" fmla="*/ 1789018 w 4524983"/>
              <a:gd name="connsiteY6" fmla="*/ 2147383 h 4347830"/>
              <a:gd name="connsiteX7" fmla="*/ 4249326 w 4524983"/>
              <a:gd name="connsiteY7" fmla="*/ 21974 h 4347830"/>
              <a:gd name="connsiteX8" fmla="*/ 4303999 w 4524983"/>
              <a:gd name="connsiteY8" fmla="*/ 805787 h 4347830"/>
              <a:gd name="connsiteX9" fmla="*/ 4224084 w 4524983"/>
              <a:gd name="connsiteY9" fmla="*/ 880558 h 434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24983" h="4347830">
                <a:moveTo>
                  <a:pt x="4223989" y="880558"/>
                </a:moveTo>
                <a:cubicBezTo>
                  <a:pt x="3560763" y="1435389"/>
                  <a:pt x="3323305" y="1532163"/>
                  <a:pt x="2808097" y="2291306"/>
                </a:cubicBezTo>
                <a:cubicBezTo>
                  <a:pt x="2409381" y="2878808"/>
                  <a:pt x="2215928" y="3322768"/>
                  <a:pt x="1970469" y="3971040"/>
                </a:cubicBezTo>
                <a:cubicBezTo>
                  <a:pt x="1753680" y="4543683"/>
                  <a:pt x="1279335" y="4396426"/>
                  <a:pt x="954342" y="3976183"/>
                </a:cubicBezTo>
                <a:cubicBezTo>
                  <a:pt x="752507" y="3715293"/>
                  <a:pt x="67088" y="2802608"/>
                  <a:pt x="10891" y="2537241"/>
                </a:cubicBezTo>
                <a:cubicBezTo>
                  <a:pt x="-80835" y="2104521"/>
                  <a:pt x="423609" y="1708947"/>
                  <a:pt x="893858" y="2265588"/>
                </a:cubicBezTo>
                <a:cubicBezTo>
                  <a:pt x="1426401" y="2896048"/>
                  <a:pt x="1345819" y="2942625"/>
                  <a:pt x="1789018" y="2147383"/>
                </a:cubicBezTo>
                <a:cubicBezTo>
                  <a:pt x="2134109" y="1527972"/>
                  <a:pt x="3443796" y="-214912"/>
                  <a:pt x="4249326" y="21974"/>
                </a:cubicBezTo>
                <a:cubicBezTo>
                  <a:pt x="4648994" y="139418"/>
                  <a:pt x="4566222" y="560137"/>
                  <a:pt x="4303999" y="805787"/>
                </a:cubicBezTo>
                <a:lnTo>
                  <a:pt x="4224084" y="880558"/>
                </a:lnTo>
                <a:close/>
              </a:path>
            </a:pathLst>
          </a:custGeom>
          <a:solidFill>
            <a:schemeClr val="bg1"/>
          </a:solidFill>
          <a:ln w="9525" cap="flat">
            <a:noFill/>
            <a:prstDash val="solid"/>
            <a:miter/>
          </a:ln>
          <a:effectLst>
            <a:outerShdw blurRad="50800" dist="38100" dir="2700000" algn="tl" rotWithShape="0">
              <a:prstClr val="black">
                <a:alpha val="40000"/>
              </a:prstClr>
            </a:outerShdw>
          </a:effectLst>
        </p:spPr>
        <p:txBody>
          <a:bodyPr rtlCol="0" anchor="ctr"/>
          <a:lstStyle/>
          <a:p>
            <a:endParaRPr lang="zh-CN" altLang="en-US"/>
          </a:p>
        </p:txBody>
      </p:sp>
    </p:spTree>
    <p:extLst>
      <p:ext uri="{BB962C8B-B14F-4D97-AF65-F5344CB8AC3E}">
        <p14:creationId xmlns:p14="http://schemas.microsoft.com/office/powerpoint/2010/main" val="652705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E167"/>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42B12F5-06C8-AC25-1DC1-C815D4986908}"/>
              </a:ext>
            </a:extLst>
          </p:cNvPr>
          <p:cNvSpPr/>
          <p:nvPr/>
        </p:nvSpPr>
        <p:spPr>
          <a:xfrm>
            <a:off x="0" y="0"/>
            <a:ext cx="12192000" cy="6858000"/>
          </a:xfrm>
          <a:prstGeom prst="rect">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B8AB7A88-A560-BA67-EECB-D1350D99C39F}"/>
              </a:ext>
            </a:extLst>
          </p:cNvPr>
          <p:cNvGrpSpPr/>
          <p:nvPr/>
        </p:nvGrpSpPr>
        <p:grpSpPr>
          <a:xfrm>
            <a:off x="2359231" y="882973"/>
            <a:ext cx="7473538" cy="1015663"/>
            <a:chOff x="2359231" y="3044280"/>
            <a:chExt cx="7473538" cy="1015663"/>
          </a:xfrm>
        </p:grpSpPr>
        <p:sp>
          <p:nvSpPr>
            <p:cNvPr id="4" name="文本框 3">
              <a:extLst>
                <a:ext uri="{FF2B5EF4-FFF2-40B4-BE49-F238E27FC236}">
                  <a16:creationId xmlns:a16="http://schemas.microsoft.com/office/drawing/2014/main" id="{D045EFA3-B140-64FA-88B0-ED7F4A3EE433}"/>
                </a:ext>
              </a:extLst>
            </p:cNvPr>
            <p:cNvSpPr txBox="1"/>
            <p:nvPr/>
          </p:nvSpPr>
          <p:spPr>
            <a:xfrm>
              <a:off x="2359231" y="3044280"/>
              <a:ext cx="7473538" cy="1015663"/>
            </a:xfrm>
            <a:prstGeom prst="rect">
              <a:avLst/>
            </a:prstGeom>
            <a:noFill/>
          </p:spPr>
          <p:txBody>
            <a:bodyPr wrap="square" rtlCol="0">
              <a:spAutoFit/>
            </a:bodyPr>
            <a:lstStyle/>
            <a:p>
              <a:pPr algn="ctr"/>
              <a:r>
                <a:rPr lang="en-US" altLang="zh-CN" sz="6000">
                  <a:solidFill>
                    <a:srgbClr val="7E45C1"/>
                  </a:solidFill>
                  <a:latin typeface="Jumble" panose="02000503000000020004" pitchFamily="2" charset="0"/>
                </a:rPr>
                <a:t>Power Your Point</a:t>
              </a:r>
              <a:endParaRPr lang="zh-CN" altLang="en-US" sz="6000">
                <a:solidFill>
                  <a:srgbClr val="7E45C1"/>
                </a:solidFill>
                <a:latin typeface="Jumble" panose="02000503000000020004" pitchFamily="2" charset="0"/>
              </a:endParaRPr>
            </a:p>
          </p:txBody>
        </p:sp>
        <p:sp>
          <p:nvSpPr>
            <p:cNvPr id="5" name="心形 4">
              <a:extLst>
                <a:ext uri="{FF2B5EF4-FFF2-40B4-BE49-F238E27FC236}">
                  <a16:creationId xmlns:a16="http://schemas.microsoft.com/office/drawing/2014/main" id="{B020B06A-F3D0-C822-684A-C971A88A5B76}"/>
                </a:ext>
              </a:extLst>
            </p:cNvPr>
            <p:cNvSpPr/>
            <p:nvPr/>
          </p:nvSpPr>
          <p:spPr>
            <a:xfrm>
              <a:off x="3484520" y="3416335"/>
              <a:ext cx="223260" cy="223260"/>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心形 5">
              <a:extLst>
                <a:ext uri="{FF2B5EF4-FFF2-40B4-BE49-F238E27FC236}">
                  <a16:creationId xmlns:a16="http://schemas.microsoft.com/office/drawing/2014/main" id="{FF2776E7-792F-7E1E-8389-1D73DB94CA2F}"/>
                </a:ext>
              </a:extLst>
            </p:cNvPr>
            <p:cNvSpPr/>
            <p:nvPr/>
          </p:nvSpPr>
          <p:spPr>
            <a:xfrm>
              <a:off x="5963228" y="3416335"/>
              <a:ext cx="223260" cy="223260"/>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心形 6">
              <a:extLst>
                <a:ext uri="{FF2B5EF4-FFF2-40B4-BE49-F238E27FC236}">
                  <a16:creationId xmlns:a16="http://schemas.microsoft.com/office/drawing/2014/main" id="{8AC3D0D2-D7B6-B342-977F-610B35D45E24}"/>
                </a:ext>
              </a:extLst>
            </p:cNvPr>
            <p:cNvSpPr/>
            <p:nvPr/>
          </p:nvSpPr>
          <p:spPr>
            <a:xfrm>
              <a:off x="7906153" y="3416335"/>
              <a:ext cx="223260" cy="223260"/>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圆角 9">
            <a:extLst>
              <a:ext uri="{FF2B5EF4-FFF2-40B4-BE49-F238E27FC236}">
                <a16:creationId xmlns:a16="http://schemas.microsoft.com/office/drawing/2014/main" id="{906213D1-84F9-0F13-5CC8-C1D05865B884}"/>
              </a:ext>
            </a:extLst>
          </p:cNvPr>
          <p:cNvSpPr/>
          <p:nvPr/>
        </p:nvSpPr>
        <p:spPr>
          <a:xfrm>
            <a:off x="6966290" y="-105231"/>
            <a:ext cx="599209" cy="218621"/>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id="{ADE149F9-DD9B-5724-2FD0-3BF99AE90CE7}"/>
              </a:ext>
            </a:extLst>
          </p:cNvPr>
          <p:cNvSpPr/>
          <p:nvPr/>
        </p:nvSpPr>
        <p:spPr>
          <a:xfrm>
            <a:off x="226031" y="5224859"/>
            <a:ext cx="981784" cy="224971"/>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F7CCB4C-1DC8-1597-CFD2-E5B6E137DC0B}"/>
              </a:ext>
            </a:extLst>
          </p:cNvPr>
          <p:cNvSpPr/>
          <p:nvPr/>
        </p:nvSpPr>
        <p:spPr>
          <a:xfrm>
            <a:off x="-638884" y="3204029"/>
            <a:ext cx="981784" cy="224971"/>
          </a:xfrm>
          <a:prstGeom prst="roundRect">
            <a:avLst>
              <a:gd name="adj" fmla="val 50000"/>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id="{0B4DFD61-E084-6E7B-8704-DCEA7A20641B}"/>
              </a:ext>
            </a:extLst>
          </p:cNvPr>
          <p:cNvSpPr/>
          <p:nvPr/>
        </p:nvSpPr>
        <p:spPr>
          <a:xfrm>
            <a:off x="11464216" y="4728029"/>
            <a:ext cx="981784" cy="224971"/>
          </a:xfrm>
          <a:prstGeom prst="roundRect">
            <a:avLst>
              <a:gd name="adj" fmla="val 50000"/>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1AC0B93B-409E-C57C-5FAD-5F39415C9EBE}"/>
              </a:ext>
            </a:extLst>
          </p:cNvPr>
          <p:cNvSpPr/>
          <p:nvPr/>
        </p:nvSpPr>
        <p:spPr>
          <a:xfrm>
            <a:off x="11345508" y="4653190"/>
            <a:ext cx="609600" cy="149678"/>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id="{02F2C325-23A0-4B6B-36BB-72235C2F9174}"/>
              </a:ext>
            </a:extLst>
          </p:cNvPr>
          <p:cNvSpPr/>
          <p:nvPr/>
        </p:nvSpPr>
        <p:spPr>
          <a:xfrm>
            <a:off x="1087129" y="5491961"/>
            <a:ext cx="414692" cy="142050"/>
          </a:xfrm>
          <a:prstGeom prst="roundRect">
            <a:avLst>
              <a:gd name="adj" fmla="val 50000"/>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a16="http://schemas.microsoft.com/office/drawing/2014/main" id="{0FB2B2FC-F1D7-E18F-E178-D0DD49A1EDBE}"/>
              </a:ext>
            </a:extLst>
          </p:cNvPr>
          <p:cNvSpPr/>
          <p:nvPr/>
        </p:nvSpPr>
        <p:spPr>
          <a:xfrm>
            <a:off x="9536680" y="2641929"/>
            <a:ext cx="981784" cy="224971"/>
          </a:xfrm>
          <a:prstGeom prst="roundRect">
            <a:avLst>
              <a:gd name="adj" fmla="val 50000"/>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BBB58929-648E-B512-8EF4-2FC434B02F99}"/>
              </a:ext>
            </a:extLst>
          </p:cNvPr>
          <p:cNvSpPr/>
          <p:nvPr/>
        </p:nvSpPr>
        <p:spPr>
          <a:xfrm>
            <a:off x="1913817" y="-178316"/>
            <a:ext cx="356631" cy="356631"/>
          </a:xfrm>
          <a:prstGeom prst="ellipse">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160D507F-EF67-6428-1B67-F6FFD3ABD5E6}"/>
              </a:ext>
            </a:extLst>
          </p:cNvPr>
          <p:cNvSpPr/>
          <p:nvPr/>
        </p:nvSpPr>
        <p:spPr>
          <a:xfrm>
            <a:off x="12079514" y="2480294"/>
            <a:ext cx="224971" cy="224971"/>
          </a:xfrm>
          <a:prstGeom prst="ellipse">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1301C002-2AD2-566A-9938-61872F897516}"/>
              </a:ext>
            </a:extLst>
          </p:cNvPr>
          <p:cNvSpPr/>
          <p:nvPr/>
        </p:nvSpPr>
        <p:spPr>
          <a:xfrm>
            <a:off x="11654927" y="3204028"/>
            <a:ext cx="224971" cy="22497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339162F7-4595-9007-1838-FB95C4887715}"/>
              </a:ext>
            </a:extLst>
          </p:cNvPr>
          <p:cNvSpPr/>
          <p:nvPr/>
        </p:nvSpPr>
        <p:spPr>
          <a:xfrm>
            <a:off x="2398946" y="477287"/>
            <a:ext cx="224971" cy="224971"/>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5D9B90D7-E921-A8F3-0566-C64F2DA37171}"/>
              </a:ext>
            </a:extLst>
          </p:cNvPr>
          <p:cNvSpPr/>
          <p:nvPr/>
        </p:nvSpPr>
        <p:spPr>
          <a:xfrm>
            <a:off x="594891" y="2705265"/>
            <a:ext cx="224971" cy="224971"/>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A8BAAA58-E53C-E3A5-FC03-926F9A64AABE}"/>
              </a:ext>
            </a:extLst>
          </p:cNvPr>
          <p:cNvSpPr/>
          <p:nvPr/>
        </p:nvSpPr>
        <p:spPr>
          <a:xfrm>
            <a:off x="11658225" y="1073416"/>
            <a:ext cx="109187" cy="109187"/>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EBB1F5EE-9B0E-8CB8-26E6-BED3DB014F0A}"/>
              </a:ext>
            </a:extLst>
          </p:cNvPr>
          <p:cNvSpPr/>
          <p:nvPr/>
        </p:nvSpPr>
        <p:spPr>
          <a:xfrm>
            <a:off x="3097553" y="6076167"/>
            <a:ext cx="224971" cy="224971"/>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0F8BAE45-D4DA-5EFA-4A3C-39CB46C83D0C}"/>
              </a:ext>
            </a:extLst>
          </p:cNvPr>
          <p:cNvSpPr/>
          <p:nvPr/>
        </p:nvSpPr>
        <p:spPr>
          <a:xfrm>
            <a:off x="9763133" y="1814842"/>
            <a:ext cx="166254" cy="166254"/>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81612E45-260B-D4CF-6B92-97B8F701060E}"/>
              </a:ext>
            </a:extLst>
          </p:cNvPr>
          <p:cNvSpPr/>
          <p:nvPr/>
        </p:nvSpPr>
        <p:spPr>
          <a:xfrm>
            <a:off x="8956848" y="3418103"/>
            <a:ext cx="166254" cy="16625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C210A8D5-9EA8-6686-5243-6D92A3F7F51B}"/>
              </a:ext>
            </a:extLst>
          </p:cNvPr>
          <p:cNvSpPr/>
          <p:nvPr/>
        </p:nvSpPr>
        <p:spPr>
          <a:xfrm>
            <a:off x="3749881" y="5329712"/>
            <a:ext cx="109187" cy="109187"/>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F55736BE-75D8-F985-A4E6-79EB5A711B8D}"/>
              </a:ext>
            </a:extLst>
          </p:cNvPr>
          <p:cNvSpPr/>
          <p:nvPr/>
        </p:nvSpPr>
        <p:spPr>
          <a:xfrm>
            <a:off x="10890138" y="5220525"/>
            <a:ext cx="109187" cy="109187"/>
          </a:xfrm>
          <a:prstGeom prst="ellipse">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F186EB55-10A2-28D0-892A-D4AC0B03B1F5}"/>
              </a:ext>
            </a:extLst>
          </p:cNvPr>
          <p:cNvSpPr/>
          <p:nvPr/>
        </p:nvSpPr>
        <p:spPr>
          <a:xfrm>
            <a:off x="9909936" y="6543487"/>
            <a:ext cx="109187" cy="109187"/>
          </a:xfrm>
          <a:prstGeom prst="ellipse">
            <a:avLst/>
          </a:prstGeom>
          <a:solidFill>
            <a:srgbClr val="FDF0C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E8BBD94E-1EDB-250E-3FF7-0105E9E0BF10}"/>
              </a:ext>
            </a:extLst>
          </p:cNvPr>
          <p:cNvSpPr/>
          <p:nvPr/>
        </p:nvSpPr>
        <p:spPr>
          <a:xfrm>
            <a:off x="5461473" y="-478143"/>
            <a:ext cx="858306" cy="857782"/>
          </a:xfrm>
          <a:custGeom>
            <a:avLst/>
            <a:gdLst>
              <a:gd name="connsiteX0" fmla="*/ 476503 w 953007"/>
              <a:gd name="connsiteY0" fmla="*/ 0 h 952425"/>
              <a:gd name="connsiteX1" fmla="*/ 628265 w 953007"/>
              <a:gd name="connsiteY1" fmla="*/ 111983 h 952425"/>
              <a:gd name="connsiteX2" fmla="*/ 698872 w 953007"/>
              <a:gd name="connsiteY2" fmla="*/ 95246 h 952425"/>
              <a:gd name="connsiteX3" fmla="*/ 857706 w 953007"/>
              <a:gd name="connsiteY3" fmla="*/ 253980 h 952425"/>
              <a:gd name="connsiteX4" fmla="*/ 841078 w 953007"/>
              <a:gd name="connsiteY4" fmla="*/ 324788 h 952425"/>
              <a:gd name="connsiteX5" fmla="*/ 953007 w 953007"/>
              <a:gd name="connsiteY5" fmla="*/ 476208 h 952425"/>
              <a:gd name="connsiteX6" fmla="*/ 840954 w 953007"/>
              <a:gd name="connsiteY6" fmla="*/ 627877 h 952425"/>
              <a:gd name="connsiteX7" fmla="*/ 857706 w 953007"/>
              <a:gd name="connsiteY7" fmla="*/ 698445 h 952425"/>
              <a:gd name="connsiteX8" fmla="*/ 698872 w 953007"/>
              <a:gd name="connsiteY8" fmla="*/ 857178 h 952425"/>
              <a:gd name="connsiteX9" fmla="*/ 628017 w 953007"/>
              <a:gd name="connsiteY9" fmla="*/ 840566 h 952425"/>
              <a:gd name="connsiteX10" fmla="*/ 476503 w 953007"/>
              <a:gd name="connsiteY10" fmla="*/ 952425 h 952425"/>
              <a:gd name="connsiteX11" fmla="*/ 324742 w 953007"/>
              <a:gd name="connsiteY11" fmla="*/ 840442 h 952425"/>
              <a:gd name="connsiteX12" fmla="*/ 254135 w 953007"/>
              <a:gd name="connsiteY12" fmla="*/ 857178 h 952425"/>
              <a:gd name="connsiteX13" fmla="*/ 95301 w 953007"/>
              <a:gd name="connsiteY13" fmla="*/ 698445 h 952425"/>
              <a:gd name="connsiteX14" fmla="*/ 111929 w 953007"/>
              <a:gd name="connsiteY14" fmla="*/ 627628 h 952425"/>
              <a:gd name="connsiteX15" fmla="*/ 0 w 953007"/>
              <a:gd name="connsiteY15" fmla="*/ 476208 h 952425"/>
              <a:gd name="connsiteX16" fmla="*/ 112053 w 953007"/>
              <a:gd name="connsiteY16" fmla="*/ 324548 h 952425"/>
              <a:gd name="connsiteX17" fmla="*/ 95301 w 953007"/>
              <a:gd name="connsiteY17" fmla="*/ 253980 h 952425"/>
              <a:gd name="connsiteX18" fmla="*/ 254135 w 953007"/>
              <a:gd name="connsiteY18" fmla="*/ 95246 h 952425"/>
              <a:gd name="connsiteX19" fmla="*/ 324990 w 953007"/>
              <a:gd name="connsiteY19" fmla="*/ 111858 h 952425"/>
              <a:gd name="connsiteX20" fmla="*/ 476503 w 953007"/>
              <a:gd name="connsiteY20" fmla="*/ 0 h 9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53007" h="952425">
                <a:moveTo>
                  <a:pt x="476503" y="0"/>
                </a:moveTo>
                <a:cubicBezTo>
                  <a:pt x="546195" y="15"/>
                  <a:pt x="607738" y="45424"/>
                  <a:pt x="628265" y="111983"/>
                </a:cubicBezTo>
                <a:cubicBezTo>
                  <a:pt x="650192" y="101024"/>
                  <a:pt x="674358" y="95308"/>
                  <a:pt x="698872" y="95246"/>
                </a:cubicBezTo>
                <a:cubicBezTo>
                  <a:pt x="786593" y="95246"/>
                  <a:pt x="857706" y="166310"/>
                  <a:pt x="857706" y="253980"/>
                </a:cubicBezTo>
                <a:cubicBezTo>
                  <a:pt x="857722" y="278549"/>
                  <a:pt x="852030" y="302793"/>
                  <a:pt x="841078" y="324788"/>
                </a:cubicBezTo>
                <a:cubicBezTo>
                  <a:pt x="907542" y="345325"/>
                  <a:pt x="952880" y="406695"/>
                  <a:pt x="953007" y="476208"/>
                </a:cubicBezTo>
                <a:cubicBezTo>
                  <a:pt x="952995" y="545861"/>
                  <a:pt x="907554" y="607363"/>
                  <a:pt x="840954" y="627877"/>
                </a:cubicBezTo>
                <a:cubicBezTo>
                  <a:pt x="851912" y="649794"/>
                  <a:pt x="857645" y="673945"/>
                  <a:pt x="857706" y="698445"/>
                </a:cubicBezTo>
                <a:cubicBezTo>
                  <a:pt x="857706" y="786114"/>
                  <a:pt x="786593" y="857178"/>
                  <a:pt x="698872" y="857178"/>
                </a:cubicBezTo>
                <a:cubicBezTo>
                  <a:pt x="674285" y="857202"/>
                  <a:pt x="650029" y="851532"/>
                  <a:pt x="628017" y="840566"/>
                </a:cubicBezTo>
                <a:cubicBezTo>
                  <a:pt x="607473" y="906985"/>
                  <a:pt x="546070" y="952425"/>
                  <a:pt x="476503" y="952425"/>
                </a:cubicBezTo>
                <a:cubicBezTo>
                  <a:pt x="406812" y="952409"/>
                  <a:pt x="345269" y="907000"/>
                  <a:pt x="324742" y="840442"/>
                </a:cubicBezTo>
                <a:cubicBezTo>
                  <a:pt x="302815" y="851400"/>
                  <a:pt x="278648" y="857116"/>
                  <a:pt x="254135" y="857178"/>
                </a:cubicBezTo>
                <a:cubicBezTo>
                  <a:pt x="166413" y="857178"/>
                  <a:pt x="95301" y="786114"/>
                  <a:pt x="95301" y="698445"/>
                </a:cubicBezTo>
                <a:cubicBezTo>
                  <a:pt x="95285" y="673875"/>
                  <a:pt x="100977" y="649631"/>
                  <a:pt x="111929" y="627628"/>
                </a:cubicBezTo>
                <a:cubicBezTo>
                  <a:pt x="45465" y="607099"/>
                  <a:pt x="127" y="545729"/>
                  <a:pt x="0" y="476208"/>
                </a:cubicBezTo>
                <a:cubicBezTo>
                  <a:pt x="12" y="406563"/>
                  <a:pt x="45453" y="345061"/>
                  <a:pt x="112053" y="324548"/>
                </a:cubicBezTo>
                <a:cubicBezTo>
                  <a:pt x="101095" y="302630"/>
                  <a:pt x="95362" y="278472"/>
                  <a:pt x="95301" y="253980"/>
                </a:cubicBezTo>
                <a:cubicBezTo>
                  <a:pt x="95301" y="166310"/>
                  <a:pt x="166413" y="95246"/>
                  <a:pt x="254135" y="95246"/>
                </a:cubicBezTo>
                <a:cubicBezTo>
                  <a:pt x="278722" y="95223"/>
                  <a:pt x="302977" y="100892"/>
                  <a:pt x="324990" y="111858"/>
                </a:cubicBezTo>
                <a:cubicBezTo>
                  <a:pt x="345534" y="45440"/>
                  <a:pt x="406937" y="0"/>
                  <a:pt x="476503" y="0"/>
                </a:cubicBezTo>
                <a:close/>
              </a:path>
            </a:pathLst>
          </a:custGeom>
          <a:solidFill>
            <a:srgbClr val="6FDBD3"/>
          </a:solidFill>
          <a:ln w="63401" cap="rnd">
            <a:noFill/>
            <a:prstDash val="solid"/>
            <a:round/>
          </a:ln>
        </p:spPr>
        <p:txBody>
          <a:bodyPr rtlCol="0" anchor="ctr"/>
          <a:lstStyle/>
          <a:p>
            <a:endParaRPr lang="zh-CN" altLang="en-US"/>
          </a:p>
        </p:txBody>
      </p:sp>
      <p:sp>
        <p:nvSpPr>
          <p:cNvPr id="30" name="任意多边形: 形状 29">
            <a:extLst>
              <a:ext uri="{FF2B5EF4-FFF2-40B4-BE49-F238E27FC236}">
                <a16:creationId xmlns:a16="http://schemas.microsoft.com/office/drawing/2014/main" id="{0647F9A1-27A9-A5BF-8514-9A7B4EE9FFCF}"/>
              </a:ext>
            </a:extLst>
          </p:cNvPr>
          <p:cNvSpPr/>
          <p:nvPr/>
        </p:nvSpPr>
        <p:spPr>
          <a:xfrm rot="2303205">
            <a:off x="-3279965" y="238091"/>
            <a:ext cx="6048354" cy="501716"/>
          </a:xfrm>
          <a:custGeom>
            <a:avLst/>
            <a:gdLst>
              <a:gd name="connsiteX0" fmla="*/ 975452 w 6048354"/>
              <a:gd name="connsiteY0" fmla="*/ 0 h 501716"/>
              <a:gd name="connsiteX1" fmla="*/ 975625 w 6048354"/>
              <a:gd name="connsiteY1" fmla="*/ 0 h 501716"/>
              <a:gd name="connsiteX2" fmla="*/ 1346074 w 6048354"/>
              <a:gd name="connsiteY2" fmla="*/ 198958 h 501716"/>
              <a:gd name="connsiteX3" fmla="*/ 1348426 w 6048354"/>
              <a:gd name="connsiteY3" fmla="*/ 201541 h 501716"/>
              <a:gd name="connsiteX4" fmla="*/ 1349526 w 6048354"/>
              <a:gd name="connsiteY4" fmla="*/ 202695 h 501716"/>
              <a:gd name="connsiteX5" fmla="*/ 1353584 w 6048354"/>
              <a:gd name="connsiteY5" fmla="*/ 205805 h 501716"/>
              <a:gd name="connsiteX6" fmla="*/ 1397764 w 6048354"/>
              <a:gd name="connsiteY6" fmla="*/ 252207 h 501716"/>
              <a:gd name="connsiteX7" fmla="*/ 1444209 w 6048354"/>
              <a:gd name="connsiteY7" fmla="*/ 290859 h 501716"/>
              <a:gd name="connsiteX8" fmla="*/ 1500480 w 6048354"/>
              <a:gd name="connsiteY8" fmla="*/ 322361 h 501716"/>
              <a:gd name="connsiteX9" fmla="*/ 1558980 w 6048354"/>
              <a:gd name="connsiteY9" fmla="*/ 334650 h 501716"/>
              <a:gd name="connsiteX10" fmla="*/ 1559050 w 6048354"/>
              <a:gd name="connsiteY10" fmla="*/ 334650 h 501716"/>
              <a:gd name="connsiteX11" fmla="*/ 1770097 w 6048354"/>
              <a:gd name="connsiteY11" fmla="*/ 201514 h 501716"/>
              <a:gd name="connsiteX12" fmla="*/ 1770204 w 6048354"/>
              <a:gd name="connsiteY12" fmla="*/ 201427 h 501716"/>
              <a:gd name="connsiteX13" fmla="*/ 2143458 w 6048354"/>
              <a:gd name="connsiteY13" fmla="*/ 0 h 501716"/>
              <a:gd name="connsiteX14" fmla="*/ 2143808 w 6048354"/>
              <a:gd name="connsiteY14" fmla="*/ 0 h 501716"/>
              <a:gd name="connsiteX15" fmla="*/ 2427333 w 6048354"/>
              <a:gd name="connsiteY15" fmla="*/ 113719 h 501716"/>
              <a:gd name="connsiteX16" fmla="*/ 2428868 w 6048354"/>
              <a:gd name="connsiteY16" fmla="*/ 115238 h 501716"/>
              <a:gd name="connsiteX17" fmla="*/ 2430640 w 6048354"/>
              <a:gd name="connsiteY17" fmla="*/ 116443 h 501716"/>
              <a:gd name="connsiteX18" fmla="*/ 2503276 w 6048354"/>
              <a:gd name="connsiteY18" fmla="*/ 187702 h 501716"/>
              <a:gd name="connsiteX19" fmla="*/ 2521376 w 6048354"/>
              <a:gd name="connsiteY19" fmla="*/ 201571 h 501716"/>
              <a:gd name="connsiteX20" fmla="*/ 2731863 w 6048354"/>
              <a:gd name="connsiteY20" fmla="*/ 334677 h 501716"/>
              <a:gd name="connsiteX21" fmla="*/ 2731933 w 6048354"/>
              <a:gd name="connsiteY21" fmla="*/ 334677 h 501716"/>
              <a:gd name="connsiteX22" fmla="*/ 2942907 w 6048354"/>
              <a:gd name="connsiteY22" fmla="*/ 201628 h 501716"/>
              <a:gd name="connsiteX23" fmla="*/ 2943014 w 6048354"/>
              <a:gd name="connsiteY23" fmla="*/ 201484 h 501716"/>
              <a:gd name="connsiteX24" fmla="*/ 3316235 w 6048354"/>
              <a:gd name="connsiteY24" fmla="*/ 0 h 501716"/>
              <a:gd name="connsiteX25" fmla="*/ 3316408 w 6048354"/>
              <a:gd name="connsiteY25" fmla="*/ 0 h 501716"/>
              <a:gd name="connsiteX26" fmla="*/ 3686857 w 6048354"/>
              <a:gd name="connsiteY26" fmla="*/ 198958 h 501716"/>
              <a:gd name="connsiteX27" fmla="*/ 3689209 w 6048354"/>
              <a:gd name="connsiteY27" fmla="*/ 201541 h 501716"/>
              <a:gd name="connsiteX28" fmla="*/ 3690309 w 6048354"/>
              <a:gd name="connsiteY28" fmla="*/ 202695 h 501716"/>
              <a:gd name="connsiteX29" fmla="*/ 3694367 w 6048354"/>
              <a:gd name="connsiteY29" fmla="*/ 205805 h 501716"/>
              <a:gd name="connsiteX30" fmla="*/ 3738547 w 6048354"/>
              <a:gd name="connsiteY30" fmla="*/ 252207 h 501716"/>
              <a:gd name="connsiteX31" fmla="*/ 3784992 w 6048354"/>
              <a:gd name="connsiteY31" fmla="*/ 290859 h 501716"/>
              <a:gd name="connsiteX32" fmla="*/ 3841263 w 6048354"/>
              <a:gd name="connsiteY32" fmla="*/ 322361 h 501716"/>
              <a:gd name="connsiteX33" fmla="*/ 3899763 w 6048354"/>
              <a:gd name="connsiteY33" fmla="*/ 334650 h 501716"/>
              <a:gd name="connsiteX34" fmla="*/ 3899833 w 6048354"/>
              <a:gd name="connsiteY34" fmla="*/ 334650 h 501716"/>
              <a:gd name="connsiteX35" fmla="*/ 4110880 w 6048354"/>
              <a:gd name="connsiteY35" fmla="*/ 201514 h 501716"/>
              <a:gd name="connsiteX36" fmla="*/ 4110987 w 6048354"/>
              <a:gd name="connsiteY36" fmla="*/ 201427 h 501716"/>
              <a:gd name="connsiteX37" fmla="*/ 4484241 w 6048354"/>
              <a:gd name="connsiteY37" fmla="*/ 0 h 501716"/>
              <a:gd name="connsiteX38" fmla="*/ 4484591 w 6048354"/>
              <a:gd name="connsiteY38" fmla="*/ 0 h 501716"/>
              <a:gd name="connsiteX39" fmla="*/ 4768116 w 6048354"/>
              <a:gd name="connsiteY39" fmla="*/ 113719 h 501716"/>
              <a:gd name="connsiteX40" fmla="*/ 4769651 w 6048354"/>
              <a:gd name="connsiteY40" fmla="*/ 115238 h 501716"/>
              <a:gd name="connsiteX41" fmla="*/ 4771423 w 6048354"/>
              <a:gd name="connsiteY41" fmla="*/ 116443 h 501716"/>
              <a:gd name="connsiteX42" fmla="*/ 4859848 w 6048354"/>
              <a:gd name="connsiteY42" fmla="*/ 203192 h 501716"/>
              <a:gd name="connsiteX43" fmla="*/ 4862200 w 6048354"/>
              <a:gd name="connsiteY43" fmla="*/ 205775 h 501716"/>
              <a:gd name="connsiteX44" fmla="*/ 5072754 w 6048354"/>
              <a:gd name="connsiteY44" fmla="*/ 338884 h 501716"/>
              <a:gd name="connsiteX45" fmla="*/ 5072824 w 6048354"/>
              <a:gd name="connsiteY45" fmla="*/ 338884 h 501716"/>
              <a:gd name="connsiteX46" fmla="*/ 5283871 w 6048354"/>
              <a:gd name="connsiteY46" fmla="*/ 205748 h 501716"/>
              <a:gd name="connsiteX47" fmla="*/ 5283978 w 6048354"/>
              <a:gd name="connsiteY47" fmla="*/ 205661 h 501716"/>
              <a:gd name="connsiteX48" fmla="*/ 5657232 w 6048354"/>
              <a:gd name="connsiteY48" fmla="*/ 4234 h 501716"/>
              <a:gd name="connsiteX49" fmla="*/ 5657582 w 6048354"/>
              <a:gd name="connsiteY49" fmla="*/ 4234 h 501716"/>
              <a:gd name="connsiteX50" fmla="*/ 6029926 w 6048354"/>
              <a:gd name="connsiteY50" fmla="*/ 205805 h 501716"/>
              <a:gd name="connsiteX51" fmla="*/ 6006542 w 6048354"/>
              <a:gd name="connsiteY51" fmla="*/ 319326 h 501716"/>
              <a:gd name="connsiteX52" fmla="*/ 5867753 w 6048354"/>
              <a:gd name="connsiteY52" fmla="*/ 300202 h 501716"/>
              <a:gd name="connsiteX53" fmla="*/ 5657372 w 6048354"/>
              <a:gd name="connsiteY53" fmla="*/ 167036 h 501716"/>
              <a:gd name="connsiteX54" fmla="*/ 5657232 w 6048354"/>
              <a:gd name="connsiteY54" fmla="*/ 167036 h 501716"/>
              <a:gd name="connsiteX55" fmla="*/ 5445868 w 6048354"/>
              <a:gd name="connsiteY55" fmla="*/ 300344 h 501716"/>
              <a:gd name="connsiteX56" fmla="*/ 5445765 w 6048354"/>
              <a:gd name="connsiteY56" fmla="*/ 300458 h 501716"/>
              <a:gd name="connsiteX57" fmla="*/ 5072824 w 6048354"/>
              <a:gd name="connsiteY57" fmla="*/ 501686 h 501716"/>
              <a:gd name="connsiteX58" fmla="*/ 5072614 w 6048354"/>
              <a:gd name="connsiteY58" fmla="*/ 501686 h 501716"/>
              <a:gd name="connsiteX59" fmla="*/ 4702341 w 6048354"/>
              <a:gd name="connsiteY59" fmla="*/ 302786 h 501716"/>
              <a:gd name="connsiteX60" fmla="*/ 4699990 w 6048354"/>
              <a:gd name="connsiteY60" fmla="*/ 300202 h 501716"/>
              <a:gd name="connsiteX61" fmla="*/ 4699195 w 6048354"/>
              <a:gd name="connsiteY61" fmla="*/ 299367 h 501716"/>
              <a:gd name="connsiteX62" fmla="*/ 4694762 w 6048354"/>
              <a:gd name="connsiteY62" fmla="*/ 295968 h 501716"/>
              <a:gd name="connsiteX63" fmla="*/ 4650608 w 6048354"/>
              <a:gd name="connsiteY63" fmla="*/ 249561 h 501716"/>
              <a:gd name="connsiteX64" fmla="*/ 4604014 w 6048354"/>
              <a:gd name="connsiteY64" fmla="*/ 210752 h 501716"/>
              <a:gd name="connsiteX65" fmla="*/ 4547841 w 6048354"/>
              <a:gd name="connsiteY65" fmla="*/ 179314 h 501716"/>
              <a:gd name="connsiteX66" fmla="*/ 4489329 w 6048354"/>
              <a:gd name="connsiteY66" fmla="*/ 167036 h 501716"/>
              <a:gd name="connsiteX67" fmla="*/ 4489259 w 6048354"/>
              <a:gd name="connsiteY67" fmla="*/ 167036 h 501716"/>
              <a:gd name="connsiteX68" fmla="*/ 4278039 w 6048354"/>
              <a:gd name="connsiteY68" fmla="*/ 300287 h 501716"/>
              <a:gd name="connsiteX69" fmla="*/ 4277969 w 6048354"/>
              <a:gd name="connsiteY69" fmla="*/ 300374 h 501716"/>
              <a:gd name="connsiteX70" fmla="*/ 3904924 w 6048354"/>
              <a:gd name="connsiteY70" fmla="*/ 501716 h 501716"/>
              <a:gd name="connsiteX71" fmla="*/ 3904714 w 6048354"/>
              <a:gd name="connsiteY71" fmla="*/ 501716 h 501716"/>
              <a:gd name="connsiteX72" fmla="*/ 3621083 w 6048354"/>
              <a:gd name="connsiteY72" fmla="*/ 388076 h 501716"/>
              <a:gd name="connsiteX73" fmla="*/ 3619384 w 6048354"/>
              <a:gd name="connsiteY73" fmla="*/ 386397 h 501716"/>
              <a:gd name="connsiteX74" fmla="*/ 3617724 w 6048354"/>
              <a:gd name="connsiteY74" fmla="*/ 385267 h 501716"/>
              <a:gd name="connsiteX75" fmla="*/ 3545554 w 6048354"/>
              <a:gd name="connsiteY75" fmla="*/ 314451 h 501716"/>
              <a:gd name="connsiteX76" fmla="*/ 3526970 w 6048354"/>
              <a:gd name="connsiteY76" fmla="*/ 300202 h 501716"/>
              <a:gd name="connsiteX77" fmla="*/ 3316589 w 6048354"/>
              <a:gd name="connsiteY77" fmla="*/ 167036 h 501716"/>
              <a:gd name="connsiteX78" fmla="*/ 3316449 w 6048354"/>
              <a:gd name="connsiteY78" fmla="*/ 167036 h 501716"/>
              <a:gd name="connsiteX79" fmla="*/ 3105085 w 6048354"/>
              <a:gd name="connsiteY79" fmla="*/ 300344 h 501716"/>
              <a:gd name="connsiteX80" fmla="*/ 3104982 w 6048354"/>
              <a:gd name="connsiteY80" fmla="*/ 300458 h 501716"/>
              <a:gd name="connsiteX81" fmla="*/ 2732041 w 6048354"/>
              <a:gd name="connsiteY81" fmla="*/ 501686 h 501716"/>
              <a:gd name="connsiteX82" fmla="*/ 2731831 w 6048354"/>
              <a:gd name="connsiteY82" fmla="*/ 501686 h 501716"/>
              <a:gd name="connsiteX83" fmla="*/ 2361558 w 6048354"/>
              <a:gd name="connsiteY83" fmla="*/ 302786 h 501716"/>
              <a:gd name="connsiteX84" fmla="*/ 2359207 w 6048354"/>
              <a:gd name="connsiteY84" fmla="*/ 300202 h 501716"/>
              <a:gd name="connsiteX85" fmla="*/ 2358412 w 6048354"/>
              <a:gd name="connsiteY85" fmla="*/ 299367 h 501716"/>
              <a:gd name="connsiteX86" fmla="*/ 2353979 w 6048354"/>
              <a:gd name="connsiteY86" fmla="*/ 295968 h 501716"/>
              <a:gd name="connsiteX87" fmla="*/ 2309825 w 6048354"/>
              <a:gd name="connsiteY87" fmla="*/ 249561 h 501716"/>
              <a:gd name="connsiteX88" fmla="*/ 2263231 w 6048354"/>
              <a:gd name="connsiteY88" fmla="*/ 210752 h 501716"/>
              <a:gd name="connsiteX89" fmla="*/ 2207058 w 6048354"/>
              <a:gd name="connsiteY89" fmla="*/ 179314 h 501716"/>
              <a:gd name="connsiteX90" fmla="*/ 2148546 w 6048354"/>
              <a:gd name="connsiteY90" fmla="*/ 167036 h 501716"/>
              <a:gd name="connsiteX91" fmla="*/ 2148476 w 6048354"/>
              <a:gd name="connsiteY91" fmla="*/ 167036 h 501716"/>
              <a:gd name="connsiteX92" fmla="*/ 1937256 w 6048354"/>
              <a:gd name="connsiteY92" fmla="*/ 300287 h 501716"/>
              <a:gd name="connsiteX93" fmla="*/ 1937186 w 6048354"/>
              <a:gd name="connsiteY93" fmla="*/ 300374 h 501716"/>
              <a:gd name="connsiteX94" fmla="*/ 1564141 w 6048354"/>
              <a:gd name="connsiteY94" fmla="*/ 501716 h 501716"/>
              <a:gd name="connsiteX95" fmla="*/ 1563931 w 6048354"/>
              <a:gd name="connsiteY95" fmla="*/ 501716 h 501716"/>
              <a:gd name="connsiteX96" fmla="*/ 1280300 w 6048354"/>
              <a:gd name="connsiteY96" fmla="*/ 388076 h 501716"/>
              <a:gd name="connsiteX97" fmla="*/ 1278601 w 6048354"/>
              <a:gd name="connsiteY97" fmla="*/ 386397 h 501716"/>
              <a:gd name="connsiteX98" fmla="*/ 1276941 w 6048354"/>
              <a:gd name="connsiteY98" fmla="*/ 385267 h 501716"/>
              <a:gd name="connsiteX99" fmla="*/ 1188567 w 6048354"/>
              <a:gd name="connsiteY99" fmla="*/ 298552 h 501716"/>
              <a:gd name="connsiteX100" fmla="*/ 1186216 w 6048354"/>
              <a:gd name="connsiteY100" fmla="*/ 295968 h 501716"/>
              <a:gd name="connsiteX101" fmla="*/ 975555 w 6048354"/>
              <a:gd name="connsiteY101" fmla="*/ 162802 h 501716"/>
              <a:gd name="connsiteX102" fmla="*/ 975485 w 6048354"/>
              <a:gd name="connsiteY102" fmla="*/ 162802 h 501716"/>
              <a:gd name="connsiteX103" fmla="*/ 764265 w 6048354"/>
              <a:gd name="connsiteY103" fmla="*/ 296053 h 501716"/>
              <a:gd name="connsiteX104" fmla="*/ 764195 w 6048354"/>
              <a:gd name="connsiteY104" fmla="*/ 296140 h 501716"/>
              <a:gd name="connsiteX105" fmla="*/ 391150 w 6048354"/>
              <a:gd name="connsiteY105" fmla="*/ 497482 h 501716"/>
              <a:gd name="connsiteX106" fmla="*/ 390940 w 6048354"/>
              <a:gd name="connsiteY106" fmla="*/ 497482 h 501716"/>
              <a:gd name="connsiteX107" fmla="*/ 18457 w 6048354"/>
              <a:gd name="connsiteY107" fmla="*/ 295995 h 501716"/>
              <a:gd name="connsiteX108" fmla="*/ 41804 w 6048354"/>
              <a:gd name="connsiteY108" fmla="*/ 182474 h 501716"/>
              <a:gd name="connsiteX109" fmla="*/ 180593 w 6048354"/>
              <a:gd name="connsiteY109" fmla="*/ 201571 h 501716"/>
              <a:gd name="connsiteX110" fmla="*/ 391080 w 6048354"/>
              <a:gd name="connsiteY110" fmla="*/ 334677 h 501716"/>
              <a:gd name="connsiteX111" fmla="*/ 391150 w 6048354"/>
              <a:gd name="connsiteY111" fmla="*/ 334677 h 501716"/>
              <a:gd name="connsiteX112" fmla="*/ 602124 w 6048354"/>
              <a:gd name="connsiteY112" fmla="*/ 201628 h 501716"/>
              <a:gd name="connsiteX113" fmla="*/ 602231 w 6048354"/>
              <a:gd name="connsiteY113" fmla="*/ 201484 h 501716"/>
              <a:gd name="connsiteX114" fmla="*/ 975452 w 6048354"/>
              <a:gd name="connsiteY114" fmla="*/ 0 h 50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48354" h="501716">
                <a:moveTo>
                  <a:pt x="975452" y="0"/>
                </a:moveTo>
                <a:cubicBezTo>
                  <a:pt x="975522" y="0"/>
                  <a:pt x="975555" y="0"/>
                  <a:pt x="975625" y="0"/>
                </a:cubicBezTo>
                <a:cubicBezTo>
                  <a:pt x="1105708" y="57"/>
                  <a:pt x="1230316" y="67000"/>
                  <a:pt x="1346074" y="198958"/>
                </a:cubicBezTo>
                <a:cubicBezTo>
                  <a:pt x="1346882" y="199820"/>
                  <a:pt x="1347652" y="200682"/>
                  <a:pt x="1348426" y="201541"/>
                </a:cubicBezTo>
                <a:lnTo>
                  <a:pt x="1349526" y="202695"/>
                </a:lnTo>
                <a:lnTo>
                  <a:pt x="1353584" y="205805"/>
                </a:lnTo>
                <a:cubicBezTo>
                  <a:pt x="1366794" y="220983"/>
                  <a:pt x="1381666" y="236887"/>
                  <a:pt x="1397764" y="252207"/>
                </a:cubicBezTo>
                <a:lnTo>
                  <a:pt x="1444209" y="290859"/>
                </a:lnTo>
                <a:lnTo>
                  <a:pt x="1500480" y="322361"/>
                </a:lnTo>
                <a:cubicBezTo>
                  <a:pt x="1519762" y="330102"/>
                  <a:pt x="1539406" y="334636"/>
                  <a:pt x="1558980" y="334650"/>
                </a:cubicBezTo>
                <a:cubicBezTo>
                  <a:pt x="1558980" y="334650"/>
                  <a:pt x="1559017" y="334650"/>
                  <a:pt x="1559050" y="334650"/>
                </a:cubicBezTo>
                <a:cubicBezTo>
                  <a:pt x="1637383" y="334650"/>
                  <a:pt x="1717047" y="262281"/>
                  <a:pt x="1770097" y="201514"/>
                </a:cubicBezTo>
                <a:cubicBezTo>
                  <a:pt x="1770134" y="201484"/>
                  <a:pt x="1770167" y="201457"/>
                  <a:pt x="1770204" y="201427"/>
                </a:cubicBezTo>
                <a:cubicBezTo>
                  <a:pt x="1887013" y="67775"/>
                  <a:pt x="2012602" y="0"/>
                  <a:pt x="2143458" y="0"/>
                </a:cubicBezTo>
                <a:cubicBezTo>
                  <a:pt x="2143598" y="0"/>
                  <a:pt x="2143705" y="0"/>
                  <a:pt x="2143808" y="0"/>
                </a:cubicBezTo>
                <a:cubicBezTo>
                  <a:pt x="2241951" y="86"/>
                  <a:pt x="2336934" y="38263"/>
                  <a:pt x="2427333" y="113719"/>
                </a:cubicBezTo>
                <a:lnTo>
                  <a:pt x="2428868" y="115238"/>
                </a:lnTo>
                <a:lnTo>
                  <a:pt x="2430640" y="116443"/>
                </a:lnTo>
                <a:lnTo>
                  <a:pt x="2503276" y="187702"/>
                </a:lnTo>
                <a:lnTo>
                  <a:pt x="2521376" y="201571"/>
                </a:lnTo>
                <a:cubicBezTo>
                  <a:pt x="2574216" y="262281"/>
                  <a:pt x="2653637" y="334620"/>
                  <a:pt x="2731863" y="334677"/>
                </a:cubicBezTo>
                <a:cubicBezTo>
                  <a:pt x="2731897" y="334677"/>
                  <a:pt x="2731897" y="334677"/>
                  <a:pt x="2731933" y="334677"/>
                </a:cubicBezTo>
                <a:cubicBezTo>
                  <a:pt x="2810193" y="334677"/>
                  <a:pt x="2889857" y="262365"/>
                  <a:pt x="2942907" y="201628"/>
                </a:cubicBezTo>
                <a:cubicBezTo>
                  <a:pt x="2942944" y="201571"/>
                  <a:pt x="2942977" y="201541"/>
                  <a:pt x="2943014" y="201484"/>
                </a:cubicBezTo>
                <a:cubicBezTo>
                  <a:pt x="3059720" y="67804"/>
                  <a:pt x="3185272" y="0"/>
                  <a:pt x="3316235" y="0"/>
                </a:cubicBezTo>
                <a:cubicBezTo>
                  <a:pt x="3316305" y="0"/>
                  <a:pt x="3316338" y="0"/>
                  <a:pt x="3316408" y="0"/>
                </a:cubicBezTo>
                <a:cubicBezTo>
                  <a:pt x="3446491" y="57"/>
                  <a:pt x="3571099" y="67000"/>
                  <a:pt x="3686857" y="198958"/>
                </a:cubicBezTo>
                <a:cubicBezTo>
                  <a:pt x="3687665" y="199820"/>
                  <a:pt x="3688435" y="200682"/>
                  <a:pt x="3689209" y="201541"/>
                </a:cubicBezTo>
                <a:lnTo>
                  <a:pt x="3690309" y="202695"/>
                </a:lnTo>
                <a:lnTo>
                  <a:pt x="3694367" y="205805"/>
                </a:lnTo>
                <a:cubicBezTo>
                  <a:pt x="3707577" y="220983"/>
                  <a:pt x="3722449" y="236887"/>
                  <a:pt x="3738547" y="252207"/>
                </a:cubicBezTo>
                <a:lnTo>
                  <a:pt x="3784992" y="290859"/>
                </a:lnTo>
                <a:lnTo>
                  <a:pt x="3841263" y="322361"/>
                </a:lnTo>
                <a:cubicBezTo>
                  <a:pt x="3860545" y="330102"/>
                  <a:pt x="3880189" y="334636"/>
                  <a:pt x="3899763" y="334650"/>
                </a:cubicBezTo>
                <a:cubicBezTo>
                  <a:pt x="3899763" y="334650"/>
                  <a:pt x="3899800" y="334650"/>
                  <a:pt x="3899833" y="334650"/>
                </a:cubicBezTo>
                <a:cubicBezTo>
                  <a:pt x="3978166" y="334650"/>
                  <a:pt x="4057830" y="262281"/>
                  <a:pt x="4110880" y="201514"/>
                </a:cubicBezTo>
                <a:cubicBezTo>
                  <a:pt x="4110917" y="201484"/>
                  <a:pt x="4110950" y="201457"/>
                  <a:pt x="4110987" y="201427"/>
                </a:cubicBezTo>
                <a:cubicBezTo>
                  <a:pt x="4227796" y="67775"/>
                  <a:pt x="4353385" y="0"/>
                  <a:pt x="4484241" y="0"/>
                </a:cubicBezTo>
                <a:cubicBezTo>
                  <a:pt x="4484381" y="0"/>
                  <a:pt x="4484488" y="0"/>
                  <a:pt x="4484591" y="0"/>
                </a:cubicBezTo>
                <a:cubicBezTo>
                  <a:pt x="4582734" y="86"/>
                  <a:pt x="4677717" y="38263"/>
                  <a:pt x="4768116" y="113719"/>
                </a:cubicBezTo>
                <a:lnTo>
                  <a:pt x="4769651" y="115238"/>
                </a:lnTo>
                <a:lnTo>
                  <a:pt x="4771423" y="116443"/>
                </a:lnTo>
                <a:cubicBezTo>
                  <a:pt x="4801416" y="141276"/>
                  <a:pt x="4830909" y="170202"/>
                  <a:pt x="4859848" y="203192"/>
                </a:cubicBezTo>
                <a:cubicBezTo>
                  <a:pt x="4860656" y="204054"/>
                  <a:pt x="4861426" y="204916"/>
                  <a:pt x="4862200" y="205775"/>
                </a:cubicBezTo>
                <a:cubicBezTo>
                  <a:pt x="4915040" y="266458"/>
                  <a:pt x="4994457" y="338827"/>
                  <a:pt x="5072754" y="338884"/>
                </a:cubicBezTo>
                <a:cubicBezTo>
                  <a:pt x="5072754" y="338884"/>
                  <a:pt x="5072791" y="338884"/>
                  <a:pt x="5072824" y="338884"/>
                </a:cubicBezTo>
                <a:cubicBezTo>
                  <a:pt x="5151157" y="338884"/>
                  <a:pt x="5230821" y="266515"/>
                  <a:pt x="5283871" y="205748"/>
                </a:cubicBezTo>
                <a:cubicBezTo>
                  <a:pt x="5283908" y="205718"/>
                  <a:pt x="5283941" y="205691"/>
                  <a:pt x="5283978" y="205661"/>
                </a:cubicBezTo>
                <a:cubicBezTo>
                  <a:pt x="5400787" y="72009"/>
                  <a:pt x="5526376" y="4234"/>
                  <a:pt x="5657232" y="4234"/>
                </a:cubicBezTo>
                <a:cubicBezTo>
                  <a:pt x="5657372" y="4234"/>
                  <a:pt x="5657479" y="4234"/>
                  <a:pt x="5657582" y="4234"/>
                </a:cubicBezTo>
                <a:cubicBezTo>
                  <a:pt x="5788439" y="4349"/>
                  <a:pt x="5913678" y="72181"/>
                  <a:pt x="6029926" y="205805"/>
                </a:cubicBezTo>
                <a:cubicBezTo>
                  <a:pt x="6061770" y="242449"/>
                  <a:pt x="6051309" y="293253"/>
                  <a:pt x="6006542" y="319326"/>
                </a:cubicBezTo>
                <a:cubicBezTo>
                  <a:pt x="5961741" y="345373"/>
                  <a:pt x="5899634" y="336846"/>
                  <a:pt x="5867753" y="300202"/>
                </a:cubicBezTo>
                <a:cubicBezTo>
                  <a:pt x="5814946" y="239492"/>
                  <a:pt x="5735562" y="167123"/>
                  <a:pt x="5657372" y="167036"/>
                </a:cubicBezTo>
                <a:cubicBezTo>
                  <a:pt x="5657339" y="167036"/>
                  <a:pt x="5657265" y="167036"/>
                  <a:pt x="5657232" y="167036"/>
                </a:cubicBezTo>
                <a:cubicBezTo>
                  <a:pt x="5578903" y="167036"/>
                  <a:pt x="5499062" y="239519"/>
                  <a:pt x="5445868" y="300344"/>
                </a:cubicBezTo>
                <a:cubicBezTo>
                  <a:pt x="5445835" y="300374"/>
                  <a:pt x="5445798" y="300431"/>
                  <a:pt x="5445765" y="300458"/>
                </a:cubicBezTo>
                <a:cubicBezTo>
                  <a:pt x="5329162" y="433968"/>
                  <a:pt x="5203643" y="501686"/>
                  <a:pt x="5072824" y="501686"/>
                </a:cubicBezTo>
                <a:cubicBezTo>
                  <a:pt x="5072754" y="501686"/>
                  <a:pt x="5072684" y="501686"/>
                  <a:pt x="5072614" y="501686"/>
                </a:cubicBezTo>
                <a:cubicBezTo>
                  <a:pt x="4942568" y="501629"/>
                  <a:pt x="4818030" y="434686"/>
                  <a:pt x="4702341" y="302786"/>
                </a:cubicBezTo>
                <a:cubicBezTo>
                  <a:pt x="4701534" y="301924"/>
                  <a:pt x="4700764" y="301061"/>
                  <a:pt x="4699990" y="300202"/>
                </a:cubicBezTo>
                <a:lnTo>
                  <a:pt x="4699195" y="299367"/>
                </a:lnTo>
                <a:lnTo>
                  <a:pt x="4694762" y="295968"/>
                </a:lnTo>
                <a:cubicBezTo>
                  <a:pt x="4681560" y="280791"/>
                  <a:pt x="4666698" y="264885"/>
                  <a:pt x="4650608" y="249561"/>
                </a:cubicBezTo>
                <a:lnTo>
                  <a:pt x="4604014" y="210752"/>
                </a:lnTo>
                <a:lnTo>
                  <a:pt x="4547841" y="179314"/>
                </a:lnTo>
                <a:cubicBezTo>
                  <a:pt x="4528552" y="171574"/>
                  <a:pt x="4508904" y="167043"/>
                  <a:pt x="4489329" y="167036"/>
                </a:cubicBezTo>
                <a:cubicBezTo>
                  <a:pt x="4489329" y="167036"/>
                  <a:pt x="4489296" y="167036"/>
                  <a:pt x="4489259" y="167036"/>
                </a:cubicBezTo>
                <a:cubicBezTo>
                  <a:pt x="4410823" y="167036"/>
                  <a:pt x="4331126" y="239492"/>
                  <a:pt x="4278039" y="300287"/>
                </a:cubicBezTo>
                <a:cubicBezTo>
                  <a:pt x="4278002" y="300317"/>
                  <a:pt x="4278002" y="300344"/>
                  <a:pt x="4277969" y="300374"/>
                </a:cubicBezTo>
                <a:cubicBezTo>
                  <a:pt x="4161296" y="433968"/>
                  <a:pt x="4035777" y="501716"/>
                  <a:pt x="3904924" y="501716"/>
                </a:cubicBezTo>
                <a:cubicBezTo>
                  <a:pt x="3904854" y="501716"/>
                  <a:pt x="3904784" y="501716"/>
                  <a:pt x="3904714" y="501716"/>
                </a:cubicBezTo>
                <a:cubicBezTo>
                  <a:pt x="3806545" y="501672"/>
                  <a:pt x="3711518" y="463522"/>
                  <a:pt x="3621083" y="388076"/>
                </a:cubicBezTo>
                <a:lnTo>
                  <a:pt x="3619384" y="386397"/>
                </a:lnTo>
                <a:lnTo>
                  <a:pt x="3617724" y="385267"/>
                </a:lnTo>
                <a:lnTo>
                  <a:pt x="3545554" y="314451"/>
                </a:lnTo>
                <a:lnTo>
                  <a:pt x="3526970" y="300202"/>
                </a:lnTo>
                <a:cubicBezTo>
                  <a:pt x="3474163" y="239492"/>
                  <a:pt x="3394779" y="167123"/>
                  <a:pt x="3316589" y="167036"/>
                </a:cubicBezTo>
                <a:cubicBezTo>
                  <a:pt x="3316556" y="167036"/>
                  <a:pt x="3316482" y="167036"/>
                  <a:pt x="3316449" y="167036"/>
                </a:cubicBezTo>
                <a:cubicBezTo>
                  <a:pt x="3238120" y="167036"/>
                  <a:pt x="3158279" y="239519"/>
                  <a:pt x="3105085" y="300344"/>
                </a:cubicBezTo>
                <a:cubicBezTo>
                  <a:pt x="3105052" y="300374"/>
                  <a:pt x="3105015" y="300431"/>
                  <a:pt x="3104982" y="300458"/>
                </a:cubicBezTo>
                <a:cubicBezTo>
                  <a:pt x="2988379" y="433968"/>
                  <a:pt x="2862860" y="501686"/>
                  <a:pt x="2732041" y="501686"/>
                </a:cubicBezTo>
                <a:cubicBezTo>
                  <a:pt x="2731971" y="501686"/>
                  <a:pt x="2731901" y="501686"/>
                  <a:pt x="2731831" y="501686"/>
                </a:cubicBezTo>
                <a:cubicBezTo>
                  <a:pt x="2601785" y="501629"/>
                  <a:pt x="2477247" y="434686"/>
                  <a:pt x="2361558" y="302786"/>
                </a:cubicBezTo>
                <a:cubicBezTo>
                  <a:pt x="2360751" y="301924"/>
                  <a:pt x="2359981" y="301061"/>
                  <a:pt x="2359207" y="300202"/>
                </a:cubicBezTo>
                <a:lnTo>
                  <a:pt x="2358412" y="299367"/>
                </a:lnTo>
                <a:lnTo>
                  <a:pt x="2353979" y="295968"/>
                </a:lnTo>
                <a:cubicBezTo>
                  <a:pt x="2340777" y="280791"/>
                  <a:pt x="2325915" y="264885"/>
                  <a:pt x="2309825" y="249561"/>
                </a:cubicBezTo>
                <a:lnTo>
                  <a:pt x="2263231" y="210752"/>
                </a:lnTo>
                <a:lnTo>
                  <a:pt x="2207058" y="179314"/>
                </a:lnTo>
                <a:cubicBezTo>
                  <a:pt x="2187769" y="171574"/>
                  <a:pt x="2168121" y="167043"/>
                  <a:pt x="2148546" y="167036"/>
                </a:cubicBezTo>
                <a:cubicBezTo>
                  <a:pt x="2148546" y="167036"/>
                  <a:pt x="2148513" y="167036"/>
                  <a:pt x="2148476" y="167036"/>
                </a:cubicBezTo>
                <a:cubicBezTo>
                  <a:pt x="2070040" y="167036"/>
                  <a:pt x="1990343" y="239492"/>
                  <a:pt x="1937256" y="300287"/>
                </a:cubicBezTo>
                <a:cubicBezTo>
                  <a:pt x="1937219" y="300317"/>
                  <a:pt x="1937219" y="300344"/>
                  <a:pt x="1937186" y="300374"/>
                </a:cubicBezTo>
                <a:cubicBezTo>
                  <a:pt x="1820513" y="433968"/>
                  <a:pt x="1694994" y="501716"/>
                  <a:pt x="1564141" y="501716"/>
                </a:cubicBezTo>
                <a:cubicBezTo>
                  <a:pt x="1564071" y="501716"/>
                  <a:pt x="1564001" y="501716"/>
                  <a:pt x="1563931" y="501716"/>
                </a:cubicBezTo>
                <a:cubicBezTo>
                  <a:pt x="1465762" y="501672"/>
                  <a:pt x="1370735" y="463522"/>
                  <a:pt x="1280300" y="388076"/>
                </a:cubicBezTo>
                <a:lnTo>
                  <a:pt x="1278601" y="386397"/>
                </a:lnTo>
                <a:lnTo>
                  <a:pt x="1276941" y="385267"/>
                </a:lnTo>
                <a:cubicBezTo>
                  <a:pt x="1246965" y="360442"/>
                  <a:pt x="1217490" y="331527"/>
                  <a:pt x="1188567" y="298552"/>
                </a:cubicBezTo>
                <a:cubicBezTo>
                  <a:pt x="1187760" y="297690"/>
                  <a:pt x="1186990" y="296827"/>
                  <a:pt x="1186216" y="295968"/>
                </a:cubicBezTo>
                <a:cubicBezTo>
                  <a:pt x="1133342" y="235228"/>
                  <a:pt x="1053852" y="162832"/>
                  <a:pt x="975555" y="162802"/>
                </a:cubicBezTo>
                <a:cubicBezTo>
                  <a:pt x="975555" y="162802"/>
                  <a:pt x="975522" y="162802"/>
                  <a:pt x="975485" y="162802"/>
                </a:cubicBezTo>
                <a:cubicBezTo>
                  <a:pt x="897049" y="162802"/>
                  <a:pt x="817352" y="235258"/>
                  <a:pt x="764265" y="296053"/>
                </a:cubicBezTo>
                <a:cubicBezTo>
                  <a:pt x="764228" y="296083"/>
                  <a:pt x="764228" y="296110"/>
                  <a:pt x="764195" y="296140"/>
                </a:cubicBezTo>
                <a:cubicBezTo>
                  <a:pt x="647522" y="429734"/>
                  <a:pt x="522003" y="497482"/>
                  <a:pt x="391150" y="497482"/>
                </a:cubicBezTo>
                <a:cubicBezTo>
                  <a:pt x="391080" y="497482"/>
                  <a:pt x="391010" y="497482"/>
                  <a:pt x="390940" y="497482"/>
                </a:cubicBezTo>
                <a:cubicBezTo>
                  <a:pt x="260047" y="497424"/>
                  <a:pt x="134742" y="429620"/>
                  <a:pt x="18457" y="295995"/>
                </a:cubicBezTo>
                <a:cubicBezTo>
                  <a:pt x="-13425" y="259381"/>
                  <a:pt x="-2960" y="208551"/>
                  <a:pt x="41804" y="182474"/>
                </a:cubicBezTo>
                <a:cubicBezTo>
                  <a:pt x="86568" y="156398"/>
                  <a:pt x="148716" y="164957"/>
                  <a:pt x="180593" y="201571"/>
                </a:cubicBezTo>
                <a:cubicBezTo>
                  <a:pt x="233433" y="262281"/>
                  <a:pt x="312854" y="334620"/>
                  <a:pt x="391080" y="334677"/>
                </a:cubicBezTo>
                <a:cubicBezTo>
                  <a:pt x="391114" y="334677"/>
                  <a:pt x="391114" y="334677"/>
                  <a:pt x="391150" y="334677"/>
                </a:cubicBezTo>
                <a:cubicBezTo>
                  <a:pt x="469410" y="334677"/>
                  <a:pt x="549074" y="262365"/>
                  <a:pt x="602124" y="201628"/>
                </a:cubicBezTo>
                <a:cubicBezTo>
                  <a:pt x="602161" y="201571"/>
                  <a:pt x="602194" y="201541"/>
                  <a:pt x="602231" y="201484"/>
                </a:cubicBezTo>
                <a:cubicBezTo>
                  <a:pt x="718937" y="67804"/>
                  <a:pt x="844489" y="0"/>
                  <a:pt x="975452" y="0"/>
                </a:cubicBezTo>
                <a:close/>
              </a:path>
            </a:pathLst>
          </a:custGeom>
          <a:solidFill>
            <a:schemeClr val="bg1"/>
          </a:solid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72E9909A-BA3F-24C5-DBD3-3872056011CF}"/>
              </a:ext>
            </a:extLst>
          </p:cNvPr>
          <p:cNvSpPr/>
          <p:nvPr/>
        </p:nvSpPr>
        <p:spPr>
          <a:xfrm rot="1465142">
            <a:off x="9743119" y="6574772"/>
            <a:ext cx="6048354" cy="501716"/>
          </a:xfrm>
          <a:custGeom>
            <a:avLst/>
            <a:gdLst>
              <a:gd name="connsiteX0" fmla="*/ 975452 w 6048354"/>
              <a:gd name="connsiteY0" fmla="*/ 0 h 501716"/>
              <a:gd name="connsiteX1" fmla="*/ 975625 w 6048354"/>
              <a:gd name="connsiteY1" fmla="*/ 0 h 501716"/>
              <a:gd name="connsiteX2" fmla="*/ 1346074 w 6048354"/>
              <a:gd name="connsiteY2" fmla="*/ 198958 h 501716"/>
              <a:gd name="connsiteX3" fmla="*/ 1348426 w 6048354"/>
              <a:gd name="connsiteY3" fmla="*/ 201541 h 501716"/>
              <a:gd name="connsiteX4" fmla="*/ 1349526 w 6048354"/>
              <a:gd name="connsiteY4" fmla="*/ 202695 h 501716"/>
              <a:gd name="connsiteX5" fmla="*/ 1353584 w 6048354"/>
              <a:gd name="connsiteY5" fmla="*/ 205805 h 501716"/>
              <a:gd name="connsiteX6" fmla="*/ 1397764 w 6048354"/>
              <a:gd name="connsiteY6" fmla="*/ 252207 h 501716"/>
              <a:gd name="connsiteX7" fmla="*/ 1444209 w 6048354"/>
              <a:gd name="connsiteY7" fmla="*/ 290859 h 501716"/>
              <a:gd name="connsiteX8" fmla="*/ 1500480 w 6048354"/>
              <a:gd name="connsiteY8" fmla="*/ 322361 h 501716"/>
              <a:gd name="connsiteX9" fmla="*/ 1558980 w 6048354"/>
              <a:gd name="connsiteY9" fmla="*/ 334650 h 501716"/>
              <a:gd name="connsiteX10" fmla="*/ 1559050 w 6048354"/>
              <a:gd name="connsiteY10" fmla="*/ 334650 h 501716"/>
              <a:gd name="connsiteX11" fmla="*/ 1770097 w 6048354"/>
              <a:gd name="connsiteY11" fmla="*/ 201514 h 501716"/>
              <a:gd name="connsiteX12" fmla="*/ 1770204 w 6048354"/>
              <a:gd name="connsiteY12" fmla="*/ 201427 h 501716"/>
              <a:gd name="connsiteX13" fmla="*/ 2143458 w 6048354"/>
              <a:gd name="connsiteY13" fmla="*/ 0 h 501716"/>
              <a:gd name="connsiteX14" fmla="*/ 2143808 w 6048354"/>
              <a:gd name="connsiteY14" fmla="*/ 0 h 501716"/>
              <a:gd name="connsiteX15" fmla="*/ 2427333 w 6048354"/>
              <a:gd name="connsiteY15" fmla="*/ 113719 h 501716"/>
              <a:gd name="connsiteX16" fmla="*/ 2428868 w 6048354"/>
              <a:gd name="connsiteY16" fmla="*/ 115238 h 501716"/>
              <a:gd name="connsiteX17" fmla="*/ 2430640 w 6048354"/>
              <a:gd name="connsiteY17" fmla="*/ 116443 h 501716"/>
              <a:gd name="connsiteX18" fmla="*/ 2503276 w 6048354"/>
              <a:gd name="connsiteY18" fmla="*/ 187702 h 501716"/>
              <a:gd name="connsiteX19" fmla="*/ 2521376 w 6048354"/>
              <a:gd name="connsiteY19" fmla="*/ 201571 h 501716"/>
              <a:gd name="connsiteX20" fmla="*/ 2731863 w 6048354"/>
              <a:gd name="connsiteY20" fmla="*/ 334677 h 501716"/>
              <a:gd name="connsiteX21" fmla="*/ 2731933 w 6048354"/>
              <a:gd name="connsiteY21" fmla="*/ 334677 h 501716"/>
              <a:gd name="connsiteX22" fmla="*/ 2942907 w 6048354"/>
              <a:gd name="connsiteY22" fmla="*/ 201628 h 501716"/>
              <a:gd name="connsiteX23" fmla="*/ 2943014 w 6048354"/>
              <a:gd name="connsiteY23" fmla="*/ 201484 h 501716"/>
              <a:gd name="connsiteX24" fmla="*/ 3316235 w 6048354"/>
              <a:gd name="connsiteY24" fmla="*/ 0 h 501716"/>
              <a:gd name="connsiteX25" fmla="*/ 3316408 w 6048354"/>
              <a:gd name="connsiteY25" fmla="*/ 0 h 501716"/>
              <a:gd name="connsiteX26" fmla="*/ 3686857 w 6048354"/>
              <a:gd name="connsiteY26" fmla="*/ 198958 h 501716"/>
              <a:gd name="connsiteX27" fmla="*/ 3689209 w 6048354"/>
              <a:gd name="connsiteY27" fmla="*/ 201541 h 501716"/>
              <a:gd name="connsiteX28" fmla="*/ 3690309 w 6048354"/>
              <a:gd name="connsiteY28" fmla="*/ 202695 h 501716"/>
              <a:gd name="connsiteX29" fmla="*/ 3694367 w 6048354"/>
              <a:gd name="connsiteY29" fmla="*/ 205805 h 501716"/>
              <a:gd name="connsiteX30" fmla="*/ 3738547 w 6048354"/>
              <a:gd name="connsiteY30" fmla="*/ 252207 h 501716"/>
              <a:gd name="connsiteX31" fmla="*/ 3784992 w 6048354"/>
              <a:gd name="connsiteY31" fmla="*/ 290859 h 501716"/>
              <a:gd name="connsiteX32" fmla="*/ 3841263 w 6048354"/>
              <a:gd name="connsiteY32" fmla="*/ 322361 h 501716"/>
              <a:gd name="connsiteX33" fmla="*/ 3899763 w 6048354"/>
              <a:gd name="connsiteY33" fmla="*/ 334650 h 501716"/>
              <a:gd name="connsiteX34" fmla="*/ 3899833 w 6048354"/>
              <a:gd name="connsiteY34" fmla="*/ 334650 h 501716"/>
              <a:gd name="connsiteX35" fmla="*/ 4110880 w 6048354"/>
              <a:gd name="connsiteY35" fmla="*/ 201514 h 501716"/>
              <a:gd name="connsiteX36" fmla="*/ 4110987 w 6048354"/>
              <a:gd name="connsiteY36" fmla="*/ 201427 h 501716"/>
              <a:gd name="connsiteX37" fmla="*/ 4484241 w 6048354"/>
              <a:gd name="connsiteY37" fmla="*/ 0 h 501716"/>
              <a:gd name="connsiteX38" fmla="*/ 4484591 w 6048354"/>
              <a:gd name="connsiteY38" fmla="*/ 0 h 501716"/>
              <a:gd name="connsiteX39" fmla="*/ 4768116 w 6048354"/>
              <a:gd name="connsiteY39" fmla="*/ 113719 h 501716"/>
              <a:gd name="connsiteX40" fmla="*/ 4769651 w 6048354"/>
              <a:gd name="connsiteY40" fmla="*/ 115238 h 501716"/>
              <a:gd name="connsiteX41" fmla="*/ 4771423 w 6048354"/>
              <a:gd name="connsiteY41" fmla="*/ 116443 h 501716"/>
              <a:gd name="connsiteX42" fmla="*/ 4859848 w 6048354"/>
              <a:gd name="connsiteY42" fmla="*/ 203192 h 501716"/>
              <a:gd name="connsiteX43" fmla="*/ 4862200 w 6048354"/>
              <a:gd name="connsiteY43" fmla="*/ 205775 h 501716"/>
              <a:gd name="connsiteX44" fmla="*/ 5072754 w 6048354"/>
              <a:gd name="connsiteY44" fmla="*/ 338884 h 501716"/>
              <a:gd name="connsiteX45" fmla="*/ 5072824 w 6048354"/>
              <a:gd name="connsiteY45" fmla="*/ 338884 h 501716"/>
              <a:gd name="connsiteX46" fmla="*/ 5283871 w 6048354"/>
              <a:gd name="connsiteY46" fmla="*/ 205748 h 501716"/>
              <a:gd name="connsiteX47" fmla="*/ 5283978 w 6048354"/>
              <a:gd name="connsiteY47" fmla="*/ 205661 h 501716"/>
              <a:gd name="connsiteX48" fmla="*/ 5657232 w 6048354"/>
              <a:gd name="connsiteY48" fmla="*/ 4234 h 501716"/>
              <a:gd name="connsiteX49" fmla="*/ 5657582 w 6048354"/>
              <a:gd name="connsiteY49" fmla="*/ 4234 h 501716"/>
              <a:gd name="connsiteX50" fmla="*/ 6029926 w 6048354"/>
              <a:gd name="connsiteY50" fmla="*/ 205805 h 501716"/>
              <a:gd name="connsiteX51" fmla="*/ 6006542 w 6048354"/>
              <a:gd name="connsiteY51" fmla="*/ 319326 h 501716"/>
              <a:gd name="connsiteX52" fmla="*/ 5867753 w 6048354"/>
              <a:gd name="connsiteY52" fmla="*/ 300202 h 501716"/>
              <a:gd name="connsiteX53" fmla="*/ 5657372 w 6048354"/>
              <a:gd name="connsiteY53" fmla="*/ 167036 h 501716"/>
              <a:gd name="connsiteX54" fmla="*/ 5657232 w 6048354"/>
              <a:gd name="connsiteY54" fmla="*/ 167036 h 501716"/>
              <a:gd name="connsiteX55" fmla="*/ 5445868 w 6048354"/>
              <a:gd name="connsiteY55" fmla="*/ 300344 h 501716"/>
              <a:gd name="connsiteX56" fmla="*/ 5445765 w 6048354"/>
              <a:gd name="connsiteY56" fmla="*/ 300458 h 501716"/>
              <a:gd name="connsiteX57" fmla="*/ 5072824 w 6048354"/>
              <a:gd name="connsiteY57" fmla="*/ 501686 h 501716"/>
              <a:gd name="connsiteX58" fmla="*/ 5072614 w 6048354"/>
              <a:gd name="connsiteY58" fmla="*/ 501686 h 501716"/>
              <a:gd name="connsiteX59" fmla="*/ 4702341 w 6048354"/>
              <a:gd name="connsiteY59" fmla="*/ 302786 h 501716"/>
              <a:gd name="connsiteX60" fmla="*/ 4699990 w 6048354"/>
              <a:gd name="connsiteY60" fmla="*/ 300202 h 501716"/>
              <a:gd name="connsiteX61" fmla="*/ 4699195 w 6048354"/>
              <a:gd name="connsiteY61" fmla="*/ 299367 h 501716"/>
              <a:gd name="connsiteX62" fmla="*/ 4694762 w 6048354"/>
              <a:gd name="connsiteY62" fmla="*/ 295968 h 501716"/>
              <a:gd name="connsiteX63" fmla="*/ 4650608 w 6048354"/>
              <a:gd name="connsiteY63" fmla="*/ 249561 h 501716"/>
              <a:gd name="connsiteX64" fmla="*/ 4604014 w 6048354"/>
              <a:gd name="connsiteY64" fmla="*/ 210752 h 501716"/>
              <a:gd name="connsiteX65" fmla="*/ 4547841 w 6048354"/>
              <a:gd name="connsiteY65" fmla="*/ 179314 h 501716"/>
              <a:gd name="connsiteX66" fmla="*/ 4489329 w 6048354"/>
              <a:gd name="connsiteY66" fmla="*/ 167036 h 501716"/>
              <a:gd name="connsiteX67" fmla="*/ 4489259 w 6048354"/>
              <a:gd name="connsiteY67" fmla="*/ 167036 h 501716"/>
              <a:gd name="connsiteX68" fmla="*/ 4278039 w 6048354"/>
              <a:gd name="connsiteY68" fmla="*/ 300287 h 501716"/>
              <a:gd name="connsiteX69" fmla="*/ 4277969 w 6048354"/>
              <a:gd name="connsiteY69" fmla="*/ 300374 h 501716"/>
              <a:gd name="connsiteX70" fmla="*/ 3904924 w 6048354"/>
              <a:gd name="connsiteY70" fmla="*/ 501716 h 501716"/>
              <a:gd name="connsiteX71" fmla="*/ 3904714 w 6048354"/>
              <a:gd name="connsiteY71" fmla="*/ 501716 h 501716"/>
              <a:gd name="connsiteX72" fmla="*/ 3621083 w 6048354"/>
              <a:gd name="connsiteY72" fmla="*/ 388076 h 501716"/>
              <a:gd name="connsiteX73" fmla="*/ 3619384 w 6048354"/>
              <a:gd name="connsiteY73" fmla="*/ 386397 h 501716"/>
              <a:gd name="connsiteX74" fmla="*/ 3617724 w 6048354"/>
              <a:gd name="connsiteY74" fmla="*/ 385267 h 501716"/>
              <a:gd name="connsiteX75" fmla="*/ 3545554 w 6048354"/>
              <a:gd name="connsiteY75" fmla="*/ 314451 h 501716"/>
              <a:gd name="connsiteX76" fmla="*/ 3526970 w 6048354"/>
              <a:gd name="connsiteY76" fmla="*/ 300202 h 501716"/>
              <a:gd name="connsiteX77" fmla="*/ 3316589 w 6048354"/>
              <a:gd name="connsiteY77" fmla="*/ 167036 h 501716"/>
              <a:gd name="connsiteX78" fmla="*/ 3316449 w 6048354"/>
              <a:gd name="connsiteY78" fmla="*/ 167036 h 501716"/>
              <a:gd name="connsiteX79" fmla="*/ 3105085 w 6048354"/>
              <a:gd name="connsiteY79" fmla="*/ 300344 h 501716"/>
              <a:gd name="connsiteX80" fmla="*/ 3104982 w 6048354"/>
              <a:gd name="connsiteY80" fmla="*/ 300458 h 501716"/>
              <a:gd name="connsiteX81" fmla="*/ 2732041 w 6048354"/>
              <a:gd name="connsiteY81" fmla="*/ 501686 h 501716"/>
              <a:gd name="connsiteX82" fmla="*/ 2731831 w 6048354"/>
              <a:gd name="connsiteY82" fmla="*/ 501686 h 501716"/>
              <a:gd name="connsiteX83" fmla="*/ 2361558 w 6048354"/>
              <a:gd name="connsiteY83" fmla="*/ 302786 h 501716"/>
              <a:gd name="connsiteX84" fmla="*/ 2359207 w 6048354"/>
              <a:gd name="connsiteY84" fmla="*/ 300202 h 501716"/>
              <a:gd name="connsiteX85" fmla="*/ 2358412 w 6048354"/>
              <a:gd name="connsiteY85" fmla="*/ 299367 h 501716"/>
              <a:gd name="connsiteX86" fmla="*/ 2353979 w 6048354"/>
              <a:gd name="connsiteY86" fmla="*/ 295968 h 501716"/>
              <a:gd name="connsiteX87" fmla="*/ 2309825 w 6048354"/>
              <a:gd name="connsiteY87" fmla="*/ 249561 h 501716"/>
              <a:gd name="connsiteX88" fmla="*/ 2263231 w 6048354"/>
              <a:gd name="connsiteY88" fmla="*/ 210752 h 501716"/>
              <a:gd name="connsiteX89" fmla="*/ 2207058 w 6048354"/>
              <a:gd name="connsiteY89" fmla="*/ 179314 h 501716"/>
              <a:gd name="connsiteX90" fmla="*/ 2148546 w 6048354"/>
              <a:gd name="connsiteY90" fmla="*/ 167036 h 501716"/>
              <a:gd name="connsiteX91" fmla="*/ 2148476 w 6048354"/>
              <a:gd name="connsiteY91" fmla="*/ 167036 h 501716"/>
              <a:gd name="connsiteX92" fmla="*/ 1937256 w 6048354"/>
              <a:gd name="connsiteY92" fmla="*/ 300287 h 501716"/>
              <a:gd name="connsiteX93" fmla="*/ 1937186 w 6048354"/>
              <a:gd name="connsiteY93" fmla="*/ 300374 h 501716"/>
              <a:gd name="connsiteX94" fmla="*/ 1564141 w 6048354"/>
              <a:gd name="connsiteY94" fmla="*/ 501716 h 501716"/>
              <a:gd name="connsiteX95" fmla="*/ 1563931 w 6048354"/>
              <a:gd name="connsiteY95" fmla="*/ 501716 h 501716"/>
              <a:gd name="connsiteX96" fmla="*/ 1280300 w 6048354"/>
              <a:gd name="connsiteY96" fmla="*/ 388076 h 501716"/>
              <a:gd name="connsiteX97" fmla="*/ 1278601 w 6048354"/>
              <a:gd name="connsiteY97" fmla="*/ 386397 h 501716"/>
              <a:gd name="connsiteX98" fmla="*/ 1276941 w 6048354"/>
              <a:gd name="connsiteY98" fmla="*/ 385267 h 501716"/>
              <a:gd name="connsiteX99" fmla="*/ 1188567 w 6048354"/>
              <a:gd name="connsiteY99" fmla="*/ 298552 h 501716"/>
              <a:gd name="connsiteX100" fmla="*/ 1186216 w 6048354"/>
              <a:gd name="connsiteY100" fmla="*/ 295968 h 501716"/>
              <a:gd name="connsiteX101" fmla="*/ 975555 w 6048354"/>
              <a:gd name="connsiteY101" fmla="*/ 162802 h 501716"/>
              <a:gd name="connsiteX102" fmla="*/ 975485 w 6048354"/>
              <a:gd name="connsiteY102" fmla="*/ 162802 h 501716"/>
              <a:gd name="connsiteX103" fmla="*/ 764265 w 6048354"/>
              <a:gd name="connsiteY103" fmla="*/ 296053 h 501716"/>
              <a:gd name="connsiteX104" fmla="*/ 764195 w 6048354"/>
              <a:gd name="connsiteY104" fmla="*/ 296140 h 501716"/>
              <a:gd name="connsiteX105" fmla="*/ 391150 w 6048354"/>
              <a:gd name="connsiteY105" fmla="*/ 497482 h 501716"/>
              <a:gd name="connsiteX106" fmla="*/ 390940 w 6048354"/>
              <a:gd name="connsiteY106" fmla="*/ 497482 h 501716"/>
              <a:gd name="connsiteX107" fmla="*/ 18457 w 6048354"/>
              <a:gd name="connsiteY107" fmla="*/ 295995 h 501716"/>
              <a:gd name="connsiteX108" fmla="*/ 41804 w 6048354"/>
              <a:gd name="connsiteY108" fmla="*/ 182474 h 501716"/>
              <a:gd name="connsiteX109" fmla="*/ 180593 w 6048354"/>
              <a:gd name="connsiteY109" fmla="*/ 201571 h 501716"/>
              <a:gd name="connsiteX110" fmla="*/ 391080 w 6048354"/>
              <a:gd name="connsiteY110" fmla="*/ 334677 h 501716"/>
              <a:gd name="connsiteX111" fmla="*/ 391150 w 6048354"/>
              <a:gd name="connsiteY111" fmla="*/ 334677 h 501716"/>
              <a:gd name="connsiteX112" fmla="*/ 602124 w 6048354"/>
              <a:gd name="connsiteY112" fmla="*/ 201628 h 501716"/>
              <a:gd name="connsiteX113" fmla="*/ 602231 w 6048354"/>
              <a:gd name="connsiteY113" fmla="*/ 201484 h 501716"/>
              <a:gd name="connsiteX114" fmla="*/ 975452 w 6048354"/>
              <a:gd name="connsiteY114" fmla="*/ 0 h 50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6048354" h="501716">
                <a:moveTo>
                  <a:pt x="975452" y="0"/>
                </a:moveTo>
                <a:cubicBezTo>
                  <a:pt x="975522" y="0"/>
                  <a:pt x="975555" y="0"/>
                  <a:pt x="975625" y="0"/>
                </a:cubicBezTo>
                <a:cubicBezTo>
                  <a:pt x="1105708" y="57"/>
                  <a:pt x="1230316" y="67000"/>
                  <a:pt x="1346074" y="198958"/>
                </a:cubicBezTo>
                <a:cubicBezTo>
                  <a:pt x="1346882" y="199820"/>
                  <a:pt x="1347652" y="200682"/>
                  <a:pt x="1348426" y="201541"/>
                </a:cubicBezTo>
                <a:lnTo>
                  <a:pt x="1349526" y="202695"/>
                </a:lnTo>
                <a:lnTo>
                  <a:pt x="1353584" y="205805"/>
                </a:lnTo>
                <a:cubicBezTo>
                  <a:pt x="1366794" y="220983"/>
                  <a:pt x="1381666" y="236887"/>
                  <a:pt x="1397764" y="252207"/>
                </a:cubicBezTo>
                <a:lnTo>
                  <a:pt x="1444209" y="290859"/>
                </a:lnTo>
                <a:lnTo>
                  <a:pt x="1500480" y="322361"/>
                </a:lnTo>
                <a:cubicBezTo>
                  <a:pt x="1519762" y="330102"/>
                  <a:pt x="1539406" y="334636"/>
                  <a:pt x="1558980" y="334650"/>
                </a:cubicBezTo>
                <a:cubicBezTo>
                  <a:pt x="1558980" y="334650"/>
                  <a:pt x="1559017" y="334650"/>
                  <a:pt x="1559050" y="334650"/>
                </a:cubicBezTo>
                <a:cubicBezTo>
                  <a:pt x="1637383" y="334650"/>
                  <a:pt x="1717047" y="262281"/>
                  <a:pt x="1770097" y="201514"/>
                </a:cubicBezTo>
                <a:cubicBezTo>
                  <a:pt x="1770134" y="201484"/>
                  <a:pt x="1770167" y="201457"/>
                  <a:pt x="1770204" y="201427"/>
                </a:cubicBezTo>
                <a:cubicBezTo>
                  <a:pt x="1887013" y="67775"/>
                  <a:pt x="2012602" y="0"/>
                  <a:pt x="2143458" y="0"/>
                </a:cubicBezTo>
                <a:cubicBezTo>
                  <a:pt x="2143598" y="0"/>
                  <a:pt x="2143705" y="0"/>
                  <a:pt x="2143808" y="0"/>
                </a:cubicBezTo>
                <a:cubicBezTo>
                  <a:pt x="2241951" y="86"/>
                  <a:pt x="2336934" y="38263"/>
                  <a:pt x="2427333" y="113719"/>
                </a:cubicBezTo>
                <a:lnTo>
                  <a:pt x="2428868" y="115238"/>
                </a:lnTo>
                <a:lnTo>
                  <a:pt x="2430640" y="116443"/>
                </a:lnTo>
                <a:lnTo>
                  <a:pt x="2503276" y="187702"/>
                </a:lnTo>
                <a:lnTo>
                  <a:pt x="2521376" y="201571"/>
                </a:lnTo>
                <a:cubicBezTo>
                  <a:pt x="2574216" y="262281"/>
                  <a:pt x="2653637" y="334620"/>
                  <a:pt x="2731863" y="334677"/>
                </a:cubicBezTo>
                <a:cubicBezTo>
                  <a:pt x="2731897" y="334677"/>
                  <a:pt x="2731897" y="334677"/>
                  <a:pt x="2731933" y="334677"/>
                </a:cubicBezTo>
                <a:cubicBezTo>
                  <a:pt x="2810193" y="334677"/>
                  <a:pt x="2889857" y="262365"/>
                  <a:pt x="2942907" y="201628"/>
                </a:cubicBezTo>
                <a:cubicBezTo>
                  <a:pt x="2942944" y="201571"/>
                  <a:pt x="2942977" y="201541"/>
                  <a:pt x="2943014" y="201484"/>
                </a:cubicBezTo>
                <a:cubicBezTo>
                  <a:pt x="3059720" y="67804"/>
                  <a:pt x="3185272" y="0"/>
                  <a:pt x="3316235" y="0"/>
                </a:cubicBezTo>
                <a:cubicBezTo>
                  <a:pt x="3316305" y="0"/>
                  <a:pt x="3316338" y="0"/>
                  <a:pt x="3316408" y="0"/>
                </a:cubicBezTo>
                <a:cubicBezTo>
                  <a:pt x="3446491" y="57"/>
                  <a:pt x="3571099" y="67000"/>
                  <a:pt x="3686857" y="198958"/>
                </a:cubicBezTo>
                <a:cubicBezTo>
                  <a:pt x="3687665" y="199820"/>
                  <a:pt x="3688435" y="200682"/>
                  <a:pt x="3689209" y="201541"/>
                </a:cubicBezTo>
                <a:lnTo>
                  <a:pt x="3690309" y="202695"/>
                </a:lnTo>
                <a:lnTo>
                  <a:pt x="3694367" y="205805"/>
                </a:lnTo>
                <a:cubicBezTo>
                  <a:pt x="3707577" y="220983"/>
                  <a:pt x="3722449" y="236887"/>
                  <a:pt x="3738547" y="252207"/>
                </a:cubicBezTo>
                <a:lnTo>
                  <a:pt x="3784992" y="290859"/>
                </a:lnTo>
                <a:lnTo>
                  <a:pt x="3841263" y="322361"/>
                </a:lnTo>
                <a:cubicBezTo>
                  <a:pt x="3860545" y="330102"/>
                  <a:pt x="3880189" y="334636"/>
                  <a:pt x="3899763" y="334650"/>
                </a:cubicBezTo>
                <a:cubicBezTo>
                  <a:pt x="3899763" y="334650"/>
                  <a:pt x="3899800" y="334650"/>
                  <a:pt x="3899833" y="334650"/>
                </a:cubicBezTo>
                <a:cubicBezTo>
                  <a:pt x="3978166" y="334650"/>
                  <a:pt x="4057830" y="262281"/>
                  <a:pt x="4110880" y="201514"/>
                </a:cubicBezTo>
                <a:cubicBezTo>
                  <a:pt x="4110917" y="201484"/>
                  <a:pt x="4110950" y="201457"/>
                  <a:pt x="4110987" y="201427"/>
                </a:cubicBezTo>
                <a:cubicBezTo>
                  <a:pt x="4227796" y="67775"/>
                  <a:pt x="4353385" y="0"/>
                  <a:pt x="4484241" y="0"/>
                </a:cubicBezTo>
                <a:cubicBezTo>
                  <a:pt x="4484381" y="0"/>
                  <a:pt x="4484488" y="0"/>
                  <a:pt x="4484591" y="0"/>
                </a:cubicBezTo>
                <a:cubicBezTo>
                  <a:pt x="4582734" y="86"/>
                  <a:pt x="4677717" y="38263"/>
                  <a:pt x="4768116" y="113719"/>
                </a:cubicBezTo>
                <a:lnTo>
                  <a:pt x="4769651" y="115238"/>
                </a:lnTo>
                <a:lnTo>
                  <a:pt x="4771423" y="116443"/>
                </a:lnTo>
                <a:cubicBezTo>
                  <a:pt x="4801416" y="141276"/>
                  <a:pt x="4830909" y="170202"/>
                  <a:pt x="4859848" y="203192"/>
                </a:cubicBezTo>
                <a:cubicBezTo>
                  <a:pt x="4860656" y="204054"/>
                  <a:pt x="4861426" y="204916"/>
                  <a:pt x="4862200" y="205775"/>
                </a:cubicBezTo>
                <a:cubicBezTo>
                  <a:pt x="4915040" y="266458"/>
                  <a:pt x="4994457" y="338827"/>
                  <a:pt x="5072754" y="338884"/>
                </a:cubicBezTo>
                <a:cubicBezTo>
                  <a:pt x="5072754" y="338884"/>
                  <a:pt x="5072791" y="338884"/>
                  <a:pt x="5072824" y="338884"/>
                </a:cubicBezTo>
                <a:cubicBezTo>
                  <a:pt x="5151157" y="338884"/>
                  <a:pt x="5230821" y="266515"/>
                  <a:pt x="5283871" y="205748"/>
                </a:cubicBezTo>
                <a:cubicBezTo>
                  <a:pt x="5283908" y="205718"/>
                  <a:pt x="5283941" y="205691"/>
                  <a:pt x="5283978" y="205661"/>
                </a:cubicBezTo>
                <a:cubicBezTo>
                  <a:pt x="5400787" y="72009"/>
                  <a:pt x="5526376" y="4234"/>
                  <a:pt x="5657232" y="4234"/>
                </a:cubicBezTo>
                <a:cubicBezTo>
                  <a:pt x="5657372" y="4234"/>
                  <a:pt x="5657479" y="4234"/>
                  <a:pt x="5657582" y="4234"/>
                </a:cubicBezTo>
                <a:cubicBezTo>
                  <a:pt x="5788439" y="4349"/>
                  <a:pt x="5913678" y="72181"/>
                  <a:pt x="6029926" y="205805"/>
                </a:cubicBezTo>
                <a:cubicBezTo>
                  <a:pt x="6061770" y="242449"/>
                  <a:pt x="6051309" y="293253"/>
                  <a:pt x="6006542" y="319326"/>
                </a:cubicBezTo>
                <a:cubicBezTo>
                  <a:pt x="5961741" y="345373"/>
                  <a:pt x="5899634" y="336846"/>
                  <a:pt x="5867753" y="300202"/>
                </a:cubicBezTo>
                <a:cubicBezTo>
                  <a:pt x="5814946" y="239492"/>
                  <a:pt x="5735562" y="167123"/>
                  <a:pt x="5657372" y="167036"/>
                </a:cubicBezTo>
                <a:cubicBezTo>
                  <a:pt x="5657339" y="167036"/>
                  <a:pt x="5657265" y="167036"/>
                  <a:pt x="5657232" y="167036"/>
                </a:cubicBezTo>
                <a:cubicBezTo>
                  <a:pt x="5578903" y="167036"/>
                  <a:pt x="5499062" y="239519"/>
                  <a:pt x="5445868" y="300344"/>
                </a:cubicBezTo>
                <a:cubicBezTo>
                  <a:pt x="5445835" y="300374"/>
                  <a:pt x="5445798" y="300431"/>
                  <a:pt x="5445765" y="300458"/>
                </a:cubicBezTo>
                <a:cubicBezTo>
                  <a:pt x="5329162" y="433968"/>
                  <a:pt x="5203643" y="501686"/>
                  <a:pt x="5072824" y="501686"/>
                </a:cubicBezTo>
                <a:cubicBezTo>
                  <a:pt x="5072754" y="501686"/>
                  <a:pt x="5072684" y="501686"/>
                  <a:pt x="5072614" y="501686"/>
                </a:cubicBezTo>
                <a:cubicBezTo>
                  <a:pt x="4942568" y="501629"/>
                  <a:pt x="4818030" y="434686"/>
                  <a:pt x="4702341" y="302786"/>
                </a:cubicBezTo>
                <a:cubicBezTo>
                  <a:pt x="4701534" y="301924"/>
                  <a:pt x="4700764" y="301061"/>
                  <a:pt x="4699990" y="300202"/>
                </a:cubicBezTo>
                <a:lnTo>
                  <a:pt x="4699195" y="299367"/>
                </a:lnTo>
                <a:lnTo>
                  <a:pt x="4694762" y="295968"/>
                </a:lnTo>
                <a:cubicBezTo>
                  <a:pt x="4681560" y="280791"/>
                  <a:pt x="4666698" y="264885"/>
                  <a:pt x="4650608" y="249561"/>
                </a:cubicBezTo>
                <a:lnTo>
                  <a:pt x="4604014" y="210752"/>
                </a:lnTo>
                <a:lnTo>
                  <a:pt x="4547841" y="179314"/>
                </a:lnTo>
                <a:cubicBezTo>
                  <a:pt x="4528552" y="171574"/>
                  <a:pt x="4508904" y="167043"/>
                  <a:pt x="4489329" y="167036"/>
                </a:cubicBezTo>
                <a:cubicBezTo>
                  <a:pt x="4489329" y="167036"/>
                  <a:pt x="4489296" y="167036"/>
                  <a:pt x="4489259" y="167036"/>
                </a:cubicBezTo>
                <a:cubicBezTo>
                  <a:pt x="4410823" y="167036"/>
                  <a:pt x="4331126" y="239492"/>
                  <a:pt x="4278039" y="300287"/>
                </a:cubicBezTo>
                <a:cubicBezTo>
                  <a:pt x="4278002" y="300317"/>
                  <a:pt x="4278002" y="300344"/>
                  <a:pt x="4277969" y="300374"/>
                </a:cubicBezTo>
                <a:cubicBezTo>
                  <a:pt x="4161296" y="433968"/>
                  <a:pt x="4035777" y="501716"/>
                  <a:pt x="3904924" y="501716"/>
                </a:cubicBezTo>
                <a:cubicBezTo>
                  <a:pt x="3904854" y="501716"/>
                  <a:pt x="3904784" y="501716"/>
                  <a:pt x="3904714" y="501716"/>
                </a:cubicBezTo>
                <a:cubicBezTo>
                  <a:pt x="3806545" y="501672"/>
                  <a:pt x="3711518" y="463522"/>
                  <a:pt x="3621083" y="388076"/>
                </a:cubicBezTo>
                <a:lnTo>
                  <a:pt x="3619384" y="386397"/>
                </a:lnTo>
                <a:lnTo>
                  <a:pt x="3617724" y="385267"/>
                </a:lnTo>
                <a:lnTo>
                  <a:pt x="3545554" y="314451"/>
                </a:lnTo>
                <a:lnTo>
                  <a:pt x="3526970" y="300202"/>
                </a:lnTo>
                <a:cubicBezTo>
                  <a:pt x="3474163" y="239492"/>
                  <a:pt x="3394779" y="167123"/>
                  <a:pt x="3316589" y="167036"/>
                </a:cubicBezTo>
                <a:cubicBezTo>
                  <a:pt x="3316556" y="167036"/>
                  <a:pt x="3316482" y="167036"/>
                  <a:pt x="3316449" y="167036"/>
                </a:cubicBezTo>
                <a:cubicBezTo>
                  <a:pt x="3238120" y="167036"/>
                  <a:pt x="3158279" y="239519"/>
                  <a:pt x="3105085" y="300344"/>
                </a:cubicBezTo>
                <a:cubicBezTo>
                  <a:pt x="3105052" y="300374"/>
                  <a:pt x="3105015" y="300431"/>
                  <a:pt x="3104982" y="300458"/>
                </a:cubicBezTo>
                <a:cubicBezTo>
                  <a:pt x="2988379" y="433968"/>
                  <a:pt x="2862860" y="501686"/>
                  <a:pt x="2732041" y="501686"/>
                </a:cubicBezTo>
                <a:cubicBezTo>
                  <a:pt x="2731971" y="501686"/>
                  <a:pt x="2731901" y="501686"/>
                  <a:pt x="2731831" y="501686"/>
                </a:cubicBezTo>
                <a:cubicBezTo>
                  <a:pt x="2601785" y="501629"/>
                  <a:pt x="2477247" y="434686"/>
                  <a:pt x="2361558" y="302786"/>
                </a:cubicBezTo>
                <a:cubicBezTo>
                  <a:pt x="2360751" y="301924"/>
                  <a:pt x="2359981" y="301061"/>
                  <a:pt x="2359207" y="300202"/>
                </a:cubicBezTo>
                <a:lnTo>
                  <a:pt x="2358412" y="299367"/>
                </a:lnTo>
                <a:lnTo>
                  <a:pt x="2353979" y="295968"/>
                </a:lnTo>
                <a:cubicBezTo>
                  <a:pt x="2340777" y="280791"/>
                  <a:pt x="2325915" y="264885"/>
                  <a:pt x="2309825" y="249561"/>
                </a:cubicBezTo>
                <a:lnTo>
                  <a:pt x="2263231" y="210752"/>
                </a:lnTo>
                <a:lnTo>
                  <a:pt x="2207058" y="179314"/>
                </a:lnTo>
                <a:cubicBezTo>
                  <a:pt x="2187769" y="171574"/>
                  <a:pt x="2168121" y="167043"/>
                  <a:pt x="2148546" y="167036"/>
                </a:cubicBezTo>
                <a:cubicBezTo>
                  <a:pt x="2148546" y="167036"/>
                  <a:pt x="2148513" y="167036"/>
                  <a:pt x="2148476" y="167036"/>
                </a:cubicBezTo>
                <a:cubicBezTo>
                  <a:pt x="2070040" y="167036"/>
                  <a:pt x="1990343" y="239492"/>
                  <a:pt x="1937256" y="300287"/>
                </a:cubicBezTo>
                <a:cubicBezTo>
                  <a:pt x="1937219" y="300317"/>
                  <a:pt x="1937219" y="300344"/>
                  <a:pt x="1937186" y="300374"/>
                </a:cubicBezTo>
                <a:cubicBezTo>
                  <a:pt x="1820513" y="433968"/>
                  <a:pt x="1694994" y="501716"/>
                  <a:pt x="1564141" y="501716"/>
                </a:cubicBezTo>
                <a:cubicBezTo>
                  <a:pt x="1564071" y="501716"/>
                  <a:pt x="1564001" y="501716"/>
                  <a:pt x="1563931" y="501716"/>
                </a:cubicBezTo>
                <a:cubicBezTo>
                  <a:pt x="1465762" y="501672"/>
                  <a:pt x="1370735" y="463522"/>
                  <a:pt x="1280300" y="388076"/>
                </a:cubicBezTo>
                <a:lnTo>
                  <a:pt x="1278601" y="386397"/>
                </a:lnTo>
                <a:lnTo>
                  <a:pt x="1276941" y="385267"/>
                </a:lnTo>
                <a:cubicBezTo>
                  <a:pt x="1246965" y="360442"/>
                  <a:pt x="1217490" y="331527"/>
                  <a:pt x="1188567" y="298552"/>
                </a:cubicBezTo>
                <a:cubicBezTo>
                  <a:pt x="1187760" y="297690"/>
                  <a:pt x="1186990" y="296827"/>
                  <a:pt x="1186216" y="295968"/>
                </a:cubicBezTo>
                <a:cubicBezTo>
                  <a:pt x="1133342" y="235228"/>
                  <a:pt x="1053852" y="162832"/>
                  <a:pt x="975555" y="162802"/>
                </a:cubicBezTo>
                <a:cubicBezTo>
                  <a:pt x="975555" y="162802"/>
                  <a:pt x="975522" y="162802"/>
                  <a:pt x="975485" y="162802"/>
                </a:cubicBezTo>
                <a:cubicBezTo>
                  <a:pt x="897049" y="162802"/>
                  <a:pt x="817352" y="235258"/>
                  <a:pt x="764265" y="296053"/>
                </a:cubicBezTo>
                <a:cubicBezTo>
                  <a:pt x="764228" y="296083"/>
                  <a:pt x="764228" y="296110"/>
                  <a:pt x="764195" y="296140"/>
                </a:cubicBezTo>
                <a:cubicBezTo>
                  <a:pt x="647522" y="429734"/>
                  <a:pt x="522003" y="497482"/>
                  <a:pt x="391150" y="497482"/>
                </a:cubicBezTo>
                <a:cubicBezTo>
                  <a:pt x="391080" y="497482"/>
                  <a:pt x="391010" y="497482"/>
                  <a:pt x="390940" y="497482"/>
                </a:cubicBezTo>
                <a:cubicBezTo>
                  <a:pt x="260047" y="497424"/>
                  <a:pt x="134742" y="429620"/>
                  <a:pt x="18457" y="295995"/>
                </a:cubicBezTo>
                <a:cubicBezTo>
                  <a:pt x="-13425" y="259381"/>
                  <a:pt x="-2960" y="208551"/>
                  <a:pt x="41804" y="182474"/>
                </a:cubicBezTo>
                <a:cubicBezTo>
                  <a:pt x="86568" y="156398"/>
                  <a:pt x="148716" y="164957"/>
                  <a:pt x="180593" y="201571"/>
                </a:cubicBezTo>
                <a:cubicBezTo>
                  <a:pt x="233433" y="262281"/>
                  <a:pt x="312854" y="334620"/>
                  <a:pt x="391080" y="334677"/>
                </a:cubicBezTo>
                <a:cubicBezTo>
                  <a:pt x="391114" y="334677"/>
                  <a:pt x="391114" y="334677"/>
                  <a:pt x="391150" y="334677"/>
                </a:cubicBezTo>
                <a:cubicBezTo>
                  <a:pt x="469410" y="334677"/>
                  <a:pt x="549074" y="262365"/>
                  <a:pt x="602124" y="201628"/>
                </a:cubicBezTo>
                <a:cubicBezTo>
                  <a:pt x="602161" y="201571"/>
                  <a:pt x="602194" y="201541"/>
                  <a:pt x="602231" y="201484"/>
                </a:cubicBezTo>
                <a:cubicBezTo>
                  <a:pt x="718937" y="67804"/>
                  <a:pt x="844489" y="0"/>
                  <a:pt x="975452" y="0"/>
                </a:cubicBezTo>
                <a:close/>
              </a:path>
            </a:pathLst>
          </a:custGeom>
          <a:solidFill>
            <a:schemeClr val="bg1"/>
          </a:solidFill>
          <a:ln w="9525" cap="flat">
            <a:noFill/>
            <a:prstDash val="solid"/>
            <a:miter/>
          </a:ln>
        </p:spPr>
        <p:txBody>
          <a:bodyPr rtlCol="0" anchor="ctr"/>
          <a:lstStyle/>
          <a:p>
            <a:endParaRPr lang="zh-CN" altLang="en-US"/>
          </a:p>
        </p:txBody>
      </p:sp>
      <p:grpSp>
        <p:nvGrpSpPr>
          <p:cNvPr id="32" name="组合 31">
            <a:extLst>
              <a:ext uri="{FF2B5EF4-FFF2-40B4-BE49-F238E27FC236}">
                <a16:creationId xmlns:a16="http://schemas.microsoft.com/office/drawing/2014/main" id="{CB7EA3EA-89B0-264F-9FEB-D871FDB54E2D}"/>
              </a:ext>
            </a:extLst>
          </p:cNvPr>
          <p:cNvGrpSpPr/>
          <p:nvPr/>
        </p:nvGrpSpPr>
        <p:grpSpPr>
          <a:xfrm>
            <a:off x="10999325" y="-712084"/>
            <a:ext cx="1961886" cy="1961886"/>
            <a:chOff x="10628927" y="-794620"/>
            <a:chExt cx="1961886" cy="1961886"/>
          </a:xfrm>
        </p:grpSpPr>
        <p:sp>
          <p:nvSpPr>
            <p:cNvPr id="33" name="星形: 七角 32">
              <a:extLst>
                <a:ext uri="{FF2B5EF4-FFF2-40B4-BE49-F238E27FC236}">
                  <a16:creationId xmlns:a16="http://schemas.microsoft.com/office/drawing/2014/main" id="{51AD2B69-CD80-1512-2C25-A419A256B61D}"/>
                </a:ext>
              </a:extLst>
            </p:cNvPr>
            <p:cNvSpPr/>
            <p:nvPr/>
          </p:nvSpPr>
          <p:spPr>
            <a:xfrm>
              <a:off x="10628927" y="-794620"/>
              <a:ext cx="1961886" cy="1961886"/>
            </a:xfrm>
            <a:prstGeom prst="star7">
              <a:avLst>
                <a:gd name="adj" fmla="val 26972"/>
                <a:gd name="hf" fmla="val 102572"/>
                <a:gd name="vf" fmla="val 105210"/>
              </a:avLst>
            </a:prstGeom>
            <a:solidFill>
              <a:srgbClr val="96DF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id="{7493CF58-FE87-27E1-2B6E-797C678592F7}"/>
                </a:ext>
              </a:extLst>
            </p:cNvPr>
            <p:cNvGrpSpPr/>
            <p:nvPr/>
          </p:nvGrpSpPr>
          <p:grpSpPr>
            <a:xfrm>
              <a:off x="11098861" y="-273886"/>
              <a:ext cx="1022020" cy="1022020"/>
              <a:chOff x="11143813" y="-228934"/>
              <a:chExt cx="932115" cy="932115"/>
            </a:xfrm>
          </p:grpSpPr>
          <p:sp>
            <p:nvSpPr>
              <p:cNvPr id="35" name="椭圆 34">
                <a:extLst>
                  <a:ext uri="{FF2B5EF4-FFF2-40B4-BE49-F238E27FC236}">
                    <a16:creationId xmlns:a16="http://schemas.microsoft.com/office/drawing/2014/main" id="{CB8F148B-6171-A9F5-5197-DFA26B47B462}"/>
                  </a:ext>
                </a:extLst>
              </p:cNvPr>
              <p:cNvSpPr/>
              <p:nvPr/>
            </p:nvSpPr>
            <p:spPr>
              <a:xfrm>
                <a:off x="11143813" y="-228934"/>
                <a:ext cx="932115" cy="932115"/>
              </a:xfrm>
              <a:prstGeom prst="ellipse">
                <a:avLst/>
              </a:prstGeom>
              <a:solidFill>
                <a:srgbClr val="F8E16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心形 35">
                <a:extLst>
                  <a:ext uri="{FF2B5EF4-FFF2-40B4-BE49-F238E27FC236}">
                    <a16:creationId xmlns:a16="http://schemas.microsoft.com/office/drawing/2014/main" id="{275161B1-5D72-7733-EE37-8DC91E08B168}"/>
                  </a:ext>
                </a:extLst>
              </p:cNvPr>
              <p:cNvSpPr/>
              <p:nvPr/>
            </p:nvSpPr>
            <p:spPr>
              <a:xfrm>
                <a:off x="11363597" y="11170"/>
                <a:ext cx="492547" cy="492547"/>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组合 36">
            <a:extLst>
              <a:ext uri="{FF2B5EF4-FFF2-40B4-BE49-F238E27FC236}">
                <a16:creationId xmlns:a16="http://schemas.microsoft.com/office/drawing/2014/main" id="{367D3FA9-9047-9ED3-3B26-EBAC4CB0AD3A}"/>
              </a:ext>
            </a:extLst>
          </p:cNvPr>
          <p:cNvGrpSpPr/>
          <p:nvPr/>
        </p:nvGrpSpPr>
        <p:grpSpPr>
          <a:xfrm>
            <a:off x="-427436" y="6076167"/>
            <a:ext cx="1961886" cy="1961886"/>
            <a:chOff x="11330426" y="-600691"/>
            <a:chExt cx="1961886" cy="1961886"/>
          </a:xfrm>
        </p:grpSpPr>
        <p:sp>
          <p:nvSpPr>
            <p:cNvPr id="38" name="星形: 七角 37">
              <a:extLst>
                <a:ext uri="{FF2B5EF4-FFF2-40B4-BE49-F238E27FC236}">
                  <a16:creationId xmlns:a16="http://schemas.microsoft.com/office/drawing/2014/main" id="{F0633CF9-42F8-4453-8A51-5FD42F2F3867}"/>
                </a:ext>
              </a:extLst>
            </p:cNvPr>
            <p:cNvSpPr/>
            <p:nvPr/>
          </p:nvSpPr>
          <p:spPr>
            <a:xfrm>
              <a:off x="11330426" y="-600691"/>
              <a:ext cx="1961886" cy="1961886"/>
            </a:xfrm>
            <a:prstGeom prst="star7">
              <a:avLst>
                <a:gd name="adj" fmla="val 26972"/>
                <a:gd name="hf" fmla="val 102572"/>
                <a:gd name="vf" fmla="val 105210"/>
              </a:avLst>
            </a:prstGeom>
            <a:solidFill>
              <a:srgbClr val="96DFD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id="{C5053853-2C8B-9D83-AE13-177248CE1A1C}"/>
                </a:ext>
              </a:extLst>
            </p:cNvPr>
            <p:cNvGrpSpPr/>
            <p:nvPr/>
          </p:nvGrpSpPr>
          <p:grpSpPr>
            <a:xfrm>
              <a:off x="11430072" y="-423065"/>
              <a:ext cx="1022020" cy="1022020"/>
              <a:chOff x="11445888" y="-364990"/>
              <a:chExt cx="932115" cy="932115"/>
            </a:xfrm>
          </p:grpSpPr>
          <p:sp>
            <p:nvSpPr>
              <p:cNvPr id="40" name="椭圆 39">
                <a:extLst>
                  <a:ext uri="{FF2B5EF4-FFF2-40B4-BE49-F238E27FC236}">
                    <a16:creationId xmlns:a16="http://schemas.microsoft.com/office/drawing/2014/main" id="{1CBF27DF-82DD-257A-E1F2-7C41A9282D98}"/>
                  </a:ext>
                </a:extLst>
              </p:cNvPr>
              <p:cNvSpPr/>
              <p:nvPr/>
            </p:nvSpPr>
            <p:spPr>
              <a:xfrm>
                <a:off x="11445888" y="-364990"/>
                <a:ext cx="932115" cy="932115"/>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心形 40">
                <a:extLst>
                  <a:ext uri="{FF2B5EF4-FFF2-40B4-BE49-F238E27FC236}">
                    <a16:creationId xmlns:a16="http://schemas.microsoft.com/office/drawing/2014/main" id="{3AD05A78-B5A2-9B74-DFBF-F94B17AECED8}"/>
                  </a:ext>
                </a:extLst>
              </p:cNvPr>
              <p:cNvSpPr/>
              <p:nvPr/>
            </p:nvSpPr>
            <p:spPr>
              <a:xfrm>
                <a:off x="11665677" y="-124886"/>
                <a:ext cx="492547" cy="492547"/>
              </a:xfrm>
              <a:prstGeom prst="heart">
                <a:avLst/>
              </a:prstGeom>
              <a:solidFill>
                <a:srgbClr val="6FDB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a:extLst>
              <a:ext uri="{FF2B5EF4-FFF2-40B4-BE49-F238E27FC236}">
                <a16:creationId xmlns:a16="http://schemas.microsoft.com/office/drawing/2014/main" id="{7E2E80B0-AF59-C6D7-ED02-2C669C3ABFB6}"/>
              </a:ext>
            </a:extLst>
          </p:cNvPr>
          <p:cNvGrpSpPr/>
          <p:nvPr/>
        </p:nvGrpSpPr>
        <p:grpSpPr>
          <a:xfrm>
            <a:off x="1266259" y="2480294"/>
            <a:ext cx="642253" cy="1017750"/>
            <a:chOff x="10253796" y="3409397"/>
            <a:chExt cx="642253" cy="1017750"/>
          </a:xfrm>
        </p:grpSpPr>
        <p:sp>
          <p:nvSpPr>
            <p:cNvPr id="43" name="任意多边形: 形状 42">
              <a:extLst>
                <a:ext uri="{FF2B5EF4-FFF2-40B4-BE49-F238E27FC236}">
                  <a16:creationId xmlns:a16="http://schemas.microsoft.com/office/drawing/2014/main" id="{3F499022-19F8-0705-395E-FD7090F8AEF9}"/>
                </a:ext>
              </a:extLst>
            </p:cNvPr>
            <p:cNvSpPr/>
            <p:nvPr/>
          </p:nvSpPr>
          <p:spPr>
            <a:xfrm>
              <a:off x="10371032" y="3450145"/>
              <a:ext cx="317728" cy="964260"/>
            </a:xfrm>
            <a:custGeom>
              <a:avLst/>
              <a:gdLst>
                <a:gd name="connsiteX0" fmla="*/ 186899 w 317728"/>
                <a:gd name="connsiteY0" fmla="*/ 961712 h 964260"/>
                <a:gd name="connsiteX1" fmla="*/ 186899 w 317728"/>
                <a:gd name="connsiteY1" fmla="*/ 961712 h 964260"/>
                <a:gd name="connsiteX2" fmla="*/ 317729 w 317728"/>
                <a:gd name="connsiteY2" fmla="*/ 701752 h 964260"/>
                <a:gd name="connsiteX3" fmla="*/ 317729 w 317728"/>
                <a:gd name="connsiteY3" fmla="*/ 158045 h 964260"/>
                <a:gd name="connsiteX4" fmla="*/ 159714 w 317728"/>
                <a:gd name="connsiteY4" fmla="*/ 30 h 964260"/>
                <a:gd name="connsiteX5" fmla="*/ 0 w 317728"/>
                <a:gd name="connsiteY5" fmla="*/ 156346 h 964260"/>
                <a:gd name="connsiteX6" fmla="*/ 0 w 317728"/>
                <a:gd name="connsiteY6" fmla="*/ 703451 h 964260"/>
                <a:gd name="connsiteX7" fmla="*/ 1699 w 317728"/>
                <a:gd name="connsiteY7" fmla="*/ 703451 h 964260"/>
                <a:gd name="connsiteX8" fmla="*/ 1699 w 317728"/>
                <a:gd name="connsiteY8" fmla="*/ 711946 h 964260"/>
                <a:gd name="connsiteX9" fmla="*/ 186899 w 317728"/>
                <a:gd name="connsiteY9" fmla="*/ 961712 h 964260"/>
                <a:gd name="connsiteX10" fmla="*/ 222580 w 317728"/>
                <a:gd name="connsiteY10" fmla="*/ 886952 h 964260"/>
                <a:gd name="connsiteX11" fmla="*/ 317729 w 317728"/>
                <a:gd name="connsiteY11" fmla="*/ 701752 h 96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7728" h="964260">
                  <a:moveTo>
                    <a:pt x="186899" y="961712"/>
                  </a:moveTo>
                  <a:cubicBezTo>
                    <a:pt x="183501" y="965110"/>
                    <a:pt x="190297" y="965110"/>
                    <a:pt x="186899" y="961712"/>
                  </a:cubicBezTo>
                  <a:close/>
                  <a:moveTo>
                    <a:pt x="317729" y="701752"/>
                  </a:moveTo>
                  <a:lnTo>
                    <a:pt x="317729" y="158045"/>
                  </a:lnTo>
                  <a:cubicBezTo>
                    <a:pt x="317729" y="69692"/>
                    <a:pt x="246367" y="30"/>
                    <a:pt x="159714" y="30"/>
                  </a:cubicBezTo>
                  <a:cubicBezTo>
                    <a:pt x="71362" y="-1669"/>
                    <a:pt x="0" y="69692"/>
                    <a:pt x="0" y="156346"/>
                  </a:cubicBezTo>
                  <a:lnTo>
                    <a:pt x="0" y="703451"/>
                  </a:lnTo>
                  <a:lnTo>
                    <a:pt x="1699" y="703451"/>
                  </a:lnTo>
                  <a:cubicBezTo>
                    <a:pt x="0" y="705150"/>
                    <a:pt x="0" y="710247"/>
                    <a:pt x="1699" y="711946"/>
                  </a:cubicBezTo>
                  <a:lnTo>
                    <a:pt x="186899" y="961712"/>
                  </a:lnTo>
                  <a:lnTo>
                    <a:pt x="222580" y="886952"/>
                  </a:lnTo>
                  <a:lnTo>
                    <a:pt x="317729" y="701752"/>
                  </a:lnTo>
                  <a:close/>
                </a:path>
              </a:pathLst>
            </a:custGeom>
            <a:solidFill>
              <a:srgbClr val="FFFFFF"/>
            </a:solidFill>
            <a:ln w="16966"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F7E73211-3280-D71A-6118-222B50893041}"/>
                </a:ext>
              </a:extLst>
            </p:cNvPr>
            <p:cNvSpPr/>
            <p:nvPr/>
          </p:nvSpPr>
          <p:spPr>
            <a:xfrm>
              <a:off x="10435598" y="3448476"/>
              <a:ext cx="317728" cy="706819"/>
            </a:xfrm>
            <a:custGeom>
              <a:avLst/>
              <a:gdLst>
                <a:gd name="connsiteX0" fmla="*/ 317729 w 317728"/>
                <a:gd name="connsiteY0" fmla="*/ 706819 h 706819"/>
                <a:gd name="connsiteX1" fmla="*/ 0 w 317728"/>
                <a:gd name="connsiteY1" fmla="*/ 706819 h 706819"/>
                <a:gd name="connsiteX2" fmla="*/ 0 w 317728"/>
                <a:gd name="connsiteY2" fmla="*/ 158015 h 706819"/>
                <a:gd name="connsiteX3" fmla="*/ 158015 w 317728"/>
                <a:gd name="connsiteY3" fmla="*/ 0 h 706819"/>
                <a:gd name="connsiteX4" fmla="*/ 316030 w 317728"/>
                <a:gd name="connsiteY4" fmla="*/ 158015 h 706819"/>
                <a:gd name="connsiteX5" fmla="*/ 317729 w 317728"/>
                <a:gd name="connsiteY5" fmla="*/ 706819 h 706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728" h="706819">
                  <a:moveTo>
                    <a:pt x="317729" y="706819"/>
                  </a:moveTo>
                  <a:lnTo>
                    <a:pt x="0" y="706819"/>
                  </a:lnTo>
                  <a:lnTo>
                    <a:pt x="0" y="158015"/>
                  </a:lnTo>
                  <a:cubicBezTo>
                    <a:pt x="0" y="69662"/>
                    <a:pt x="71362" y="0"/>
                    <a:pt x="158015" y="0"/>
                  </a:cubicBezTo>
                  <a:cubicBezTo>
                    <a:pt x="246367" y="0"/>
                    <a:pt x="316030" y="71362"/>
                    <a:pt x="316030" y="158015"/>
                  </a:cubicBezTo>
                  <a:lnTo>
                    <a:pt x="317729" y="706819"/>
                  </a:lnTo>
                  <a:close/>
                </a:path>
              </a:pathLst>
            </a:custGeom>
            <a:solidFill>
              <a:srgbClr val="59D5CC"/>
            </a:solidFill>
            <a:ln w="16966"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48E5C948-1F82-4200-43A3-5367559A7346}"/>
                </a:ext>
              </a:extLst>
            </p:cNvPr>
            <p:cNvSpPr/>
            <p:nvPr/>
          </p:nvSpPr>
          <p:spPr>
            <a:xfrm>
              <a:off x="10413509" y="3441679"/>
              <a:ext cx="282047" cy="703421"/>
            </a:xfrm>
            <a:custGeom>
              <a:avLst/>
              <a:gdLst>
                <a:gd name="connsiteX0" fmla="*/ 141024 w 282047"/>
                <a:gd name="connsiteY0" fmla="*/ 0 h 703421"/>
                <a:gd name="connsiteX1" fmla="*/ 0 w 282047"/>
                <a:gd name="connsiteY1" fmla="*/ 156316 h 703421"/>
                <a:gd name="connsiteX2" fmla="*/ 0 w 282047"/>
                <a:gd name="connsiteY2" fmla="*/ 703421 h 703421"/>
                <a:gd name="connsiteX3" fmla="*/ 282048 w 282047"/>
                <a:gd name="connsiteY3" fmla="*/ 703421 h 703421"/>
                <a:gd name="connsiteX4" fmla="*/ 282048 w 282047"/>
                <a:gd name="connsiteY4" fmla="*/ 158015 h 703421"/>
                <a:gd name="connsiteX5" fmla="*/ 141024 w 282047"/>
                <a:gd name="connsiteY5" fmla="*/ 0 h 70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47" h="703421">
                  <a:moveTo>
                    <a:pt x="141024" y="0"/>
                  </a:moveTo>
                  <a:cubicBezTo>
                    <a:pt x="61167" y="11894"/>
                    <a:pt x="0" y="78158"/>
                    <a:pt x="0" y="156316"/>
                  </a:cubicBezTo>
                  <a:lnTo>
                    <a:pt x="0" y="703421"/>
                  </a:lnTo>
                  <a:lnTo>
                    <a:pt x="282048" y="703421"/>
                  </a:lnTo>
                  <a:lnTo>
                    <a:pt x="282048" y="158015"/>
                  </a:lnTo>
                  <a:cubicBezTo>
                    <a:pt x="282048" y="78158"/>
                    <a:pt x="220881" y="11894"/>
                    <a:pt x="141024" y="0"/>
                  </a:cubicBezTo>
                  <a:close/>
                </a:path>
              </a:pathLst>
            </a:custGeom>
            <a:solidFill>
              <a:srgbClr val="6FDBD3"/>
            </a:solidFill>
            <a:ln w="16966"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B10004BC-E82F-FA24-1505-64BE5E46982A}"/>
                </a:ext>
              </a:extLst>
            </p:cNvPr>
            <p:cNvSpPr/>
            <p:nvPr/>
          </p:nvSpPr>
          <p:spPr>
            <a:xfrm>
              <a:off x="10413509" y="3441679"/>
              <a:ext cx="282047" cy="224279"/>
            </a:xfrm>
            <a:custGeom>
              <a:avLst/>
              <a:gdLst>
                <a:gd name="connsiteX0" fmla="*/ 282048 w 282047"/>
                <a:gd name="connsiteY0" fmla="*/ 224279 h 224279"/>
                <a:gd name="connsiteX1" fmla="*/ 282048 w 282047"/>
                <a:gd name="connsiteY1" fmla="*/ 156316 h 224279"/>
                <a:gd name="connsiteX2" fmla="*/ 141024 w 282047"/>
                <a:gd name="connsiteY2" fmla="*/ 0 h 224279"/>
                <a:gd name="connsiteX3" fmla="*/ 0 w 282047"/>
                <a:gd name="connsiteY3" fmla="*/ 156316 h 224279"/>
                <a:gd name="connsiteX4" fmla="*/ 0 w 282047"/>
                <a:gd name="connsiteY4" fmla="*/ 224279 h 224279"/>
                <a:gd name="connsiteX5" fmla="*/ 282048 w 282047"/>
                <a:gd name="connsiteY5" fmla="*/ 224279 h 22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2047" h="224279">
                  <a:moveTo>
                    <a:pt x="282048" y="224279"/>
                  </a:moveTo>
                  <a:lnTo>
                    <a:pt x="282048" y="156316"/>
                  </a:lnTo>
                  <a:cubicBezTo>
                    <a:pt x="282048" y="76459"/>
                    <a:pt x="220881" y="11894"/>
                    <a:pt x="141024" y="0"/>
                  </a:cubicBezTo>
                  <a:cubicBezTo>
                    <a:pt x="61167" y="11894"/>
                    <a:pt x="0" y="78158"/>
                    <a:pt x="0" y="156316"/>
                  </a:cubicBezTo>
                  <a:lnTo>
                    <a:pt x="0" y="224279"/>
                  </a:lnTo>
                  <a:lnTo>
                    <a:pt x="282048" y="224279"/>
                  </a:lnTo>
                  <a:close/>
                </a:path>
              </a:pathLst>
            </a:custGeom>
            <a:solidFill>
              <a:srgbClr val="51D3CA"/>
            </a:solidFill>
            <a:ln w="16966"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0B0CFCA9-47D2-D1A3-6B09-EF19E2C92757}"/>
                </a:ext>
              </a:extLst>
            </p:cNvPr>
            <p:cNvSpPr/>
            <p:nvPr/>
          </p:nvSpPr>
          <p:spPr>
            <a:xfrm>
              <a:off x="10413509" y="4151897"/>
              <a:ext cx="341149" cy="260809"/>
            </a:xfrm>
            <a:custGeom>
              <a:avLst/>
              <a:gdLst>
                <a:gd name="connsiteX0" fmla="*/ 333021 w 341149"/>
                <a:gd name="connsiteY0" fmla="*/ 0 h 260809"/>
                <a:gd name="connsiteX1" fmla="*/ 0 w 341149"/>
                <a:gd name="connsiteY1" fmla="*/ 0 h 260809"/>
                <a:gd name="connsiteX2" fmla="*/ 118936 w 341149"/>
                <a:gd name="connsiteY2" fmla="*/ 183501 h 260809"/>
                <a:gd name="connsiteX3" fmla="*/ 154617 w 341149"/>
                <a:gd name="connsiteY3" fmla="*/ 258261 h 260809"/>
                <a:gd name="connsiteX4" fmla="*/ 154617 w 341149"/>
                <a:gd name="connsiteY4" fmla="*/ 258261 h 260809"/>
                <a:gd name="connsiteX5" fmla="*/ 339817 w 341149"/>
                <a:gd name="connsiteY5" fmla="*/ 10194 h 260809"/>
                <a:gd name="connsiteX6" fmla="*/ 333021 w 341149"/>
                <a:gd name="connsiteY6" fmla="*/ 0 h 260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149" h="260809">
                  <a:moveTo>
                    <a:pt x="333021" y="0"/>
                  </a:moveTo>
                  <a:lnTo>
                    <a:pt x="0" y="0"/>
                  </a:lnTo>
                  <a:lnTo>
                    <a:pt x="118936" y="183501"/>
                  </a:lnTo>
                  <a:lnTo>
                    <a:pt x="154617" y="258261"/>
                  </a:lnTo>
                  <a:cubicBezTo>
                    <a:pt x="158015" y="261659"/>
                    <a:pt x="151219" y="261659"/>
                    <a:pt x="154617" y="258261"/>
                  </a:cubicBezTo>
                  <a:lnTo>
                    <a:pt x="339817" y="10194"/>
                  </a:lnTo>
                  <a:cubicBezTo>
                    <a:pt x="343215" y="6796"/>
                    <a:pt x="339817" y="0"/>
                    <a:pt x="333021" y="0"/>
                  </a:cubicBezTo>
                  <a:close/>
                </a:path>
              </a:pathLst>
            </a:custGeom>
            <a:solidFill>
              <a:srgbClr val="FDF0CD"/>
            </a:solidFill>
            <a:ln w="16966"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512F066B-6B1A-9351-7756-FA9EBF0A9E19}"/>
                </a:ext>
              </a:extLst>
            </p:cNvPr>
            <p:cNvSpPr/>
            <p:nvPr/>
          </p:nvSpPr>
          <p:spPr>
            <a:xfrm>
              <a:off x="10500163" y="4337097"/>
              <a:ext cx="124033" cy="77308"/>
            </a:xfrm>
            <a:custGeom>
              <a:avLst/>
              <a:gdLst>
                <a:gd name="connsiteX0" fmla="*/ 0 w 124033"/>
                <a:gd name="connsiteY0" fmla="*/ 0 h 77308"/>
                <a:gd name="connsiteX1" fmla="*/ 56070 w 124033"/>
                <a:gd name="connsiteY1" fmla="*/ 74760 h 77308"/>
                <a:gd name="connsiteX2" fmla="*/ 67963 w 124033"/>
                <a:gd name="connsiteY2" fmla="*/ 74760 h 77308"/>
                <a:gd name="connsiteX3" fmla="*/ 124033 w 124033"/>
                <a:gd name="connsiteY3" fmla="*/ 0 h 77308"/>
                <a:gd name="connsiteX4" fmla="*/ 0 w 124033"/>
                <a:gd name="connsiteY4" fmla="*/ 0 h 77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33" h="77308">
                  <a:moveTo>
                    <a:pt x="0" y="0"/>
                  </a:moveTo>
                  <a:lnTo>
                    <a:pt x="56070" y="74760"/>
                  </a:lnTo>
                  <a:cubicBezTo>
                    <a:pt x="59468" y="78158"/>
                    <a:pt x="64565" y="78158"/>
                    <a:pt x="67963" y="74760"/>
                  </a:cubicBezTo>
                  <a:lnTo>
                    <a:pt x="124033" y="0"/>
                  </a:lnTo>
                  <a:lnTo>
                    <a:pt x="0" y="0"/>
                  </a:lnTo>
                  <a:close/>
                </a:path>
              </a:pathLst>
            </a:custGeom>
            <a:solidFill>
              <a:srgbClr val="6FDBD3"/>
            </a:solidFill>
            <a:ln w="16966"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27F0924A-BCAF-4844-F58E-B664E753D532}"/>
                </a:ext>
              </a:extLst>
            </p:cNvPr>
            <p:cNvSpPr/>
            <p:nvPr/>
          </p:nvSpPr>
          <p:spPr>
            <a:xfrm>
              <a:off x="10605506" y="4151897"/>
              <a:ext cx="139324" cy="185200"/>
            </a:xfrm>
            <a:custGeom>
              <a:avLst/>
              <a:gdLst>
                <a:gd name="connsiteX0" fmla="*/ 90051 w 139324"/>
                <a:gd name="connsiteY0" fmla="*/ 0 h 185200"/>
                <a:gd name="connsiteX1" fmla="*/ 0 w 139324"/>
                <a:gd name="connsiteY1" fmla="*/ 185200 h 185200"/>
                <a:gd name="connsiteX2" fmla="*/ 25486 w 139324"/>
                <a:gd name="connsiteY2" fmla="*/ 185200 h 185200"/>
                <a:gd name="connsiteX3" fmla="*/ 139325 w 139324"/>
                <a:gd name="connsiteY3" fmla="*/ 22088 h 185200"/>
                <a:gd name="connsiteX4" fmla="*/ 139325 w 139324"/>
                <a:gd name="connsiteY4" fmla="*/ 0 h 185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324" h="185200">
                  <a:moveTo>
                    <a:pt x="90051" y="0"/>
                  </a:moveTo>
                  <a:lnTo>
                    <a:pt x="0" y="185200"/>
                  </a:lnTo>
                  <a:lnTo>
                    <a:pt x="25486" y="185200"/>
                  </a:lnTo>
                  <a:lnTo>
                    <a:pt x="139325" y="22088"/>
                  </a:lnTo>
                  <a:lnTo>
                    <a:pt x="139325" y="0"/>
                  </a:lnTo>
                  <a:close/>
                </a:path>
              </a:pathLst>
            </a:custGeom>
            <a:solidFill>
              <a:srgbClr val="E7D0A9"/>
            </a:solidFill>
            <a:ln w="16966"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205C296C-A7B1-506E-B5B4-1352EDCE0706}"/>
                </a:ext>
              </a:extLst>
            </p:cNvPr>
            <p:cNvSpPr/>
            <p:nvPr/>
          </p:nvSpPr>
          <p:spPr>
            <a:xfrm>
              <a:off x="10355741" y="3759408"/>
              <a:ext cx="30583" cy="86653"/>
            </a:xfrm>
            <a:custGeom>
              <a:avLst/>
              <a:gdLst>
                <a:gd name="connsiteX0" fmla="*/ 15292 w 30583"/>
                <a:gd name="connsiteY0" fmla="*/ 0 h 86653"/>
                <a:gd name="connsiteX1" fmla="*/ 0 w 30583"/>
                <a:gd name="connsiteY1" fmla="*/ 15292 h 86653"/>
                <a:gd name="connsiteX2" fmla="*/ 0 w 30583"/>
                <a:gd name="connsiteY2" fmla="*/ 71362 h 86653"/>
                <a:gd name="connsiteX3" fmla="*/ 15292 w 30583"/>
                <a:gd name="connsiteY3" fmla="*/ 86653 h 86653"/>
                <a:gd name="connsiteX4" fmla="*/ 30584 w 30583"/>
                <a:gd name="connsiteY4" fmla="*/ 71362 h 86653"/>
                <a:gd name="connsiteX5" fmla="*/ 30584 w 30583"/>
                <a:gd name="connsiteY5" fmla="*/ 15292 h 86653"/>
                <a:gd name="connsiteX6" fmla="*/ 15292 w 30583"/>
                <a:gd name="connsiteY6" fmla="*/ 0 h 86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83" h="86653">
                  <a:moveTo>
                    <a:pt x="15292" y="0"/>
                  </a:moveTo>
                  <a:cubicBezTo>
                    <a:pt x="6796" y="0"/>
                    <a:pt x="0" y="6796"/>
                    <a:pt x="0" y="15292"/>
                  </a:cubicBezTo>
                  <a:lnTo>
                    <a:pt x="0" y="71362"/>
                  </a:lnTo>
                  <a:cubicBezTo>
                    <a:pt x="0" y="79857"/>
                    <a:pt x="6796" y="86653"/>
                    <a:pt x="15292" y="86653"/>
                  </a:cubicBezTo>
                  <a:cubicBezTo>
                    <a:pt x="23787" y="86653"/>
                    <a:pt x="30584" y="79857"/>
                    <a:pt x="30584" y="71362"/>
                  </a:cubicBezTo>
                  <a:lnTo>
                    <a:pt x="30584" y="15292"/>
                  </a:lnTo>
                  <a:cubicBezTo>
                    <a:pt x="30584" y="6796"/>
                    <a:pt x="23787" y="0"/>
                    <a:pt x="15292" y="0"/>
                  </a:cubicBezTo>
                  <a:close/>
                </a:path>
              </a:pathLst>
            </a:custGeom>
            <a:solidFill>
              <a:srgbClr val="000000"/>
            </a:solidFill>
            <a:ln w="16966"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1D22D2D9-7A90-728D-C51B-6A5548A0E70D}"/>
                </a:ext>
              </a:extLst>
            </p:cNvPr>
            <p:cNvSpPr/>
            <p:nvPr/>
          </p:nvSpPr>
          <p:spPr>
            <a:xfrm>
              <a:off x="10358813" y="3426387"/>
              <a:ext cx="408105" cy="567494"/>
            </a:xfrm>
            <a:custGeom>
              <a:avLst/>
              <a:gdLst>
                <a:gd name="connsiteX0" fmla="*/ 12219 w 408105"/>
                <a:gd name="connsiteY0" fmla="*/ 329622 h 567494"/>
                <a:gd name="connsiteX1" fmla="*/ 27511 w 408105"/>
                <a:gd name="connsiteY1" fmla="*/ 314331 h 567494"/>
                <a:gd name="connsiteX2" fmla="*/ 27511 w 408105"/>
                <a:gd name="connsiteY2" fmla="*/ 256562 h 567494"/>
                <a:gd name="connsiteX3" fmla="*/ 352036 w 408105"/>
                <a:gd name="connsiteY3" fmla="*/ 256562 h 567494"/>
                <a:gd name="connsiteX4" fmla="*/ 367328 w 408105"/>
                <a:gd name="connsiteY4" fmla="*/ 241270 h 567494"/>
                <a:gd name="connsiteX5" fmla="*/ 352036 w 408105"/>
                <a:gd name="connsiteY5" fmla="*/ 225978 h 567494"/>
                <a:gd name="connsiteX6" fmla="*/ 27511 w 408105"/>
                <a:gd name="connsiteY6" fmla="*/ 225978 h 567494"/>
                <a:gd name="connsiteX7" fmla="*/ 27511 w 408105"/>
                <a:gd name="connsiteY7" fmla="*/ 202191 h 567494"/>
                <a:gd name="connsiteX8" fmla="*/ 202517 w 408105"/>
                <a:gd name="connsiteY8" fmla="*/ 27185 h 567494"/>
                <a:gd name="connsiteX9" fmla="*/ 377522 w 408105"/>
                <a:gd name="connsiteY9" fmla="*/ 202191 h 567494"/>
                <a:gd name="connsiteX10" fmla="*/ 377522 w 408105"/>
                <a:gd name="connsiteY10" fmla="*/ 552203 h 567494"/>
                <a:gd name="connsiteX11" fmla="*/ 392814 w 408105"/>
                <a:gd name="connsiteY11" fmla="*/ 567494 h 567494"/>
                <a:gd name="connsiteX12" fmla="*/ 408106 w 408105"/>
                <a:gd name="connsiteY12" fmla="*/ 552203 h 567494"/>
                <a:gd name="connsiteX13" fmla="*/ 408106 w 408105"/>
                <a:gd name="connsiteY13" fmla="*/ 203890 h 567494"/>
                <a:gd name="connsiteX14" fmla="*/ 204216 w 408105"/>
                <a:gd name="connsiteY14" fmla="*/ 0 h 567494"/>
                <a:gd name="connsiteX15" fmla="*/ 326 w 408105"/>
                <a:gd name="connsiteY15" fmla="*/ 203890 h 567494"/>
                <a:gd name="connsiteX16" fmla="*/ 326 w 408105"/>
                <a:gd name="connsiteY16" fmla="*/ 314331 h 567494"/>
                <a:gd name="connsiteX17" fmla="*/ 12219 w 408105"/>
                <a:gd name="connsiteY17" fmla="*/ 329622 h 56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8105" h="567494">
                  <a:moveTo>
                    <a:pt x="12219" y="329622"/>
                  </a:moveTo>
                  <a:cubicBezTo>
                    <a:pt x="20715" y="329622"/>
                    <a:pt x="27511" y="322826"/>
                    <a:pt x="27511" y="314331"/>
                  </a:cubicBezTo>
                  <a:lnTo>
                    <a:pt x="27511" y="256562"/>
                  </a:lnTo>
                  <a:lnTo>
                    <a:pt x="352036" y="256562"/>
                  </a:lnTo>
                  <a:cubicBezTo>
                    <a:pt x="360531" y="256562"/>
                    <a:pt x="367328" y="249765"/>
                    <a:pt x="367328" y="241270"/>
                  </a:cubicBezTo>
                  <a:cubicBezTo>
                    <a:pt x="367328" y="232775"/>
                    <a:pt x="360531" y="225978"/>
                    <a:pt x="352036" y="225978"/>
                  </a:cubicBezTo>
                  <a:lnTo>
                    <a:pt x="27511" y="225978"/>
                  </a:lnTo>
                  <a:lnTo>
                    <a:pt x="27511" y="202191"/>
                  </a:lnTo>
                  <a:cubicBezTo>
                    <a:pt x="27511" y="105343"/>
                    <a:pt x="105669" y="27185"/>
                    <a:pt x="202517" y="27185"/>
                  </a:cubicBezTo>
                  <a:cubicBezTo>
                    <a:pt x="299364" y="27185"/>
                    <a:pt x="377522" y="105343"/>
                    <a:pt x="377522" y="202191"/>
                  </a:cubicBezTo>
                  <a:lnTo>
                    <a:pt x="377522" y="552203"/>
                  </a:lnTo>
                  <a:cubicBezTo>
                    <a:pt x="377522" y="560698"/>
                    <a:pt x="384319" y="567494"/>
                    <a:pt x="392814" y="567494"/>
                  </a:cubicBezTo>
                  <a:cubicBezTo>
                    <a:pt x="401310" y="567494"/>
                    <a:pt x="408106" y="560698"/>
                    <a:pt x="408106" y="552203"/>
                  </a:cubicBezTo>
                  <a:lnTo>
                    <a:pt x="408106" y="203890"/>
                  </a:lnTo>
                  <a:cubicBezTo>
                    <a:pt x="408106" y="91751"/>
                    <a:pt x="316355" y="0"/>
                    <a:pt x="204216" y="0"/>
                  </a:cubicBezTo>
                  <a:cubicBezTo>
                    <a:pt x="92076" y="0"/>
                    <a:pt x="326" y="91751"/>
                    <a:pt x="326" y="203890"/>
                  </a:cubicBezTo>
                  <a:lnTo>
                    <a:pt x="326" y="314331"/>
                  </a:lnTo>
                  <a:cubicBezTo>
                    <a:pt x="-1374" y="322826"/>
                    <a:pt x="3724" y="329622"/>
                    <a:pt x="12219" y="329622"/>
                  </a:cubicBezTo>
                  <a:close/>
                </a:path>
              </a:pathLst>
            </a:custGeom>
            <a:solidFill>
              <a:srgbClr val="000000"/>
            </a:solidFill>
            <a:ln w="16966"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669BD472-3167-E1F3-675E-5EEE8378DACF}"/>
                </a:ext>
              </a:extLst>
            </p:cNvPr>
            <p:cNvSpPr/>
            <p:nvPr/>
          </p:nvSpPr>
          <p:spPr>
            <a:xfrm>
              <a:off x="10354042" y="3846061"/>
              <a:ext cx="410372" cy="581086"/>
            </a:xfrm>
            <a:custGeom>
              <a:avLst/>
              <a:gdLst>
                <a:gd name="connsiteX0" fmla="*/ 397586 w 410372"/>
                <a:gd name="connsiteY0" fmla="*/ 151218 h 581086"/>
                <a:gd name="connsiteX1" fmla="*/ 382294 w 410372"/>
                <a:gd name="connsiteY1" fmla="*/ 166510 h 581086"/>
                <a:gd name="connsiteX2" fmla="*/ 382294 w 410372"/>
                <a:gd name="connsiteY2" fmla="*/ 285446 h 581086"/>
                <a:gd name="connsiteX3" fmla="*/ 59468 w 410372"/>
                <a:gd name="connsiteY3" fmla="*/ 285446 h 581086"/>
                <a:gd name="connsiteX4" fmla="*/ 44176 w 410372"/>
                <a:gd name="connsiteY4" fmla="*/ 300738 h 581086"/>
                <a:gd name="connsiteX5" fmla="*/ 59468 w 410372"/>
                <a:gd name="connsiteY5" fmla="*/ 316030 h 581086"/>
                <a:gd name="connsiteX6" fmla="*/ 380595 w 410372"/>
                <a:gd name="connsiteY6" fmla="*/ 316030 h 581086"/>
                <a:gd name="connsiteX7" fmla="*/ 370400 w 410372"/>
                <a:gd name="connsiteY7" fmla="*/ 338118 h 581086"/>
                <a:gd name="connsiteX8" fmla="*/ 212386 w 410372"/>
                <a:gd name="connsiteY8" fmla="*/ 550503 h 581086"/>
                <a:gd name="connsiteX9" fmla="*/ 205589 w 410372"/>
                <a:gd name="connsiteY9" fmla="*/ 553902 h 581086"/>
                <a:gd name="connsiteX10" fmla="*/ 200492 w 410372"/>
                <a:gd name="connsiteY10" fmla="*/ 550503 h 581086"/>
                <a:gd name="connsiteX11" fmla="*/ 42477 w 410372"/>
                <a:gd name="connsiteY11" fmla="*/ 338118 h 581086"/>
                <a:gd name="connsiteX12" fmla="*/ 30584 w 410372"/>
                <a:gd name="connsiteY12" fmla="*/ 300738 h 581086"/>
                <a:gd name="connsiteX13" fmla="*/ 30584 w 410372"/>
                <a:gd name="connsiteY13" fmla="*/ 15292 h 581086"/>
                <a:gd name="connsiteX14" fmla="*/ 15292 w 410372"/>
                <a:gd name="connsiteY14" fmla="*/ 0 h 581086"/>
                <a:gd name="connsiteX15" fmla="*/ 0 w 410372"/>
                <a:gd name="connsiteY15" fmla="*/ 15292 h 581086"/>
                <a:gd name="connsiteX16" fmla="*/ 0 w 410372"/>
                <a:gd name="connsiteY16" fmla="*/ 299039 h 581086"/>
                <a:gd name="connsiteX17" fmla="*/ 18690 w 410372"/>
                <a:gd name="connsiteY17" fmla="*/ 353410 h 581086"/>
                <a:gd name="connsiteX18" fmla="*/ 176705 w 410372"/>
                <a:gd name="connsiteY18" fmla="*/ 565795 h 581086"/>
                <a:gd name="connsiteX19" fmla="*/ 205589 w 410372"/>
                <a:gd name="connsiteY19" fmla="*/ 581087 h 581086"/>
                <a:gd name="connsiteX20" fmla="*/ 234474 w 410372"/>
                <a:gd name="connsiteY20" fmla="*/ 565795 h 581086"/>
                <a:gd name="connsiteX21" fmla="*/ 392488 w 410372"/>
                <a:gd name="connsiteY21" fmla="*/ 353410 h 581086"/>
                <a:gd name="connsiteX22" fmla="*/ 409479 w 410372"/>
                <a:gd name="connsiteY22" fmla="*/ 299039 h 581086"/>
                <a:gd name="connsiteX23" fmla="*/ 409479 w 410372"/>
                <a:gd name="connsiteY23" fmla="*/ 163112 h 581086"/>
                <a:gd name="connsiteX24" fmla="*/ 397586 w 410372"/>
                <a:gd name="connsiteY24" fmla="*/ 151218 h 58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10372" h="581086">
                  <a:moveTo>
                    <a:pt x="397586" y="151218"/>
                  </a:moveTo>
                  <a:cubicBezTo>
                    <a:pt x="389090" y="151218"/>
                    <a:pt x="382294" y="158015"/>
                    <a:pt x="382294" y="166510"/>
                  </a:cubicBezTo>
                  <a:lnTo>
                    <a:pt x="382294" y="285446"/>
                  </a:lnTo>
                  <a:lnTo>
                    <a:pt x="59468" y="285446"/>
                  </a:lnTo>
                  <a:cubicBezTo>
                    <a:pt x="50973" y="285446"/>
                    <a:pt x="44176" y="292243"/>
                    <a:pt x="44176" y="300738"/>
                  </a:cubicBezTo>
                  <a:cubicBezTo>
                    <a:pt x="44176" y="309233"/>
                    <a:pt x="50973" y="316030"/>
                    <a:pt x="59468" y="316030"/>
                  </a:cubicBezTo>
                  <a:lnTo>
                    <a:pt x="380595" y="316030"/>
                  </a:lnTo>
                  <a:cubicBezTo>
                    <a:pt x="378896" y="324525"/>
                    <a:pt x="375498" y="331322"/>
                    <a:pt x="370400" y="338118"/>
                  </a:cubicBezTo>
                  <a:lnTo>
                    <a:pt x="212386" y="550503"/>
                  </a:lnTo>
                  <a:cubicBezTo>
                    <a:pt x="210686" y="553902"/>
                    <a:pt x="207288" y="553902"/>
                    <a:pt x="205589" y="553902"/>
                  </a:cubicBezTo>
                  <a:cubicBezTo>
                    <a:pt x="203890" y="553902"/>
                    <a:pt x="202191" y="553902"/>
                    <a:pt x="200492" y="550503"/>
                  </a:cubicBezTo>
                  <a:lnTo>
                    <a:pt x="42477" y="338118"/>
                  </a:lnTo>
                  <a:cubicBezTo>
                    <a:pt x="33982" y="327923"/>
                    <a:pt x="30584" y="314331"/>
                    <a:pt x="30584" y="300738"/>
                  </a:cubicBezTo>
                  <a:lnTo>
                    <a:pt x="30584" y="15292"/>
                  </a:lnTo>
                  <a:cubicBezTo>
                    <a:pt x="30584" y="6796"/>
                    <a:pt x="23787" y="0"/>
                    <a:pt x="15292" y="0"/>
                  </a:cubicBezTo>
                  <a:cubicBezTo>
                    <a:pt x="6796" y="0"/>
                    <a:pt x="0" y="6796"/>
                    <a:pt x="0" y="15292"/>
                  </a:cubicBezTo>
                  <a:lnTo>
                    <a:pt x="0" y="299039"/>
                  </a:lnTo>
                  <a:cubicBezTo>
                    <a:pt x="0" y="319428"/>
                    <a:pt x="6796" y="338118"/>
                    <a:pt x="18690" y="353410"/>
                  </a:cubicBezTo>
                  <a:lnTo>
                    <a:pt x="176705" y="565795"/>
                  </a:lnTo>
                  <a:cubicBezTo>
                    <a:pt x="183501" y="575990"/>
                    <a:pt x="193696" y="581087"/>
                    <a:pt x="205589" y="581087"/>
                  </a:cubicBezTo>
                  <a:cubicBezTo>
                    <a:pt x="217483" y="581087"/>
                    <a:pt x="227677" y="575990"/>
                    <a:pt x="234474" y="565795"/>
                  </a:cubicBezTo>
                  <a:lnTo>
                    <a:pt x="392488" y="353410"/>
                  </a:lnTo>
                  <a:cubicBezTo>
                    <a:pt x="404382" y="338118"/>
                    <a:pt x="409479" y="317729"/>
                    <a:pt x="409479" y="299039"/>
                  </a:cubicBezTo>
                  <a:lnTo>
                    <a:pt x="409479" y="163112"/>
                  </a:lnTo>
                  <a:cubicBezTo>
                    <a:pt x="412878" y="156316"/>
                    <a:pt x="406081" y="151218"/>
                    <a:pt x="397586" y="151218"/>
                  </a:cubicBezTo>
                  <a:close/>
                </a:path>
              </a:pathLst>
            </a:custGeom>
            <a:solidFill>
              <a:srgbClr val="000000"/>
            </a:solidFill>
            <a:ln w="16966"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51058011-E9FD-7270-52AA-A8E15B656215}"/>
                </a:ext>
              </a:extLst>
            </p:cNvPr>
            <p:cNvSpPr/>
            <p:nvPr/>
          </p:nvSpPr>
          <p:spPr>
            <a:xfrm>
              <a:off x="10438996" y="3506244"/>
              <a:ext cx="76458" cy="596378"/>
            </a:xfrm>
            <a:custGeom>
              <a:avLst/>
              <a:gdLst>
                <a:gd name="connsiteX0" fmla="*/ 67963 w 76458"/>
                <a:gd name="connsiteY0" fmla="*/ 0 h 596378"/>
                <a:gd name="connsiteX1" fmla="*/ 0 w 76458"/>
                <a:gd name="connsiteY1" fmla="*/ 67963 h 596378"/>
                <a:gd name="connsiteX2" fmla="*/ 8495 w 76458"/>
                <a:gd name="connsiteY2" fmla="*/ 76459 h 596378"/>
                <a:gd name="connsiteX3" fmla="*/ 16991 w 76458"/>
                <a:gd name="connsiteY3" fmla="*/ 67963 h 596378"/>
                <a:gd name="connsiteX4" fmla="*/ 67963 w 76458"/>
                <a:gd name="connsiteY4" fmla="*/ 16991 h 596378"/>
                <a:gd name="connsiteX5" fmla="*/ 76459 w 76458"/>
                <a:gd name="connsiteY5" fmla="*/ 8495 h 596378"/>
                <a:gd name="connsiteX6" fmla="*/ 67963 w 76458"/>
                <a:gd name="connsiteY6" fmla="*/ 0 h 596378"/>
                <a:gd name="connsiteX7" fmla="*/ 8495 w 76458"/>
                <a:gd name="connsiteY7" fmla="*/ 90051 h 596378"/>
                <a:gd name="connsiteX8" fmla="*/ 0 w 76458"/>
                <a:gd name="connsiteY8" fmla="*/ 98547 h 596378"/>
                <a:gd name="connsiteX9" fmla="*/ 0 w 76458"/>
                <a:gd name="connsiteY9" fmla="*/ 112140 h 596378"/>
                <a:gd name="connsiteX10" fmla="*/ 8495 w 76458"/>
                <a:gd name="connsiteY10" fmla="*/ 120635 h 596378"/>
                <a:gd name="connsiteX11" fmla="*/ 16991 w 76458"/>
                <a:gd name="connsiteY11" fmla="*/ 112140 h 596378"/>
                <a:gd name="connsiteX12" fmla="*/ 16991 w 76458"/>
                <a:gd name="connsiteY12" fmla="*/ 98547 h 596378"/>
                <a:gd name="connsiteX13" fmla="*/ 8495 w 76458"/>
                <a:gd name="connsiteY13" fmla="*/ 90051 h 596378"/>
                <a:gd name="connsiteX14" fmla="*/ 8495 w 76458"/>
                <a:gd name="connsiteY14" fmla="*/ 499531 h 596378"/>
                <a:gd name="connsiteX15" fmla="*/ 0 w 76458"/>
                <a:gd name="connsiteY15" fmla="*/ 508026 h 596378"/>
                <a:gd name="connsiteX16" fmla="*/ 0 w 76458"/>
                <a:gd name="connsiteY16" fmla="*/ 587883 h 596378"/>
                <a:gd name="connsiteX17" fmla="*/ 8495 w 76458"/>
                <a:gd name="connsiteY17" fmla="*/ 596379 h 596378"/>
                <a:gd name="connsiteX18" fmla="*/ 16991 w 76458"/>
                <a:gd name="connsiteY18" fmla="*/ 587883 h 596378"/>
                <a:gd name="connsiteX19" fmla="*/ 16991 w 76458"/>
                <a:gd name="connsiteY19" fmla="*/ 508026 h 596378"/>
                <a:gd name="connsiteX20" fmla="*/ 8495 w 76458"/>
                <a:gd name="connsiteY20" fmla="*/ 499531 h 59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8" h="596378">
                  <a:moveTo>
                    <a:pt x="67963" y="0"/>
                  </a:moveTo>
                  <a:cubicBezTo>
                    <a:pt x="30584" y="0"/>
                    <a:pt x="0" y="30584"/>
                    <a:pt x="0" y="67963"/>
                  </a:cubicBezTo>
                  <a:cubicBezTo>
                    <a:pt x="0" y="73061"/>
                    <a:pt x="3398" y="76459"/>
                    <a:pt x="8495" y="76459"/>
                  </a:cubicBezTo>
                  <a:cubicBezTo>
                    <a:pt x="13593" y="76459"/>
                    <a:pt x="16991" y="73061"/>
                    <a:pt x="16991" y="67963"/>
                  </a:cubicBezTo>
                  <a:cubicBezTo>
                    <a:pt x="16991" y="39079"/>
                    <a:pt x="40778" y="16991"/>
                    <a:pt x="67963" y="16991"/>
                  </a:cubicBezTo>
                  <a:cubicBezTo>
                    <a:pt x="73061" y="16991"/>
                    <a:pt x="76459" y="13593"/>
                    <a:pt x="76459" y="8495"/>
                  </a:cubicBezTo>
                  <a:cubicBezTo>
                    <a:pt x="76459" y="3398"/>
                    <a:pt x="73061" y="0"/>
                    <a:pt x="67963" y="0"/>
                  </a:cubicBezTo>
                  <a:close/>
                  <a:moveTo>
                    <a:pt x="8495" y="90051"/>
                  </a:moveTo>
                  <a:cubicBezTo>
                    <a:pt x="3398" y="90051"/>
                    <a:pt x="0" y="93450"/>
                    <a:pt x="0" y="98547"/>
                  </a:cubicBezTo>
                  <a:lnTo>
                    <a:pt x="0" y="112140"/>
                  </a:lnTo>
                  <a:cubicBezTo>
                    <a:pt x="0" y="117237"/>
                    <a:pt x="3398" y="120635"/>
                    <a:pt x="8495" y="120635"/>
                  </a:cubicBezTo>
                  <a:cubicBezTo>
                    <a:pt x="13593" y="120635"/>
                    <a:pt x="16991" y="117237"/>
                    <a:pt x="16991" y="112140"/>
                  </a:cubicBezTo>
                  <a:lnTo>
                    <a:pt x="16991" y="98547"/>
                  </a:lnTo>
                  <a:cubicBezTo>
                    <a:pt x="16991" y="93450"/>
                    <a:pt x="13593" y="90051"/>
                    <a:pt x="8495" y="90051"/>
                  </a:cubicBezTo>
                  <a:close/>
                  <a:moveTo>
                    <a:pt x="8495" y="499531"/>
                  </a:moveTo>
                  <a:cubicBezTo>
                    <a:pt x="3398" y="499531"/>
                    <a:pt x="0" y="502929"/>
                    <a:pt x="0" y="508026"/>
                  </a:cubicBezTo>
                  <a:lnTo>
                    <a:pt x="0" y="587883"/>
                  </a:lnTo>
                  <a:cubicBezTo>
                    <a:pt x="0" y="592981"/>
                    <a:pt x="3398" y="596379"/>
                    <a:pt x="8495" y="596379"/>
                  </a:cubicBezTo>
                  <a:cubicBezTo>
                    <a:pt x="13593" y="596379"/>
                    <a:pt x="16991" y="592981"/>
                    <a:pt x="16991" y="587883"/>
                  </a:cubicBezTo>
                  <a:lnTo>
                    <a:pt x="16991" y="508026"/>
                  </a:lnTo>
                  <a:cubicBezTo>
                    <a:pt x="16991" y="502929"/>
                    <a:pt x="13593" y="499531"/>
                    <a:pt x="8495" y="499531"/>
                  </a:cubicBezTo>
                  <a:close/>
                </a:path>
              </a:pathLst>
            </a:custGeom>
            <a:solidFill>
              <a:srgbClr val="FFFFFF"/>
            </a:solidFill>
            <a:ln w="16966"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4A1509C3-A130-6C98-B8B1-9F1A1F473CCA}"/>
                </a:ext>
              </a:extLst>
            </p:cNvPr>
            <p:cNvSpPr/>
            <p:nvPr/>
          </p:nvSpPr>
          <p:spPr>
            <a:xfrm>
              <a:off x="10800901" y="3455272"/>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rgbClr val="F8E167"/>
            </a:solidFill>
            <a:ln w="16966"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57DBE2A0-C1C2-C534-7CC8-D174330A6B6B}"/>
                </a:ext>
              </a:extLst>
            </p:cNvPr>
            <p:cNvSpPr/>
            <p:nvPr/>
          </p:nvSpPr>
          <p:spPr>
            <a:xfrm>
              <a:off x="10269087" y="4146799"/>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chemeClr val="bg1"/>
            </a:solidFill>
            <a:ln w="16966"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BE463D17-CAEE-6AAB-0663-A4DE2697363C}"/>
                </a:ext>
              </a:extLst>
            </p:cNvPr>
            <p:cNvSpPr/>
            <p:nvPr/>
          </p:nvSpPr>
          <p:spPr>
            <a:xfrm>
              <a:off x="10729539" y="4279328"/>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5875" y="16991"/>
                    <a:pt x="42477" y="16991"/>
                  </a:cubicBezTo>
                  <a:close/>
                </a:path>
              </a:pathLst>
            </a:custGeom>
            <a:solidFill>
              <a:srgbClr val="6FDBD3"/>
            </a:solidFill>
            <a:ln w="16966"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8CD2FC55-04D4-FCD6-0978-D07183F6104F}"/>
                </a:ext>
              </a:extLst>
            </p:cNvPr>
            <p:cNvSpPr/>
            <p:nvPr/>
          </p:nvSpPr>
          <p:spPr>
            <a:xfrm>
              <a:off x="10824688" y="3820575"/>
              <a:ext cx="50972" cy="50972"/>
            </a:xfrm>
            <a:custGeom>
              <a:avLst/>
              <a:gdLst>
                <a:gd name="connsiteX0" fmla="*/ 25486 w 50972"/>
                <a:gd name="connsiteY0" fmla="*/ 50973 h 50972"/>
                <a:gd name="connsiteX1" fmla="*/ 0 w 50972"/>
                <a:gd name="connsiteY1" fmla="*/ 25486 h 50972"/>
                <a:gd name="connsiteX2" fmla="*/ 25486 w 50972"/>
                <a:gd name="connsiteY2" fmla="*/ 0 h 50972"/>
                <a:gd name="connsiteX3" fmla="*/ 50973 w 50972"/>
                <a:gd name="connsiteY3" fmla="*/ 25486 h 50972"/>
                <a:gd name="connsiteX4" fmla="*/ 25486 w 50972"/>
                <a:gd name="connsiteY4" fmla="*/ 50973 h 50972"/>
                <a:gd name="connsiteX5" fmla="*/ 25486 w 50972"/>
                <a:gd name="connsiteY5" fmla="*/ 16991 h 50972"/>
                <a:gd name="connsiteX6" fmla="*/ 16991 w 50972"/>
                <a:gd name="connsiteY6" fmla="*/ 25486 h 50972"/>
                <a:gd name="connsiteX7" fmla="*/ 25486 w 50972"/>
                <a:gd name="connsiteY7" fmla="*/ 33982 h 50972"/>
                <a:gd name="connsiteX8" fmla="*/ 33982 w 50972"/>
                <a:gd name="connsiteY8" fmla="*/ 25486 h 50972"/>
                <a:gd name="connsiteX9" fmla="*/ 25486 w 50972"/>
                <a:gd name="connsiteY9"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72" h="50972">
                  <a:moveTo>
                    <a:pt x="25486" y="50973"/>
                  </a:moveTo>
                  <a:cubicBezTo>
                    <a:pt x="11894" y="50973"/>
                    <a:pt x="0" y="39079"/>
                    <a:pt x="0" y="25486"/>
                  </a:cubicBezTo>
                  <a:cubicBezTo>
                    <a:pt x="0" y="11894"/>
                    <a:pt x="11894" y="0"/>
                    <a:pt x="25486" y="0"/>
                  </a:cubicBezTo>
                  <a:cubicBezTo>
                    <a:pt x="39079" y="0"/>
                    <a:pt x="50973" y="11894"/>
                    <a:pt x="50973" y="25486"/>
                  </a:cubicBezTo>
                  <a:cubicBezTo>
                    <a:pt x="50973" y="39079"/>
                    <a:pt x="40778" y="50973"/>
                    <a:pt x="25486" y="50973"/>
                  </a:cubicBezTo>
                  <a:close/>
                  <a:moveTo>
                    <a:pt x="25486" y="16991"/>
                  </a:moveTo>
                  <a:cubicBezTo>
                    <a:pt x="20389" y="16991"/>
                    <a:pt x="16991" y="20389"/>
                    <a:pt x="16991" y="25486"/>
                  </a:cubicBezTo>
                  <a:cubicBezTo>
                    <a:pt x="16991" y="30584"/>
                    <a:pt x="20389" y="33982"/>
                    <a:pt x="25486" y="33982"/>
                  </a:cubicBezTo>
                  <a:cubicBezTo>
                    <a:pt x="30584" y="33982"/>
                    <a:pt x="33982" y="30584"/>
                    <a:pt x="33982" y="25486"/>
                  </a:cubicBezTo>
                  <a:cubicBezTo>
                    <a:pt x="33982" y="20389"/>
                    <a:pt x="30584" y="16991"/>
                    <a:pt x="25486" y="16991"/>
                  </a:cubicBezTo>
                  <a:close/>
                </a:path>
              </a:pathLst>
            </a:custGeom>
            <a:solidFill>
              <a:schemeClr val="bg1"/>
            </a:solidFill>
            <a:ln w="16966"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D3D6F7EB-C6A1-2F36-3263-985E6379E8C9}"/>
                </a:ext>
              </a:extLst>
            </p:cNvPr>
            <p:cNvSpPr/>
            <p:nvPr/>
          </p:nvSpPr>
          <p:spPr>
            <a:xfrm>
              <a:off x="10834882" y="3912326"/>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A9C6E39E-ACBB-F6D9-DD01-DE1DED5C7628}"/>
                </a:ext>
              </a:extLst>
            </p:cNvPr>
            <p:cNvSpPr/>
            <p:nvPr/>
          </p:nvSpPr>
          <p:spPr>
            <a:xfrm>
              <a:off x="10885855" y="3475661"/>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152A94C1-4DF8-B1C4-1B0A-A05D5915B6DE}"/>
                </a:ext>
              </a:extLst>
            </p:cNvPr>
            <p:cNvSpPr/>
            <p:nvPr/>
          </p:nvSpPr>
          <p:spPr>
            <a:xfrm>
              <a:off x="10396519" y="3409397"/>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rgbClr val="000000"/>
            </a:solidFill>
            <a:ln w="16966"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3A0E75CD-A4F9-C5CD-2DB9-4707FE4B0370}"/>
                </a:ext>
              </a:extLst>
            </p:cNvPr>
            <p:cNvSpPr/>
            <p:nvPr/>
          </p:nvSpPr>
          <p:spPr>
            <a:xfrm>
              <a:off x="10318361" y="4262337"/>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CF942182-2B72-A9B6-EB21-BD67767524B3}"/>
                </a:ext>
              </a:extLst>
            </p:cNvPr>
            <p:cNvSpPr/>
            <p:nvPr/>
          </p:nvSpPr>
          <p:spPr>
            <a:xfrm>
              <a:off x="10449190" y="4371079"/>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56B06EE3-93DE-0831-B2AA-FFE147BD6A72}"/>
                </a:ext>
              </a:extLst>
            </p:cNvPr>
            <p:cNvSpPr/>
            <p:nvPr/>
          </p:nvSpPr>
          <p:spPr>
            <a:xfrm>
              <a:off x="10359139" y="3414494"/>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000000"/>
            </a:solidFill>
            <a:ln w="16966"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5CDFC962-05F7-DC1F-E6F9-4E831E408370}"/>
                </a:ext>
              </a:extLst>
            </p:cNvPr>
            <p:cNvSpPr/>
            <p:nvPr/>
          </p:nvSpPr>
          <p:spPr>
            <a:xfrm>
              <a:off x="10265689" y="3485855"/>
              <a:ext cx="57768" cy="57768"/>
            </a:xfrm>
            <a:custGeom>
              <a:avLst/>
              <a:gdLst>
                <a:gd name="connsiteX0" fmla="*/ 28884 w 57768"/>
                <a:gd name="connsiteY0" fmla="*/ 57769 h 57768"/>
                <a:gd name="connsiteX1" fmla="*/ 0 w 57768"/>
                <a:gd name="connsiteY1" fmla="*/ 28884 h 57768"/>
                <a:gd name="connsiteX2" fmla="*/ 28884 w 57768"/>
                <a:gd name="connsiteY2" fmla="*/ 0 h 57768"/>
                <a:gd name="connsiteX3" fmla="*/ 57769 w 57768"/>
                <a:gd name="connsiteY3" fmla="*/ 28884 h 57768"/>
                <a:gd name="connsiteX4" fmla="*/ 28884 w 57768"/>
                <a:gd name="connsiteY4" fmla="*/ 57769 h 57768"/>
                <a:gd name="connsiteX5" fmla="*/ 28884 w 57768"/>
                <a:gd name="connsiteY5" fmla="*/ 16991 h 57768"/>
                <a:gd name="connsiteX6" fmla="*/ 16991 w 57768"/>
                <a:gd name="connsiteY6" fmla="*/ 28884 h 57768"/>
                <a:gd name="connsiteX7" fmla="*/ 28884 w 57768"/>
                <a:gd name="connsiteY7" fmla="*/ 40778 h 57768"/>
                <a:gd name="connsiteX8" fmla="*/ 40778 w 57768"/>
                <a:gd name="connsiteY8" fmla="*/ 28884 h 57768"/>
                <a:gd name="connsiteX9" fmla="*/ 28884 w 57768"/>
                <a:gd name="connsiteY9" fmla="*/ 16991 h 5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68" h="57768">
                  <a:moveTo>
                    <a:pt x="28884" y="57769"/>
                  </a:moveTo>
                  <a:cubicBezTo>
                    <a:pt x="13593" y="57769"/>
                    <a:pt x="0" y="44176"/>
                    <a:pt x="0" y="28884"/>
                  </a:cubicBezTo>
                  <a:cubicBezTo>
                    <a:pt x="0" y="13593"/>
                    <a:pt x="11894" y="0"/>
                    <a:pt x="28884" y="0"/>
                  </a:cubicBezTo>
                  <a:cubicBezTo>
                    <a:pt x="45875" y="0"/>
                    <a:pt x="57769" y="13593"/>
                    <a:pt x="57769" y="28884"/>
                  </a:cubicBezTo>
                  <a:cubicBezTo>
                    <a:pt x="57769" y="44176"/>
                    <a:pt x="44176" y="57769"/>
                    <a:pt x="28884" y="57769"/>
                  </a:cubicBezTo>
                  <a:close/>
                  <a:moveTo>
                    <a:pt x="28884" y="16991"/>
                  </a:moveTo>
                  <a:cubicBezTo>
                    <a:pt x="22088" y="16991"/>
                    <a:pt x="16991" y="22088"/>
                    <a:pt x="16991" y="28884"/>
                  </a:cubicBezTo>
                  <a:cubicBezTo>
                    <a:pt x="16991" y="35681"/>
                    <a:pt x="22088" y="40778"/>
                    <a:pt x="28884" y="40778"/>
                  </a:cubicBezTo>
                  <a:cubicBezTo>
                    <a:pt x="35681" y="40778"/>
                    <a:pt x="40778" y="35681"/>
                    <a:pt x="40778" y="28884"/>
                  </a:cubicBezTo>
                  <a:cubicBezTo>
                    <a:pt x="40778" y="22088"/>
                    <a:pt x="35681" y="16991"/>
                    <a:pt x="28884" y="16991"/>
                  </a:cubicBezTo>
                  <a:close/>
                </a:path>
              </a:pathLst>
            </a:custGeom>
            <a:solidFill>
              <a:srgbClr val="F8E167"/>
            </a:solidFill>
            <a:ln w="16966"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6D08216A-D312-54F8-9884-1AB2C094916C}"/>
                </a:ext>
              </a:extLst>
            </p:cNvPr>
            <p:cNvSpPr/>
            <p:nvPr/>
          </p:nvSpPr>
          <p:spPr>
            <a:xfrm>
              <a:off x="10253796" y="3808682"/>
              <a:ext cx="40778" cy="40778"/>
            </a:xfrm>
            <a:custGeom>
              <a:avLst/>
              <a:gdLst>
                <a:gd name="connsiteX0" fmla="*/ 20389 w 40778"/>
                <a:gd name="connsiteY0" fmla="*/ 40778 h 40778"/>
                <a:gd name="connsiteX1" fmla="*/ 0 w 40778"/>
                <a:gd name="connsiteY1" fmla="*/ 20389 h 40778"/>
                <a:gd name="connsiteX2" fmla="*/ 20389 w 40778"/>
                <a:gd name="connsiteY2" fmla="*/ 0 h 40778"/>
                <a:gd name="connsiteX3" fmla="*/ 40778 w 40778"/>
                <a:gd name="connsiteY3" fmla="*/ 20389 h 40778"/>
                <a:gd name="connsiteX4" fmla="*/ 20389 w 40778"/>
                <a:gd name="connsiteY4" fmla="*/ 40778 h 40778"/>
                <a:gd name="connsiteX5" fmla="*/ 20389 w 40778"/>
                <a:gd name="connsiteY5" fmla="*/ 16991 h 40778"/>
                <a:gd name="connsiteX6" fmla="*/ 16991 w 40778"/>
                <a:gd name="connsiteY6" fmla="*/ 20389 h 40778"/>
                <a:gd name="connsiteX7" fmla="*/ 20389 w 40778"/>
                <a:gd name="connsiteY7" fmla="*/ 23787 h 40778"/>
                <a:gd name="connsiteX8" fmla="*/ 23787 w 40778"/>
                <a:gd name="connsiteY8" fmla="*/ 20389 h 40778"/>
                <a:gd name="connsiteX9" fmla="*/ 20389 w 40778"/>
                <a:gd name="connsiteY9" fmla="*/ 16991 h 40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78" h="40778">
                  <a:moveTo>
                    <a:pt x="20389" y="40778"/>
                  </a:moveTo>
                  <a:cubicBezTo>
                    <a:pt x="8495" y="40778"/>
                    <a:pt x="0" y="32283"/>
                    <a:pt x="0" y="20389"/>
                  </a:cubicBezTo>
                  <a:cubicBezTo>
                    <a:pt x="0" y="8495"/>
                    <a:pt x="8495" y="0"/>
                    <a:pt x="20389" y="0"/>
                  </a:cubicBezTo>
                  <a:cubicBezTo>
                    <a:pt x="32283" y="0"/>
                    <a:pt x="40778" y="8495"/>
                    <a:pt x="40778" y="20389"/>
                  </a:cubicBezTo>
                  <a:cubicBezTo>
                    <a:pt x="40778" y="32283"/>
                    <a:pt x="30584" y="40778"/>
                    <a:pt x="20389" y="40778"/>
                  </a:cubicBezTo>
                  <a:close/>
                  <a:moveTo>
                    <a:pt x="20389" y="16991"/>
                  </a:moveTo>
                  <a:cubicBezTo>
                    <a:pt x="18690" y="16991"/>
                    <a:pt x="16991" y="18690"/>
                    <a:pt x="16991" y="20389"/>
                  </a:cubicBezTo>
                  <a:cubicBezTo>
                    <a:pt x="16991" y="22088"/>
                    <a:pt x="18690" y="23787"/>
                    <a:pt x="20389" y="23787"/>
                  </a:cubicBezTo>
                  <a:cubicBezTo>
                    <a:pt x="22088" y="23787"/>
                    <a:pt x="23787" y="22088"/>
                    <a:pt x="23787" y="20389"/>
                  </a:cubicBezTo>
                  <a:cubicBezTo>
                    <a:pt x="23787" y="18690"/>
                    <a:pt x="22088" y="16991"/>
                    <a:pt x="20389" y="16991"/>
                  </a:cubicBezTo>
                  <a:close/>
                </a:path>
              </a:pathLst>
            </a:custGeom>
            <a:solidFill>
              <a:srgbClr val="6FDBD3"/>
            </a:solidFill>
            <a:ln w="16966" cap="flat">
              <a:noFill/>
              <a:prstDash val="solid"/>
              <a:miter/>
            </a:ln>
          </p:spPr>
          <p:txBody>
            <a:bodyPr rtlCol="0" anchor="ctr"/>
            <a:lstStyle/>
            <a:p>
              <a:endParaRPr lang="zh-CN" altLang="en-US"/>
            </a:p>
          </p:txBody>
        </p:sp>
      </p:grpSp>
      <p:grpSp>
        <p:nvGrpSpPr>
          <p:cNvPr id="66" name="组合 65">
            <a:extLst>
              <a:ext uri="{FF2B5EF4-FFF2-40B4-BE49-F238E27FC236}">
                <a16:creationId xmlns:a16="http://schemas.microsoft.com/office/drawing/2014/main" id="{D0860F89-91AE-3AEE-E4E9-8951A24CCF25}"/>
              </a:ext>
            </a:extLst>
          </p:cNvPr>
          <p:cNvGrpSpPr/>
          <p:nvPr/>
        </p:nvGrpSpPr>
        <p:grpSpPr>
          <a:xfrm>
            <a:off x="10000980" y="3872447"/>
            <a:ext cx="635457" cy="1019450"/>
            <a:chOff x="8033295" y="655826"/>
            <a:chExt cx="635457" cy="1019450"/>
          </a:xfrm>
        </p:grpSpPr>
        <p:sp>
          <p:nvSpPr>
            <p:cNvPr id="67" name="任意多边形: 形状 66">
              <a:extLst>
                <a:ext uri="{FF2B5EF4-FFF2-40B4-BE49-F238E27FC236}">
                  <a16:creationId xmlns:a16="http://schemas.microsoft.com/office/drawing/2014/main" id="{DB15FE64-125A-3A68-819C-7F81A248CA7F}"/>
                </a:ext>
              </a:extLst>
            </p:cNvPr>
            <p:cNvSpPr/>
            <p:nvPr/>
          </p:nvSpPr>
          <p:spPr>
            <a:xfrm>
              <a:off x="8150531" y="689808"/>
              <a:ext cx="312631" cy="952336"/>
            </a:xfrm>
            <a:custGeom>
              <a:avLst/>
              <a:gdLst>
                <a:gd name="connsiteX0" fmla="*/ 183501 w 312631"/>
                <a:gd name="connsiteY0" fmla="*/ 949788 h 952336"/>
                <a:gd name="connsiteX1" fmla="*/ 183501 w 312631"/>
                <a:gd name="connsiteY1" fmla="*/ 949788 h 952336"/>
                <a:gd name="connsiteX2" fmla="*/ 312632 w 312631"/>
                <a:gd name="connsiteY2" fmla="*/ 693227 h 952336"/>
                <a:gd name="connsiteX3" fmla="*/ 312632 w 312631"/>
                <a:gd name="connsiteY3" fmla="*/ 156316 h 952336"/>
                <a:gd name="connsiteX4" fmla="*/ 156316 w 312631"/>
                <a:gd name="connsiteY4" fmla="*/ 0 h 952336"/>
                <a:gd name="connsiteX5" fmla="*/ 0 w 312631"/>
                <a:gd name="connsiteY5" fmla="*/ 156316 h 952336"/>
                <a:gd name="connsiteX6" fmla="*/ 0 w 312631"/>
                <a:gd name="connsiteY6" fmla="*/ 696625 h 952336"/>
                <a:gd name="connsiteX7" fmla="*/ 1699 w 312631"/>
                <a:gd name="connsiteY7" fmla="*/ 696625 h 952336"/>
                <a:gd name="connsiteX8" fmla="*/ 1699 w 312631"/>
                <a:gd name="connsiteY8" fmla="*/ 705120 h 952336"/>
                <a:gd name="connsiteX9" fmla="*/ 185200 w 312631"/>
                <a:gd name="connsiteY9" fmla="*/ 949788 h 952336"/>
                <a:gd name="connsiteX10" fmla="*/ 220881 w 312631"/>
                <a:gd name="connsiteY10" fmla="*/ 876728 h 952336"/>
                <a:gd name="connsiteX11" fmla="*/ 312632 w 312631"/>
                <a:gd name="connsiteY11" fmla="*/ 693227 h 952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2631" h="952336">
                  <a:moveTo>
                    <a:pt x="183501" y="949788"/>
                  </a:moveTo>
                  <a:cubicBezTo>
                    <a:pt x="180103" y="953186"/>
                    <a:pt x="186899" y="953186"/>
                    <a:pt x="183501" y="949788"/>
                  </a:cubicBezTo>
                  <a:close/>
                  <a:moveTo>
                    <a:pt x="312632" y="693227"/>
                  </a:moveTo>
                  <a:lnTo>
                    <a:pt x="312632" y="156316"/>
                  </a:lnTo>
                  <a:cubicBezTo>
                    <a:pt x="312632" y="69662"/>
                    <a:pt x="242969" y="0"/>
                    <a:pt x="156316" y="0"/>
                  </a:cubicBezTo>
                  <a:cubicBezTo>
                    <a:pt x="69662" y="0"/>
                    <a:pt x="0" y="69662"/>
                    <a:pt x="0" y="156316"/>
                  </a:cubicBezTo>
                  <a:lnTo>
                    <a:pt x="0" y="696625"/>
                  </a:lnTo>
                  <a:lnTo>
                    <a:pt x="1699" y="696625"/>
                  </a:lnTo>
                  <a:cubicBezTo>
                    <a:pt x="0" y="698324"/>
                    <a:pt x="0" y="703421"/>
                    <a:pt x="1699" y="705120"/>
                  </a:cubicBezTo>
                  <a:lnTo>
                    <a:pt x="185200" y="949788"/>
                  </a:lnTo>
                  <a:lnTo>
                    <a:pt x="220881" y="876728"/>
                  </a:lnTo>
                  <a:lnTo>
                    <a:pt x="312632" y="693227"/>
                  </a:lnTo>
                  <a:close/>
                </a:path>
              </a:pathLst>
            </a:custGeom>
            <a:solidFill>
              <a:srgbClr val="FFFFFF"/>
            </a:solidFill>
            <a:ln w="16966"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B2C51D62-3824-C11D-2F82-79B41666369A}"/>
                </a:ext>
              </a:extLst>
            </p:cNvPr>
            <p:cNvSpPr/>
            <p:nvPr/>
          </p:nvSpPr>
          <p:spPr>
            <a:xfrm>
              <a:off x="8213398" y="689808"/>
              <a:ext cx="312631" cy="696624"/>
            </a:xfrm>
            <a:custGeom>
              <a:avLst/>
              <a:gdLst>
                <a:gd name="connsiteX0" fmla="*/ 312632 w 312631"/>
                <a:gd name="connsiteY0" fmla="*/ 696625 h 696624"/>
                <a:gd name="connsiteX1" fmla="*/ 0 w 312631"/>
                <a:gd name="connsiteY1" fmla="*/ 696625 h 696624"/>
                <a:gd name="connsiteX2" fmla="*/ 0 w 312631"/>
                <a:gd name="connsiteY2" fmla="*/ 156316 h 696624"/>
                <a:gd name="connsiteX3" fmla="*/ 156316 w 312631"/>
                <a:gd name="connsiteY3" fmla="*/ 0 h 696624"/>
                <a:gd name="connsiteX4" fmla="*/ 312632 w 312631"/>
                <a:gd name="connsiteY4" fmla="*/ 156316 h 696624"/>
                <a:gd name="connsiteX5" fmla="*/ 312632 w 312631"/>
                <a:gd name="connsiteY5" fmla="*/ 696625 h 69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2631" h="696624">
                  <a:moveTo>
                    <a:pt x="312632" y="696625"/>
                  </a:moveTo>
                  <a:lnTo>
                    <a:pt x="0" y="696625"/>
                  </a:lnTo>
                  <a:lnTo>
                    <a:pt x="0" y="156316"/>
                  </a:lnTo>
                  <a:cubicBezTo>
                    <a:pt x="0" y="69662"/>
                    <a:pt x="69662" y="0"/>
                    <a:pt x="156316" y="0"/>
                  </a:cubicBezTo>
                  <a:cubicBezTo>
                    <a:pt x="242969" y="0"/>
                    <a:pt x="312632" y="69662"/>
                    <a:pt x="312632" y="156316"/>
                  </a:cubicBezTo>
                  <a:lnTo>
                    <a:pt x="312632" y="696625"/>
                  </a:lnTo>
                  <a:close/>
                </a:path>
              </a:pathLst>
            </a:custGeom>
            <a:solidFill>
              <a:srgbClr val="F7DA4B"/>
            </a:solidFill>
            <a:ln w="16966"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C5305731-70E9-8A22-7673-C2DD5850E23F}"/>
                </a:ext>
              </a:extLst>
            </p:cNvPr>
            <p:cNvSpPr/>
            <p:nvPr/>
          </p:nvSpPr>
          <p:spPr>
            <a:xfrm>
              <a:off x="8191309" y="683012"/>
              <a:ext cx="278649" cy="694925"/>
            </a:xfrm>
            <a:custGeom>
              <a:avLst/>
              <a:gdLst>
                <a:gd name="connsiteX0" fmla="*/ 139325 w 278649"/>
                <a:gd name="connsiteY0" fmla="*/ 0 h 694925"/>
                <a:gd name="connsiteX1" fmla="*/ 0 w 278649"/>
                <a:gd name="connsiteY1" fmla="*/ 154617 h 694925"/>
                <a:gd name="connsiteX2" fmla="*/ 0 w 278649"/>
                <a:gd name="connsiteY2" fmla="*/ 694926 h 694925"/>
                <a:gd name="connsiteX3" fmla="*/ 278650 w 278649"/>
                <a:gd name="connsiteY3" fmla="*/ 694926 h 694925"/>
                <a:gd name="connsiteX4" fmla="*/ 278650 w 278649"/>
                <a:gd name="connsiteY4" fmla="*/ 154617 h 694925"/>
                <a:gd name="connsiteX5" fmla="*/ 139325 w 278649"/>
                <a:gd name="connsiteY5" fmla="*/ 0 h 69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649" h="694925">
                  <a:moveTo>
                    <a:pt x="139325" y="0"/>
                  </a:moveTo>
                  <a:cubicBezTo>
                    <a:pt x="61167" y="11894"/>
                    <a:pt x="0" y="76459"/>
                    <a:pt x="0" y="154617"/>
                  </a:cubicBezTo>
                  <a:lnTo>
                    <a:pt x="0" y="694926"/>
                  </a:lnTo>
                  <a:lnTo>
                    <a:pt x="278650" y="694926"/>
                  </a:lnTo>
                  <a:lnTo>
                    <a:pt x="278650" y="154617"/>
                  </a:lnTo>
                  <a:cubicBezTo>
                    <a:pt x="278650" y="76459"/>
                    <a:pt x="219182" y="11894"/>
                    <a:pt x="139325" y="0"/>
                  </a:cubicBezTo>
                  <a:close/>
                </a:path>
              </a:pathLst>
            </a:custGeom>
            <a:solidFill>
              <a:srgbClr val="F8E167"/>
            </a:solidFill>
            <a:ln w="16966"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F75C87F1-9FAB-7ABE-8F1C-5713D9BF490E}"/>
                </a:ext>
              </a:extLst>
            </p:cNvPr>
            <p:cNvSpPr/>
            <p:nvPr/>
          </p:nvSpPr>
          <p:spPr>
            <a:xfrm>
              <a:off x="8191309" y="683012"/>
              <a:ext cx="278649" cy="220881"/>
            </a:xfrm>
            <a:custGeom>
              <a:avLst/>
              <a:gdLst>
                <a:gd name="connsiteX0" fmla="*/ 278650 w 278649"/>
                <a:gd name="connsiteY0" fmla="*/ 220881 h 220881"/>
                <a:gd name="connsiteX1" fmla="*/ 278650 w 278649"/>
                <a:gd name="connsiteY1" fmla="*/ 154617 h 220881"/>
                <a:gd name="connsiteX2" fmla="*/ 139325 w 278649"/>
                <a:gd name="connsiteY2" fmla="*/ 0 h 220881"/>
                <a:gd name="connsiteX3" fmla="*/ 0 w 278649"/>
                <a:gd name="connsiteY3" fmla="*/ 154617 h 220881"/>
                <a:gd name="connsiteX4" fmla="*/ 0 w 278649"/>
                <a:gd name="connsiteY4" fmla="*/ 220881 h 220881"/>
                <a:gd name="connsiteX5" fmla="*/ 278650 w 278649"/>
                <a:gd name="connsiteY5" fmla="*/ 220881 h 22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649" h="220881">
                  <a:moveTo>
                    <a:pt x="278650" y="220881"/>
                  </a:moveTo>
                  <a:lnTo>
                    <a:pt x="278650" y="154617"/>
                  </a:lnTo>
                  <a:cubicBezTo>
                    <a:pt x="278650" y="76459"/>
                    <a:pt x="217483" y="11894"/>
                    <a:pt x="139325" y="0"/>
                  </a:cubicBezTo>
                  <a:cubicBezTo>
                    <a:pt x="61167" y="11894"/>
                    <a:pt x="0" y="76459"/>
                    <a:pt x="0" y="154617"/>
                  </a:cubicBezTo>
                  <a:lnTo>
                    <a:pt x="0" y="220881"/>
                  </a:lnTo>
                  <a:lnTo>
                    <a:pt x="278650" y="220881"/>
                  </a:lnTo>
                  <a:close/>
                </a:path>
              </a:pathLst>
            </a:custGeom>
            <a:solidFill>
              <a:srgbClr val="F6D638"/>
            </a:solidFill>
            <a:ln w="16966"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E8E5B251-FACE-10C7-B612-E02DDFC458AE}"/>
                </a:ext>
              </a:extLst>
            </p:cNvPr>
            <p:cNvSpPr/>
            <p:nvPr/>
          </p:nvSpPr>
          <p:spPr>
            <a:xfrm>
              <a:off x="8191309" y="1383034"/>
              <a:ext cx="336087" cy="259110"/>
            </a:xfrm>
            <a:custGeom>
              <a:avLst/>
              <a:gdLst>
                <a:gd name="connsiteX0" fmla="*/ 329622 w 336087"/>
                <a:gd name="connsiteY0" fmla="*/ 0 h 259110"/>
                <a:gd name="connsiteX1" fmla="*/ 0 w 336087"/>
                <a:gd name="connsiteY1" fmla="*/ 0 h 259110"/>
                <a:gd name="connsiteX2" fmla="*/ 115538 w 336087"/>
                <a:gd name="connsiteY2" fmla="*/ 181802 h 259110"/>
                <a:gd name="connsiteX3" fmla="*/ 151219 w 336087"/>
                <a:gd name="connsiteY3" fmla="*/ 256562 h 259110"/>
                <a:gd name="connsiteX4" fmla="*/ 151219 w 336087"/>
                <a:gd name="connsiteY4" fmla="*/ 256562 h 259110"/>
                <a:gd name="connsiteX5" fmla="*/ 334720 w 336087"/>
                <a:gd name="connsiteY5" fmla="*/ 11894 h 259110"/>
                <a:gd name="connsiteX6" fmla="*/ 329622 w 336087"/>
                <a:gd name="connsiteY6" fmla="*/ 0 h 25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6087" h="259110">
                  <a:moveTo>
                    <a:pt x="329622" y="0"/>
                  </a:moveTo>
                  <a:lnTo>
                    <a:pt x="0" y="0"/>
                  </a:lnTo>
                  <a:lnTo>
                    <a:pt x="115538" y="181802"/>
                  </a:lnTo>
                  <a:lnTo>
                    <a:pt x="151219" y="256562"/>
                  </a:lnTo>
                  <a:cubicBezTo>
                    <a:pt x="154617" y="259960"/>
                    <a:pt x="147820" y="259960"/>
                    <a:pt x="151219" y="256562"/>
                  </a:cubicBezTo>
                  <a:lnTo>
                    <a:pt x="334720" y="11894"/>
                  </a:lnTo>
                  <a:cubicBezTo>
                    <a:pt x="338118" y="6796"/>
                    <a:pt x="334720" y="0"/>
                    <a:pt x="329622" y="0"/>
                  </a:cubicBezTo>
                  <a:close/>
                </a:path>
              </a:pathLst>
            </a:custGeom>
            <a:solidFill>
              <a:srgbClr val="FDF0CD"/>
            </a:solidFill>
            <a:ln w="16966"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F56DB96D-353F-8698-0E16-59CEBE5F9626}"/>
                </a:ext>
              </a:extLst>
            </p:cNvPr>
            <p:cNvSpPr/>
            <p:nvPr/>
          </p:nvSpPr>
          <p:spPr>
            <a:xfrm>
              <a:off x="8238884" y="1541049"/>
              <a:ext cx="186899" cy="114550"/>
            </a:xfrm>
            <a:custGeom>
              <a:avLst/>
              <a:gdLst>
                <a:gd name="connsiteX0" fmla="*/ 0 w 186899"/>
                <a:gd name="connsiteY0" fmla="*/ 0 h 114550"/>
                <a:gd name="connsiteX1" fmla="*/ 66264 w 186899"/>
                <a:gd name="connsiteY1" fmla="*/ 90052 h 114550"/>
                <a:gd name="connsiteX2" fmla="*/ 146121 w 186899"/>
                <a:gd name="connsiteY2" fmla="*/ 113839 h 114550"/>
                <a:gd name="connsiteX3" fmla="*/ 186899 w 186899"/>
                <a:gd name="connsiteY3" fmla="*/ 23787 h 114550"/>
                <a:gd name="connsiteX4" fmla="*/ 0 w 186899"/>
                <a:gd name="connsiteY4" fmla="*/ 0 h 11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899" h="114550">
                  <a:moveTo>
                    <a:pt x="0" y="0"/>
                  </a:moveTo>
                  <a:lnTo>
                    <a:pt x="66264" y="90052"/>
                  </a:lnTo>
                  <a:cubicBezTo>
                    <a:pt x="69662" y="95149"/>
                    <a:pt x="141024" y="118936"/>
                    <a:pt x="146121" y="113839"/>
                  </a:cubicBezTo>
                  <a:lnTo>
                    <a:pt x="186899" y="23787"/>
                  </a:lnTo>
                  <a:lnTo>
                    <a:pt x="0" y="0"/>
                  </a:lnTo>
                  <a:close/>
                </a:path>
              </a:pathLst>
            </a:custGeom>
            <a:solidFill>
              <a:srgbClr val="F8E167"/>
            </a:solidFill>
            <a:ln w="16966"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01649526-4292-9A44-D827-598CD1DA5F30}"/>
                </a:ext>
              </a:extLst>
            </p:cNvPr>
            <p:cNvSpPr/>
            <p:nvPr/>
          </p:nvSpPr>
          <p:spPr>
            <a:xfrm>
              <a:off x="8383306" y="1383034"/>
              <a:ext cx="135926" cy="183501"/>
            </a:xfrm>
            <a:custGeom>
              <a:avLst/>
              <a:gdLst>
                <a:gd name="connsiteX0" fmla="*/ 86653 w 135926"/>
                <a:gd name="connsiteY0" fmla="*/ 0 h 183501"/>
                <a:gd name="connsiteX1" fmla="*/ 0 w 135926"/>
                <a:gd name="connsiteY1" fmla="*/ 176705 h 183501"/>
                <a:gd name="connsiteX2" fmla="*/ 45875 w 135926"/>
                <a:gd name="connsiteY2" fmla="*/ 183501 h 183501"/>
                <a:gd name="connsiteX3" fmla="*/ 135927 w 135926"/>
                <a:gd name="connsiteY3" fmla="*/ 22088 h 183501"/>
                <a:gd name="connsiteX4" fmla="*/ 135927 w 135926"/>
                <a:gd name="connsiteY4" fmla="*/ 0 h 183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6" h="183501">
                  <a:moveTo>
                    <a:pt x="86653" y="0"/>
                  </a:moveTo>
                  <a:lnTo>
                    <a:pt x="0" y="176705"/>
                  </a:lnTo>
                  <a:lnTo>
                    <a:pt x="45875" y="183501"/>
                  </a:lnTo>
                  <a:lnTo>
                    <a:pt x="135927" y="22088"/>
                  </a:lnTo>
                  <a:lnTo>
                    <a:pt x="135927" y="0"/>
                  </a:lnTo>
                  <a:close/>
                </a:path>
              </a:pathLst>
            </a:custGeom>
            <a:solidFill>
              <a:srgbClr val="E7D0A9"/>
            </a:solidFill>
            <a:ln w="16966" cap="flat">
              <a:noFill/>
              <a:prstDash val="solid"/>
              <a:miter/>
            </a:ln>
          </p:spPr>
          <p:txBody>
            <a:bodyPr rtlCol="0" anchor="ctr"/>
            <a:lstStyle/>
            <a:p>
              <a:endParaRPr lang="zh-CN" altLang="en-US"/>
            </a:p>
          </p:txBody>
        </p:sp>
        <p:sp>
          <p:nvSpPr>
            <p:cNvPr id="74" name="任意多边形: 形状 73">
              <a:extLst>
                <a:ext uri="{FF2B5EF4-FFF2-40B4-BE49-F238E27FC236}">
                  <a16:creationId xmlns:a16="http://schemas.microsoft.com/office/drawing/2014/main" id="{735C00BC-3C6A-B273-EE9C-6DE11E231BC1}"/>
                </a:ext>
              </a:extLst>
            </p:cNvPr>
            <p:cNvSpPr/>
            <p:nvPr/>
          </p:nvSpPr>
          <p:spPr>
            <a:xfrm>
              <a:off x="8136939" y="995643"/>
              <a:ext cx="402683" cy="679633"/>
            </a:xfrm>
            <a:custGeom>
              <a:avLst/>
              <a:gdLst>
                <a:gd name="connsiteX0" fmla="*/ 389090 w 402683"/>
                <a:gd name="connsiteY0" fmla="*/ 234474 h 679633"/>
                <a:gd name="connsiteX1" fmla="*/ 375498 w 402683"/>
                <a:gd name="connsiteY1" fmla="*/ 248066 h 679633"/>
                <a:gd name="connsiteX2" fmla="*/ 375498 w 402683"/>
                <a:gd name="connsiteY2" fmla="*/ 367002 h 679633"/>
                <a:gd name="connsiteX3" fmla="*/ 54371 w 402683"/>
                <a:gd name="connsiteY3" fmla="*/ 367002 h 679633"/>
                <a:gd name="connsiteX4" fmla="*/ 40778 w 402683"/>
                <a:gd name="connsiteY4" fmla="*/ 380595 h 679633"/>
                <a:gd name="connsiteX5" fmla="*/ 54371 w 402683"/>
                <a:gd name="connsiteY5" fmla="*/ 394188 h 679633"/>
                <a:gd name="connsiteX6" fmla="*/ 372100 w 402683"/>
                <a:gd name="connsiteY6" fmla="*/ 394188 h 679633"/>
                <a:gd name="connsiteX7" fmla="*/ 361905 w 402683"/>
                <a:gd name="connsiteY7" fmla="*/ 416276 h 679633"/>
                <a:gd name="connsiteX8" fmla="*/ 232775 w 402683"/>
                <a:gd name="connsiteY8" fmla="*/ 647351 h 679633"/>
                <a:gd name="connsiteX9" fmla="*/ 171608 w 402683"/>
                <a:gd name="connsiteY9" fmla="*/ 625263 h 679633"/>
                <a:gd name="connsiteX10" fmla="*/ 40778 w 402683"/>
                <a:gd name="connsiteY10" fmla="*/ 416276 h 679633"/>
                <a:gd name="connsiteX11" fmla="*/ 28884 w 402683"/>
                <a:gd name="connsiteY11" fmla="*/ 378896 h 679633"/>
                <a:gd name="connsiteX12" fmla="*/ 28884 w 402683"/>
                <a:gd name="connsiteY12" fmla="*/ 101945 h 679633"/>
                <a:gd name="connsiteX13" fmla="*/ 15292 w 402683"/>
                <a:gd name="connsiteY13" fmla="*/ 88352 h 679633"/>
                <a:gd name="connsiteX14" fmla="*/ 1699 w 402683"/>
                <a:gd name="connsiteY14" fmla="*/ 101945 h 679633"/>
                <a:gd name="connsiteX15" fmla="*/ 1699 w 402683"/>
                <a:gd name="connsiteY15" fmla="*/ 382294 h 679633"/>
                <a:gd name="connsiteX16" fmla="*/ 18690 w 402683"/>
                <a:gd name="connsiteY16" fmla="*/ 434966 h 679633"/>
                <a:gd name="connsiteX17" fmla="*/ 147820 w 402683"/>
                <a:gd name="connsiteY17" fmla="*/ 645652 h 679633"/>
                <a:gd name="connsiteX18" fmla="*/ 147820 w 402683"/>
                <a:gd name="connsiteY18" fmla="*/ 647351 h 679633"/>
                <a:gd name="connsiteX19" fmla="*/ 231076 w 402683"/>
                <a:gd name="connsiteY19" fmla="*/ 679634 h 679633"/>
                <a:gd name="connsiteX20" fmla="*/ 253164 w 402683"/>
                <a:gd name="connsiteY20" fmla="*/ 671138 h 679633"/>
                <a:gd name="connsiteX21" fmla="*/ 385692 w 402683"/>
                <a:gd name="connsiteY21" fmla="*/ 436665 h 679633"/>
                <a:gd name="connsiteX22" fmla="*/ 402683 w 402683"/>
                <a:gd name="connsiteY22" fmla="*/ 383993 h 679633"/>
                <a:gd name="connsiteX23" fmla="*/ 402683 w 402683"/>
                <a:gd name="connsiteY23" fmla="*/ 249765 h 679633"/>
                <a:gd name="connsiteX24" fmla="*/ 389090 w 402683"/>
                <a:gd name="connsiteY24" fmla="*/ 234474 h 679633"/>
                <a:gd name="connsiteX25" fmla="*/ 13593 w 402683"/>
                <a:gd name="connsiteY25" fmla="*/ 0 h 679633"/>
                <a:gd name="connsiteX26" fmla="*/ 0 w 402683"/>
                <a:gd name="connsiteY26" fmla="*/ 13593 h 679633"/>
                <a:gd name="connsiteX27" fmla="*/ 0 w 402683"/>
                <a:gd name="connsiteY27" fmla="*/ 67963 h 679633"/>
                <a:gd name="connsiteX28" fmla="*/ 13593 w 402683"/>
                <a:gd name="connsiteY28" fmla="*/ 81556 h 679633"/>
                <a:gd name="connsiteX29" fmla="*/ 27185 w 402683"/>
                <a:gd name="connsiteY29" fmla="*/ 67963 h 679633"/>
                <a:gd name="connsiteX30" fmla="*/ 27185 w 402683"/>
                <a:gd name="connsiteY30" fmla="*/ 13593 h 679633"/>
                <a:gd name="connsiteX31" fmla="*/ 13593 w 402683"/>
                <a:gd name="connsiteY31" fmla="*/ 0 h 67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02683" h="679633">
                  <a:moveTo>
                    <a:pt x="389090" y="234474"/>
                  </a:moveTo>
                  <a:cubicBezTo>
                    <a:pt x="380595" y="234474"/>
                    <a:pt x="375498" y="241270"/>
                    <a:pt x="375498" y="248066"/>
                  </a:cubicBezTo>
                  <a:lnTo>
                    <a:pt x="375498" y="367002"/>
                  </a:lnTo>
                  <a:lnTo>
                    <a:pt x="54371" y="367002"/>
                  </a:lnTo>
                  <a:cubicBezTo>
                    <a:pt x="45875" y="367002"/>
                    <a:pt x="40778" y="373799"/>
                    <a:pt x="40778" y="380595"/>
                  </a:cubicBezTo>
                  <a:cubicBezTo>
                    <a:pt x="40778" y="389090"/>
                    <a:pt x="47574" y="394188"/>
                    <a:pt x="54371" y="394188"/>
                  </a:cubicBezTo>
                  <a:lnTo>
                    <a:pt x="372100" y="394188"/>
                  </a:lnTo>
                  <a:cubicBezTo>
                    <a:pt x="370400" y="402683"/>
                    <a:pt x="367002" y="409479"/>
                    <a:pt x="361905" y="416276"/>
                  </a:cubicBezTo>
                  <a:lnTo>
                    <a:pt x="232775" y="647351"/>
                  </a:lnTo>
                  <a:cubicBezTo>
                    <a:pt x="219182" y="647351"/>
                    <a:pt x="180103" y="633759"/>
                    <a:pt x="171608" y="625263"/>
                  </a:cubicBezTo>
                  <a:lnTo>
                    <a:pt x="40778" y="416276"/>
                  </a:lnTo>
                  <a:cubicBezTo>
                    <a:pt x="32283" y="406081"/>
                    <a:pt x="28884" y="392489"/>
                    <a:pt x="28884" y="378896"/>
                  </a:cubicBezTo>
                  <a:lnTo>
                    <a:pt x="28884" y="101945"/>
                  </a:lnTo>
                  <a:cubicBezTo>
                    <a:pt x="28884" y="93450"/>
                    <a:pt x="22088" y="88352"/>
                    <a:pt x="15292" y="88352"/>
                  </a:cubicBezTo>
                  <a:cubicBezTo>
                    <a:pt x="6796" y="88352"/>
                    <a:pt x="1699" y="95149"/>
                    <a:pt x="1699" y="101945"/>
                  </a:cubicBezTo>
                  <a:lnTo>
                    <a:pt x="1699" y="382294"/>
                  </a:lnTo>
                  <a:cubicBezTo>
                    <a:pt x="1699" y="400984"/>
                    <a:pt x="8495" y="419674"/>
                    <a:pt x="18690" y="434966"/>
                  </a:cubicBezTo>
                  <a:lnTo>
                    <a:pt x="147820" y="645652"/>
                  </a:lnTo>
                  <a:lnTo>
                    <a:pt x="147820" y="647351"/>
                  </a:lnTo>
                  <a:cubicBezTo>
                    <a:pt x="158015" y="662643"/>
                    <a:pt x="208987" y="679634"/>
                    <a:pt x="231076" y="679634"/>
                  </a:cubicBezTo>
                  <a:cubicBezTo>
                    <a:pt x="241270" y="679634"/>
                    <a:pt x="248066" y="676236"/>
                    <a:pt x="253164" y="671138"/>
                  </a:cubicBezTo>
                  <a:lnTo>
                    <a:pt x="385692" y="436665"/>
                  </a:lnTo>
                  <a:cubicBezTo>
                    <a:pt x="397586" y="421373"/>
                    <a:pt x="402683" y="402683"/>
                    <a:pt x="402683" y="383993"/>
                  </a:cubicBezTo>
                  <a:lnTo>
                    <a:pt x="402683" y="249765"/>
                  </a:lnTo>
                  <a:cubicBezTo>
                    <a:pt x="402683" y="241270"/>
                    <a:pt x="395887" y="234474"/>
                    <a:pt x="389090" y="234474"/>
                  </a:cubicBezTo>
                  <a:close/>
                  <a:moveTo>
                    <a:pt x="13593" y="0"/>
                  </a:moveTo>
                  <a:cubicBezTo>
                    <a:pt x="5097" y="0"/>
                    <a:pt x="0" y="6796"/>
                    <a:pt x="0" y="13593"/>
                  </a:cubicBezTo>
                  <a:lnTo>
                    <a:pt x="0" y="67963"/>
                  </a:lnTo>
                  <a:cubicBezTo>
                    <a:pt x="0" y="76459"/>
                    <a:pt x="6796" y="81556"/>
                    <a:pt x="13593" y="81556"/>
                  </a:cubicBezTo>
                  <a:cubicBezTo>
                    <a:pt x="22088" y="81556"/>
                    <a:pt x="27185" y="74760"/>
                    <a:pt x="27185" y="67963"/>
                  </a:cubicBezTo>
                  <a:lnTo>
                    <a:pt x="27185" y="13593"/>
                  </a:lnTo>
                  <a:cubicBezTo>
                    <a:pt x="27185" y="6796"/>
                    <a:pt x="20389" y="0"/>
                    <a:pt x="13593" y="0"/>
                  </a:cubicBezTo>
                  <a:close/>
                </a:path>
              </a:pathLst>
            </a:custGeom>
            <a:solidFill>
              <a:srgbClr val="000000"/>
            </a:solidFill>
            <a:ln w="16966" cap="flat">
              <a:noFill/>
              <a:prstDash val="solid"/>
              <a:miter/>
            </a:ln>
          </p:spPr>
          <p:txBody>
            <a:bodyPr rtlCol="0" anchor="ctr"/>
            <a:lstStyle/>
            <a:p>
              <a:endParaRPr lang="zh-CN" altLang="en-US"/>
            </a:p>
          </p:txBody>
        </p:sp>
        <p:sp>
          <p:nvSpPr>
            <p:cNvPr id="75" name="任意多边形: 形状 74">
              <a:extLst>
                <a:ext uri="{FF2B5EF4-FFF2-40B4-BE49-F238E27FC236}">
                  <a16:creationId xmlns:a16="http://schemas.microsoft.com/office/drawing/2014/main" id="{4B189833-C74F-0EF2-6119-4C2C48375F53}"/>
                </a:ext>
              </a:extLst>
            </p:cNvPr>
            <p:cNvSpPr/>
            <p:nvPr/>
          </p:nvSpPr>
          <p:spPr>
            <a:xfrm>
              <a:off x="8135240" y="666021"/>
              <a:ext cx="402706" cy="560697"/>
            </a:xfrm>
            <a:custGeom>
              <a:avLst/>
              <a:gdLst>
                <a:gd name="connsiteX0" fmla="*/ 15292 w 402706"/>
                <a:gd name="connsiteY0" fmla="*/ 326224 h 560697"/>
                <a:gd name="connsiteX1" fmla="*/ 28884 w 402706"/>
                <a:gd name="connsiteY1" fmla="*/ 312632 h 560697"/>
                <a:gd name="connsiteX2" fmla="*/ 28884 w 402706"/>
                <a:gd name="connsiteY2" fmla="*/ 254863 h 560697"/>
                <a:gd name="connsiteX3" fmla="*/ 348312 w 402706"/>
                <a:gd name="connsiteY3" fmla="*/ 254863 h 560697"/>
                <a:gd name="connsiteX4" fmla="*/ 361905 w 402706"/>
                <a:gd name="connsiteY4" fmla="*/ 241270 h 560697"/>
                <a:gd name="connsiteX5" fmla="*/ 348312 w 402706"/>
                <a:gd name="connsiteY5" fmla="*/ 227677 h 560697"/>
                <a:gd name="connsiteX6" fmla="*/ 28884 w 402706"/>
                <a:gd name="connsiteY6" fmla="*/ 227677 h 560697"/>
                <a:gd name="connsiteX7" fmla="*/ 28884 w 402706"/>
                <a:gd name="connsiteY7" fmla="*/ 203890 h 560697"/>
                <a:gd name="connsiteX8" fmla="*/ 202191 w 402706"/>
                <a:gd name="connsiteY8" fmla="*/ 30584 h 560697"/>
                <a:gd name="connsiteX9" fmla="*/ 375498 w 402706"/>
                <a:gd name="connsiteY9" fmla="*/ 203890 h 560697"/>
                <a:gd name="connsiteX10" fmla="*/ 375498 w 402706"/>
                <a:gd name="connsiteY10" fmla="*/ 547105 h 560697"/>
                <a:gd name="connsiteX11" fmla="*/ 389090 w 402706"/>
                <a:gd name="connsiteY11" fmla="*/ 560698 h 560697"/>
                <a:gd name="connsiteX12" fmla="*/ 402683 w 402706"/>
                <a:gd name="connsiteY12" fmla="*/ 547105 h 560697"/>
                <a:gd name="connsiteX13" fmla="*/ 402683 w 402706"/>
                <a:gd name="connsiteY13" fmla="*/ 202191 h 560697"/>
                <a:gd name="connsiteX14" fmla="*/ 202191 w 402706"/>
                <a:gd name="connsiteY14" fmla="*/ 0 h 560697"/>
                <a:gd name="connsiteX15" fmla="*/ 0 w 402706"/>
                <a:gd name="connsiteY15" fmla="*/ 202191 h 560697"/>
                <a:gd name="connsiteX16" fmla="*/ 0 w 402706"/>
                <a:gd name="connsiteY16" fmla="*/ 312632 h 560697"/>
                <a:gd name="connsiteX17" fmla="*/ 15292 w 402706"/>
                <a:gd name="connsiteY17" fmla="*/ 326224 h 5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2706" h="560697">
                  <a:moveTo>
                    <a:pt x="15292" y="326224"/>
                  </a:moveTo>
                  <a:cubicBezTo>
                    <a:pt x="23787" y="326224"/>
                    <a:pt x="28884" y="319428"/>
                    <a:pt x="28884" y="312632"/>
                  </a:cubicBezTo>
                  <a:lnTo>
                    <a:pt x="28884" y="254863"/>
                  </a:lnTo>
                  <a:lnTo>
                    <a:pt x="348312" y="254863"/>
                  </a:lnTo>
                  <a:cubicBezTo>
                    <a:pt x="356808" y="254863"/>
                    <a:pt x="361905" y="248066"/>
                    <a:pt x="361905" y="241270"/>
                  </a:cubicBezTo>
                  <a:cubicBezTo>
                    <a:pt x="361905" y="232775"/>
                    <a:pt x="355109" y="227677"/>
                    <a:pt x="348312" y="227677"/>
                  </a:cubicBezTo>
                  <a:lnTo>
                    <a:pt x="28884" y="227677"/>
                  </a:lnTo>
                  <a:lnTo>
                    <a:pt x="28884" y="203890"/>
                  </a:lnTo>
                  <a:cubicBezTo>
                    <a:pt x="28884" y="108741"/>
                    <a:pt x="107042" y="30584"/>
                    <a:pt x="202191" y="30584"/>
                  </a:cubicBezTo>
                  <a:cubicBezTo>
                    <a:pt x="297340" y="30584"/>
                    <a:pt x="375498" y="108741"/>
                    <a:pt x="375498" y="203890"/>
                  </a:cubicBezTo>
                  <a:lnTo>
                    <a:pt x="375498" y="547105"/>
                  </a:lnTo>
                  <a:cubicBezTo>
                    <a:pt x="375498" y="555601"/>
                    <a:pt x="382294" y="560698"/>
                    <a:pt x="389090" y="560698"/>
                  </a:cubicBezTo>
                  <a:cubicBezTo>
                    <a:pt x="397586" y="560698"/>
                    <a:pt x="402683" y="553902"/>
                    <a:pt x="402683" y="547105"/>
                  </a:cubicBezTo>
                  <a:lnTo>
                    <a:pt x="402683" y="202191"/>
                  </a:lnTo>
                  <a:cubicBezTo>
                    <a:pt x="404382" y="91751"/>
                    <a:pt x="314331" y="0"/>
                    <a:pt x="202191" y="0"/>
                  </a:cubicBezTo>
                  <a:cubicBezTo>
                    <a:pt x="90051" y="0"/>
                    <a:pt x="0" y="91751"/>
                    <a:pt x="0" y="202191"/>
                  </a:cubicBezTo>
                  <a:lnTo>
                    <a:pt x="0" y="312632"/>
                  </a:lnTo>
                  <a:cubicBezTo>
                    <a:pt x="0" y="319428"/>
                    <a:pt x="6796" y="326224"/>
                    <a:pt x="15292" y="326224"/>
                  </a:cubicBezTo>
                  <a:close/>
                </a:path>
              </a:pathLst>
            </a:custGeom>
            <a:solidFill>
              <a:srgbClr val="000000"/>
            </a:solidFill>
            <a:ln w="16966"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32A3735B-155D-9341-7B17-7CFF111201B6}"/>
                </a:ext>
              </a:extLst>
            </p:cNvPr>
            <p:cNvSpPr/>
            <p:nvPr/>
          </p:nvSpPr>
          <p:spPr>
            <a:xfrm>
              <a:off x="8216796" y="745878"/>
              <a:ext cx="76458" cy="589582"/>
            </a:xfrm>
            <a:custGeom>
              <a:avLst/>
              <a:gdLst>
                <a:gd name="connsiteX0" fmla="*/ 66264 w 76458"/>
                <a:gd name="connsiteY0" fmla="*/ 0 h 589582"/>
                <a:gd name="connsiteX1" fmla="*/ 0 w 76458"/>
                <a:gd name="connsiteY1" fmla="*/ 66264 h 589582"/>
                <a:gd name="connsiteX2" fmla="*/ 8495 w 76458"/>
                <a:gd name="connsiteY2" fmla="*/ 74760 h 589582"/>
                <a:gd name="connsiteX3" fmla="*/ 16991 w 76458"/>
                <a:gd name="connsiteY3" fmla="*/ 66264 h 589582"/>
                <a:gd name="connsiteX4" fmla="*/ 67963 w 76458"/>
                <a:gd name="connsiteY4" fmla="*/ 15292 h 589582"/>
                <a:gd name="connsiteX5" fmla="*/ 76459 w 76458"/>
                <a:gd name="connsiteY5" fmla="*/ 6796 h 589582"/>
                <a:gd name="connsiteX6" fmla="*/ 66264 w 76458"/>
                <a:gd name="connsiteY6" fmla="*/ 0 h 589582"/>
                <a:gd name="connsiteX7" fmla="*/ 8495 w 76458"/>
                <a:gd name="connsiteY7" fmla="*/ 90051 h 589582"/>
                <a:gd name="connsiteX8" fmla="*/ 0 w 76458"/>
                <a:gd name="connsiteY8" fmla="*/ 98547 h 589582"/>
                <a:gd name="connsiteX9" fmla="*/ 0 w 76458"/>
                <a:gd name="connsiteY9" fmla="*/ 112140 h 589582"/>
                <a:gd name="connsiteX10" fmla="*/ 8495 w 76458"/>
                <a:gd name="connsiteY10" fmla="*/ 120635 h 589582"/>
                <a:gd name="connsiteX11" fmla="*/ 16991 w 76458"/>
                <a:gd name="connsiteY11" fmla="*/ 112140 h 589582"/>
                <a:gd name="connsiteX12" fmla="*/ 16991 w 76458"/>
                <a:gd name="connsiteY12" fmla="*/ 98547 h 589582"/>
                <a:gd name="connsiteX13" fmla="*/ 8495 w 76458"/>
                <a:gd name="connsiteY13" fmla="*/ 90051 h 589582"/>
                <a:gd name="connsiteX14" fmla="*/ 8495 w 76458"/>
                <a:gd name="connsiteY14" fmla="*/ 494434 h 589582"/>
                <a:gd name="connsiteX15" fmla="*/ 0 w 76458"/>
                <a:gd name="connsiteY15" fmla="*/ 502929 h 589582"/>
                <a:gd name="connsiteX16" fmla="*/ 0 w 76458"/>
                <a:gd name="connsiteY16" fmla="*/ 581087 h 589582"/>
                <a:gd name="connsiteX17" fmla="*/ 8495 w 76458"/>
                <a:gd name="connsiteY17" fmla="*/ 589582 h 589582"/>
                <a:gd name="connsiteX18" fmla="*/ 16991 w 76458"/>
                <a:gd name="connsiteY18" fmla="*/ 581087 h 589582"/>
                <a:gd name="connsiteX19" fmla="*/ 16991 w 76458"/>
                <a:gd name="connsiteY19" fmla="*/ 502929 h 589582"/>
                <a:gd name="connsiteX20" fmla="*/ 8495 w 76458"/>
                <a:gd name="connsiteY20" fmla="*/ 494434 h 589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6458" h="589582">
                  <a:moveTo>
                    <a:pt x="66264" y="0"/>
                  </a:moveTo>
                  <a:cubicBezTo>
                    <a:pt x="28884" y="0"/>
                    <a:pt x="0" y="30584"/>
                    <a:pt x="0" y="66264"/>
                  </a:cubicBezTo>
                  <a:cubicBezTo>
                    <a:pt x="0" y="71362"/>
                    <a:pt x="3398" y="74760"/>
                    <a:pt x="8495" y="74760"/>
                  </a:cubicBezTo>
                  <a:cubicBezTo>
                    <a:pt x="13593" y="74760"/>
                    <a:pt x="16991" y="71362"/>
                    <a:pt x="16991" y="66264"/>
                  </a:cubicBezTo>
                  <a:cubicBezTo>
                    <a:pt x="16991" y="39079"/>
                    <a:pt x="39079" y="15292"/>
                    <a:pt x="67963" y="15292"/>
                  </a:cubicBezTo>
                  <a:cubicBezTo>
                    <a:pt x="73061" y="15292"/>
                    <a:pt x="76459" y="11894"/>
                    <a:pt x="76459" y="6796"/>
                  </a:cubicBezTo>
                  <a:cubicBezTo>
                    <a:pt x="74760" y="3398"/>
                    <a:pt x="71362" y="0"/>
                    <a:pt x="66264" y="0"/>
                  </a:cubicBezTo>
                  <a:close/>
                  <a:moveTo>
                    <a:pt x="8495" y="90051"/>
                  </a:moveTo>
                  <a:cubicBezTo>
                    <a:pt x="3398" y="90051"/>
                    <a:pt x="0" y="93450"/>
                    <a:pt x="0" y="98547"/>
                  </a:cubicBezTo>
                  <a:lnTo>
                    <a:pt x="0" y="112140"/>
                  </a:lnTo>
                  <a:cubicBezTo>
                    <a:pt x="0" y="117237"/>
                    <a:pt x="3398" y="120635"/>
                    <a:pt x="8495" y="120635"/>
                  </a:cubicBezTo>
                  <a:cubicBezTo>
                    <a:pt x="13593" y="120635"/>
                    <a:pt x="16991" y="117237"/>
                    <a:pt x="16991" y="112140"/>
                  </a:cubicBezTo>
                  <a:lnTo>
                    <a:pt x="16991" y="98547"/>
                  </a:lnTo>
                  <a:cubicBezTo>
                    <a:pt x="16991" y="93450"/>
                    <a:pt x="11894" y="90051"/>
                    <a:pt x="8495" y="90051"/>
                  </a:cubicBezTo>
                  <a:close/>
                  <a:moveTo>
                    <a:pt x="8495" y="494434"/>
                  </a:moveTo>
                  <a:cubicBezTo>
                    <a:pt x="3398" y="494434"/>
                    <a:pt x="0" y="497832"/>
                    <a:pt x="0" y="502929"/>
                  </a:cubicBezTo>
                  <a:lnTo>
                    <a:pt x="0" y="581087"/>
                  </a:lnTo>
                  <a:cubicBezTo>
                    <a:pt x="0" y="586184"/>
                    <a:pt x="3398" y="589582"/>
                    <a:pt x="8495" y="589582"/>
                  </a:cubicBezTo>
                  <a:cubicBezTo>
                    <a:pt x="13593" y="589582"/>
                    <a:pt x="16991" y="586184"/>
                    <a:pt x="16991" y="581087"/>
                  </a:cubicBezTo>
                  <a:lnTo>
                    <a:pt x="16991" y="502929"/>
                  </a:lnTo>
                  <a:cubicBezTo>
                    <a:pt x="16991" y="497832"/>
                    <a:pt x="11894" y="494434"/>
                    <a:pt x="8495" y="494434"/>
                  </a:cubicBezTo>
                  <a:close/>
                </a:path>
              </a:pathLst>
            </a:custGeom>
            <a:solidFill>
              <a:srgbClr val="FFFFFF"/>
            </a:solidFill>
            <a:ln w="16966"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27861100-63A8-B445-64C1-0F773F93D446}"/>
                </a:ext>
              </a:extLst>
            </p:cNvPr>
            <p:cNvSpPr/>
            <p:nvPr/>
          </p:nvSpPr>
          <p:spPr>
            <a:xfrm>
              <a:off x="8573603" y="696604"/>
              <a:ext cx="50972" cy="50972"/>
            </a:xfrm>
            <a:custGeom>
              <a:avLst/>
              <a:gdLst>
                <a:gd name="connsiteX0" fmla="*/ 40778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0778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0778"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5875"/>
                    <a:pt x="33982" y="42477"/>
                  </a:cubicBezTo>
                  <a:lnTo>
                    <a:pt x="33982" y="33982"/>
                  </a:lnTo>
                  <a:lnTo>
                    <a:pt x="42477" y="33982"/>
                  </a:lnTo>
                  <a:cubicBezTo>
                    <a:pt x="47574" y="33982"/>
                    <a:pt x="50973" y="30584"/>
                    <a:pt x="50973" y="25486"/>
                  </a:cubicBezTo>
                  <a:cubicBezTo>
                    <a:pt x="50973" y="20389"/>
                    <a:pt x="45875" y="16991"/>
                    <a:pt x="40778" y="16991"/>
                  </a:cubicBezTo>
                  <a:close/>
                </a:path>
              </a:pathLst>
            </a:custGeom>
            <a:solidFill>
              <a:schemeClr val="bg1"/>
            </a:solidFill>
            <a:ln w="16966"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64113775-45BE-ED00-A32E-D11764133F07}"/>
                </a:ext>
              </a:extLst>
            </p:cNvPr>
            <p:cNvSpPr/>
            <p:nvPr/>
          </p:nvSpPr>
          <p:spPr>
            <a:xfrm>
              <a:off x="8046887" y="1377937"/>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7574" y="16991"/>
                    <a:pt x="42477" y="16991"/>
                  </a:cubicBezTo>
                  <a:close/>
                </a:path>
              </a:pathLst>
            </a:custGeom>
            <a:solidFill>
              <a:schemeClr val="bg1"/>
            </a:solidFill>
            <a:ln w="16966"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621237BF-6AA3-CBC1-7121-F24EDA61D75A}"/>
                </a:ext>
              </a:extLst>
            </p:cNvPr>
            <p:cNvSpPr/>
            <p:nvPr/>
          </p:nvSpPr>
          <p:spPr>
            <a:xfrm>
              <a:off x="8502242" y="1508767"/>
              <a:ext cx="50972" cy="50972"/>
            </a:xfrm>
            <a:custGeom>
              <a:avLst/>
              <a:gdLst>
                <a:gd name="connsiteX0" fmla="*/ 42477 w 50972"/>
                <a:gd name="connsiteY0" fmla="*/ 16991 h 50972"/>
                <a:gd name="connsiteX1" fmla="*/ 33982 w 50972"/>
                <a:gd name="connsiteY1" fmla="*/ 16991 h 50972"/>
                <a:gd name="connsiteX2" fmla="*/ 33982 w 50972"/>
                <a:gd name="connsiteY2" fmla="*/ 8495 h 50972"/>
                <a:gd name="connsiteX3" fmla="*/ 25486 w 50972"/>
                <a:gd name="connsiteY3" fmla="*/ 0 h 50972"/>
                <a:gd name="connsiteX4" fmla="*/ 16991 w 50972"/>
                <a:gd name="connsiteY4" fmla="*/ 8495 h 50972"/>
                <a:gd name="connsiteX5" fmla="*/ 16991 w 50972"/>
                <a:gd name="connsiteY5" fmla="*/ 16991 h 50972"/>
                <a:gd name="connsiteX6" fmla="*/ 8495 w 50972"/>
                <a:gd name="connsiteY6" fmla="*/ 16991 h 50972"/>
                <a:gd name="connsiteX7" fmla="*/ 0 w 50972"/>
                <a:gd name="connsiteY7" fmla="*/ 25486 h 50972"/>
                <a:gd name="connsiteX8" fmla="*/ 8495 w 50972"/>
                <a:gd name="connsiteY8" fmla="*/ 33982 h 50972"/>
                <a:gd name="connsiteX9" fmla="*/ 16991 w 50972"/>
                <a:gd name="connsiteY9" fmla="*/ 33982 h 50972"/>
                <a:gd name="connsiteX10" fmla="*/ 16991 w 50972"/>
                <a:gd name="connsiteY10" fmla="*/ 42477 h 50972"/>
                <a:gd name="connsiteX11" fmla="*/ 25486 w 50972"/>
                <a:gd name="connsiteY11" fmla="*/ 50973 h 50972"/>
                <a:gd name="connsiteX12" fmla="*/ 33982 w 50972"/>
                <a:gd name="connsiteY12" fmla="*/ 42477 h 50972"/>
                <a:gd name="connsiteX13" fmla="*/ 33982 w 50972"/>
                <a:gd name="connsiteY13" fmla="*/ 33982 h 50972"/>
                <a:gd name="connsiteX14" fmla="*/ 42477 w 50972"/>
                <a:gd name="connsiteY14" fmla="*/ 33982 h 50972"/>
                <a:gd name="connsiteX15" fmla="*/ 50973 w 50972"/>
                <a:gd name="connsiteY15" fmla="*/ 25486 h 50972"/>
                <a:gd name="connsiteX16" fmla="*/ 42477 w 50972"/>
                <a:gd name="connsiteY16" fmla="*/ 16991 h 5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972" h="50972">
                  <a:moveTo>
                    <a:pt x="42477" y="16991"/>
                  </a:moveTo>
                  <a:lnTo>
                    <a:pt x="33982" y="16991"/>
                  </a:lnTo>
                  <a:lnTo>
                    <a:pt x="33982" y="8495"/>
                  </a:lnTo>
                  <a:cubicBezTo>
                    <a:pt x="33982" y="3398"/>
                    <a:pt x="30584" y="0"/>
                    <a:pt x="25486" y="0"/>
                  </a:cubicBezTo>
                  <a:cubicBezTo>
                    <a:pt x="20389" y="0"/>
                    <a:pt x="16991" y="3398"/>
                    <a:pt x="16991" y="8495"/>
                  </a:cubicBezTo>
                  <a:lnTo>
                    <a:pt x="16991" y="16991"/>
                  </a:lnTo>
                  <a:lnTo>
                    <a:pt x="8495" y="16991"/>
                  </a:lnTo>
                  <a:cubicBezTo>
                    <a:pt x="3398" y="16991"/>
                    <a:pt x="0" y="20389"/>
                    <a:pt x="0" y="25486"/>
                  </a:cubicBezTo>
                  <a:cubicBezTo>
                    <a:pt x="0" y="30584"/>
                    <a:pt x="3398" y="33982"/>
                    <a:pt x="8495" y="33982"/>
                  </a:cubicBezTo>
                  <a:lnTo>
                    <a:pt x="16991" y="33982"/>
                  </a:lnTo>
                  <a:lnTo>
                    <a:pt x="16991" y="42477"/>
                  </a:lnTo>
                  <a:cubicBezTo>
                    <a:pt x="16991" y="47574"/>
                    <a:pt x="20389" y="50973"/>
                    <a:pt x="25486" y="50973"/>
                  </a:cubicBezTo>
                  <a:cubicBezTo>
                    <a:pt x="30584" y="50973"/>
                    <a:pt x="33982" y="47574"/>
                    <a:pt x="33982" y="42477"/>
                  </a:cubicBezTo>
                  <a:lnTo>
                    <a:pt x="33982" y="33982"/>
                  </a:lnTo>
                  <a:lnTo>
                    <a:pt x="42477" y="33982"/>
                  </a:lnTo>
                  <a:cubicBezTo>
                    <a:pt x="47574" y="33982"/>
                    <a:pt x="50973" y="30584"/>
                    <a:pt x="50973" y="25486"/>
                  </a:cubicBezTo>
                  <a:cubicBezTo>
                    <a:pt x="50973" y="20389"/>
                    <a:pt x="47574" y="16991"/>
                    <a:pt x="42477" y="16991"/>
                  </a:cubicBezTo>
                  <a:close/>
                </a:path>
              </a:pathLst>
            </a:custGeom>
            <a:solidFill>
              <a:srgbClr val="6FDBD3"/>
            </a:solidFill>
            <a:ln w="16966"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54147E72-70E6-9F69-A5BA-09A9308E2576}"/>
                </a:ext>
              </a:extLst>
            </p:cNvPr>
            <p:cNvSpPr/>
            <p:nvPr/>
          </p:nvSpPr>
          <p:spPr>
            <a:xfrm>
              <a:off x="8599090" y="1058509"/>
              <a:ext cx="47574" cy="47574"/>
            </a:xfrm>
            <a:custGeom>
              <a:avLst/>
              <a:gdLst>
                <a:gd name="connsiteX0" fmla="*/ 23787 w 47574"/>
                <a:gd name="connsiteY0" fmla="*/ 47574 h 47574"/>
                <a:gd name="connsiteX1" fmla="*/ 0 w 47574"/>
                <a:gd name="connsiteY1" fmla="*/ 23787 h 47574"/>
                <a:gd name="connsiteX2" fmla="*/ 23787 w 47574"/>
                <a:gd name="connsiteY2" fmla="*/ 0 h 47574"/>
                <a:gd name="connsiteX3" fmla="*/ 47574 w 47574"/>
                <a:gd name="connsiteY3" fmla="*/ 23787 h 47574"/>
                <a:gd name="connsiteX4" fmla="*/ 23787 w 47574"/>
                <a:gd name="connsiteY4" fmla="*/ 47574 h 47574"/>
                <a:gd name="connsiteX5" fmla="*/ 23787 w 47574"/>
                <a:gd name="connsiteY5" fmla="*/ 15292 h 47574"/>
                <a:gd name="connsiteX6" fmla="*/ 15292 w 47574"/>
                <a:gd name="connsiteY6" fmla="*/ 23787 h 47574"/>
                <a:gd name="connsiteX7" fmla="*/ 23787 w 47574"/>
                <a:gd name="connsiteY7" fmla="*/ 32283 h 47574"/>
                <a:gd name="connsiteX8" fmla="*/ 32283 w 47574"/>
                <a:gd name="connsiteY8" fmla="*/ 23787 h 47574"/>
                <a:gd name="connsiteX9" fmla="*/ 23787 w 47574"/>
                <a:gd name="connsiteY9" fmla="*/ 15292 h 4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574" h="47574">
                  <a:moveTo>
                    <a:pt x="23787" y="47574"/>
                  </a:moveTo>
                  <a:cubicBezTo>
                    <a:pt x="10194" y="47574"/>
                    <a:pt x="0" y="37380"/>
                    <a:pt x="0" y="23787"/>
                  </a:cubicBezTo>
                  <a:cubicBezTo>
                    <a:pt x="0" y="10194"/>
                    <a:pt x="10194" y="0"/>
                    <a:pt x="23787" y="0"/>
                  </a:cubicBezTo>
                  <a:cubicBezTo>
                    <a:pt x="37380" y="0"/>
                    <a:pt x="47574" y="10194"/>
                    <a:pt x="47574" y="23787"/>
                  </a:cubicBezTo>
                  <a:cubicBezTo>
                    <a:pt x="47574" y="37380"/>
                    <a:pt x="37380" y="47574"/>
                    <a:pt x="23787" y="47574"/>
                  </a:cubicBezTo>
                  <a:close/>
                  <a:moveTo>
                    <a:pt x="23787" y="15292"/>
                  </a:moveTo>
                  <a:cubicBezTo>
                    <a:pt x="18690" y="15292"/>
                    <a:pt x="15292" y="18690"/>
                    <a:pt x="15292" y="23787"/>
                  </a:cubicBezTo>
                  <a:cubicBezTo>
                    <a:pt x="15292" y="28884"/>
                    <a:pt x="18690" y="32283"/>
                    <a:pt x="23787" y="32283"/>
                  </a:cubicBezTo>
                  <a:cubicBezTo>
                    <a:pt x="28884" y="32283"/>
                    <a:pt x="32283" y="28884"/>
                    <a:pt x="32283" y="23787"/>
                  </a:cubicBezTo>
                  <a:cubicBezTo>
                    <a:pt x="32283" y="18690"/>
                    <a:pt x="28884" y="15292"/>
                    <a:pt x="23787" y="15292"/>
                  </a:cubicBezTo>
                  <a:close/>
                </a:path>
              </a:pathLst>
            </a:custGeom>
            <a:solidFill>
              <a:schemeClr val="bg1"/>
            </a:solidFill>
            <a:ln w="16966"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8344A465-9A8A-64E0-6D7F-BC8FBC8F883F}"/>
                </a:ext>
              </a:extLst>
            </p:cNvPr>
            <p:cNvSpPr/>
            <p:nvPr/>
          </p:nvSpPr>
          <p:spPr>
            <a:xfrm>
              <a:off x="8605886" y="1146862"/>
              <a:ext cx="10194" cy="10194"/>
            </a:xfrm>
            <a:custGeom>
              <a:avLst/>
              <a:gdLst>
                <a:gd name="connsiteX0" fmla="*/ 10195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5"/>
                    <a:pt x="5097" y="10195"/>
                  </a:cubicBezTo>
                  <a:cubicBezTo>
                    <a:pt x="2282" y="10195"/>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06FFCA62-19A0-1569-B6CD-5EE4F74EE4AA}"/>
                </a:ext>
              </a:extLst>
            </p:cNvPr>
            <p:cNvSpPr/>
            <p:nvPr/>
          </p:nvSpPr>
          <p:spPr>
            <a:xfrm>
              <a:off x="8658558" y="716993"/>
              <a:ext cx="10194" cy="10194"/>
            </a:xfrm>
            <a:custGeom>
              <a:avLst/>
              <a:gdLst>
                <a:gd name="connsiteX0" fmla="*/ 10194 w 10194"/>
                <a:gd name="connsiteY0" fmla="*/ 5097 h 10194"/>
                <a:gd name="connsiteX1" fmla="*/ 5097 w 10194"/>
                <a:gd name="connsiteY1" fmla="*/ 10195 h 10194"/>
                <a:gd name="connsiteX2" fmla="*/ 0 w 10194"/>
                <a:gd name="connsiteY2" fmla="*/ 5097 h 10194"/>
                <a:gd name="connsiteX3" fmla="*/ 5097 w 10194"/>
                <a:gd name="connsiteY3" fmla="*/ 0 h 10194"/>
                <a:gd name="connsiteX4" fmla="*/ 10194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4" y="5097"/>
                  </a:moveTo>
                  <a:cubicBezTo>
                    <a:pt x="10194" y="7912"/>
                    <a:pt x="7912" y="10195"/>
                    <a:pt x="5097" y="10195"/>
                  </a:cubicBezTo>
                  <a:cubicBezTo>
                    <a:pt x="2282" y="10195"/>
                    <a:pt x="0" y="7912"/>
                    <a:pt x="0" y="5097"/>
                  </a:cubicBezTo>
                  <a:cubicBezTo>
                    <a:pt x="0" y="2282"/>
                    <a:pt x="2282" y="0"/>
                    <a:pt x="5097" y="0"/>
                  </a:cubicBezTo>
                  <a:cubicBezTo>
                    <a:pt x="7912" y="0"/>
                    <a:pt x="10194" y="2282"/>
                    <a:pt x="10194" y="5097"/>
                  </a:cubicBezTo>
                  <a:close/>
                </a:path>
              </a:pathLst>
            </a:custGeom>
            <a:solidFill>
              <a:schemeClr val="bg1"/>
            </a:solidFill>
            <a:ln w="16966"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1D9070F0-2517-FF52-6D0F-C1C04E39984B}"/>
                </a:ext>
              </a:extLst>
            </p:cNvPr>
            <p:cNvSpPr/>
            <p:nvPr/>
          </p:nvSpPr>
          <p:spPr>
            <a:xfrm>
              <a:off x="8097860" y="1491776"/>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BE7E29D4-3DD8-1804-9DD4-B786CB37745C}"/>
                </a:ext>
              </a:extLst>
            </p:cNvPr>
            <p:cNvSpPr/>
            <p:nvPr/>
          </p:nvSpPr>
          <p:spPr>
            <a:xfrm>
              <a:off x="8226990" y="1598818"/>
              <a:ext cx="10194" cy="10194"/>
            </a:xfrm>
            <a:custGeom>
              <a:avLst/>
              <a:gdLst>
                <a:gd name="connsiteX0" fmla="*/ 10195 w 10194"/>
                <a:gd name="connsiteY0" fmla="*/ 5097 h 10194"/>
                <a:gd name="connsiteX1" fmla="*/ 5097 w 10194"/>
                <a:gd name="connsiteY1" fmla="*/ 10194 h 10194"/>
                <a:gd name="connsiteX2" fmla="*/ 0 w 10194"/>
                <a:gd name="connsiteY2" fmla="*/ 5097 h 10194"/>
                <a:gd name="connsiteX3" fmla="*/ 5097 w 10194"/>
                <a:gd name="connsiteY3" fmla="*/ 0 h 10194"/>
                <a:gd name="connsiteX4" fmla="*/ 10195 w 10194"/>
                <a:gd name="connsiteY4" fmla="*/ 5097 h 10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4" h="10194">
                  <a:moveTo>
                    <a:pt x="10195" y="5097"/>
                  </a:moveTo>
                  <a:cubicBezTo>
                    <a:pt x="10195" y="7912"/>
                    <a:pt x="7912" y="10194"/>
                    <a:pt x="5097" y="10194"/>
                  </a:cubicBezTo>
                  <a:cubicBezTo>
                    <a:pt x="2282" y="10194"/>
                    <a:pt x="0" y="7912"/>
                    <a:pt x="0" y="5097"/>
                  </a:cubicBezTo>
                  <a:cubicBezTo>
                    <a:pt x="0" y="2282"/>
                    <a:pt x="2282" y="0"/>
                    <a:pt x="5097" y="0"/>
                  </a:cubicBezTo>
                  <a:cubicBezTo>
                    <a:pt x="7912" y="0"/>
                    <a:pt x="10195" y="2282"/>
                    <a:pt x="10195" y="5097"/>
                  </a:cubicBezTo>
                  <a:close/>
                </a:path>
              </a:pathLst>
            </a:custGeom>
            <a:solidFill>
              <a:schemeClr val="bg1"/>
            </a:solidFill>
            <a:ln w="16966"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05E9903A-C144-FA07-4F49-81DE858A3E3D}"/>
                </a:ext>
              </a:extLst>
            </p:cNvPr>
            <p:cNvSpPr/>
            <p:nvPr/>
          </p:nvSpPr>
          <p:spPr>
            <a:xfrm>
              <a:off x="8136939" y="655826"/>
              <a:ext cx="13592" cy="13592"/>
            </a:xfrm>
            <a:custGeom>
              <a:avLst/>
              <a:gdLst>
                <a:gd name="connsiteX0" fmla="*/ 13593 w 13592"/>
                <a:gd name="connsiteY0" fmla="*/ 6796 h 13592"/>
                <a:gd name="connsiteX1" fmla="*/ 6796 w 13592"/>
                <a:gd name="connsiteY1" fmla="*/ 13593 h 13592"/>
                <a:gd name="connsiteX2" fmla="*/ 0 w 13592"/>
                <a:gd name="connsiteY2" fmla="*/ 6796 h 13592"/>
                <a:gd name="connsiteX3" fmla="*/ 6796 w 13592"/>
                <a:gd name="connsiteY3" fmla="*/ 0 h 13592"/>
                <a:gd name="connsiteX4" fmla="*/ 13593 w 13592"/>
                <a:gd name="connsiteY4" fmla="*/ 6796 h 135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92" h="13592">
                  <a:moveTo>
                    <a:pt x="13593" y="6796"/>
                  </a:moveTo>
                  <a:cubicBezTo>
                    <a:pt x="13593" y="10550"/>
                    <a:pt x="10550" y="13593"/>
                    <a:pt x="6796" y="13593"/>
                  </a:cubicBezTo>
                  <a:cubicBezTo>
                    <a:pt x="3043" y="13593"/>
                    <a:pt x="0" y="10550"/>
                    <a:pt x="0" y="6796"/>
                  </a:cubicBezTo>
                  <a:cubicBezTo>
                    <a:pt x="0" y="3043"/>
                    <a:pt x="3043" y="0"/>
                    <a:pt x="6796" y="0"/>
                  </a:cubicBezTo>
                  <a:cubicBezTo>
                    <a:pt x="10550" y="0"/>
                    <a:pt x="13593" y="3043"/>
                    <a:pt x="13593" y="6796"/>
                  </a:cubicBezTo>
                  <a:close/>
                </a:path>
              </a:pathLst>
            </a:custGeom>
            <a:solidFill>
              <a:srgbClr val="000000"/>
            </a:solidFill>
            <a:ln w="16966"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06301BEB-DCE6-98EA-40A8-0BDEF24AE7F3}"/>
                </a:ext>
              </a:extLst>
            </p:cNvPr>
            <p:cNvSpPr/>
            <p:nvPr/>
          </p:nvSpPr>
          <p:spPr>
            <a:xfrm>
              <a:off x="8045188" y="725489"/>
              <a:ext cx="57768" cy="57768"/>
            </a:xfrm>
            <a:custGeom>
              <a:avLst/>
              <a:gdLst>
                <a:gd name="connsiteX0" fmla="*/ 28884 w 57768"/>
                <a:gd name="connsiteY0" fmla="*/ 57769 h 57768"/>
                <a:gd name="connsiteX1" fmla="*/ 0 w 57768"/>
                <a:gd name="connsiteY1" fmla="*/ 28884 h 57768"/>
                <a:gd name="connsiteX2" fmla="*/ 28884 w 57768"/>
                <a:gd name="connsiteY2" fmla="*/ 0 h 57768"/>
                <a:gd name="connsiteX3" fmla="*/ 57769 w 57768"/>
                <a:gd name="connsiteY3" fmla="*/ 28884 h 57768"/>
                <a:gd name="connsiteX4" fmla="*/ 28884 w 57768"/>
                <a:gd name="connsiteY4" fmla="*/ 57769 h 57768"/>
                <a:gd name="connsiteX5" fmla="*/ 28884 w 57768"/>
                <a:gd name="connsiteY5" fmla="*/ 16991 h 57768"/>
                <a:gd name="connsiteX6" fmla="*/ 16991 w 57768"/>
                <a:gd name="connsiteY6" fmla="*/ 28884 h 57768"/>
                <a:gd name="connsiteX7" fmla="*/ 28884 w 57768"/>
                <a:gd name="connsiteY7" fmla="*/ 40778 h 57768"/>
                <a:gd name="connsiteX8" fmla="*/ 40778 w 57768"/>
                <a:gd name="connsiteY8" fmla="*/ 28884 h 57768"/>
                <a:gd name="connsiteX9" fmla="*/ 28884 w 57768"/>
                <a:gd name="connsiteY9" fmla="*/ 16991 h 57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768" h="57768">
                  <a:moveTo>
                    <a:pt x="28884" y="57769"/>
                  </a:moveTo>
                  <a:cubicBezTo>
                    <a:pt x="13593" y="57769"/>
                    <a:pt x="0" y="45875"/>
                    <a:pt x="0" y="28884"/>
                  </a:cubicBezTo>
                  <a:cubicBezTo>
                    <a:pt x="0" y="11894"/>
                    <a:pt x="11894" y="0"/>
                    <a:pt x="28884" y="0"/>
                  </a:cubicBezTo>
                  <a:cubicBezTo>
                    <a:pt x="44176" y="0"/>
                    <a:pt x="57769" y="11894"/>
                    <a:pt x="57769" y="28884"/>
                  </a:cubicBezTo>
                  <a:cubicBezTo>
                    <a:pt x="56070" y="44176"/>
                    <a:pt x="44176" y="57769"/>
                    <a:pt x="28884" y="57769"/>
                  </a:cubicBezTo>
                  <a:close/>
                  <a:moveTo>
                    <a:pt x="28884" y="16991"/>
                  </a:moveTo>
                  <a:cubicBezTo>
                    <a:pt x="22088" y="16991"/>
                    <a:pt x="16991" y="22088"/>
                    <a:pt x="16991" y="28884"/>
                  </a:cubicBezTo>
                  <a:cubicBezTo>
                    <a:pt x="16991" y="35681"/>
                    <a:pt x="22088" y="40778"/>
                    <a:pt x="28884" y="40778"/>
                  </a:cubicBezTo>
                  <a:cubicBezTo>
                    <a:pt x="35681" y="40778"/>
                    <a:pt x="40778" y="35681"/>
                    <a:pt x="40778" y="28884"/>
                  </a:cubicBezTo>
                  <a:cubicBezTo>
                    <a:pt x="40778" y="22088"/>
                    <a:pt x="33982" y="16991"/>
                    <a:pt x="28884" y="16991"/>
                  </a:cubicBezTo>
                  <a:close/>
                </a:path>
              </a:pathLst>
            </a:custGeom>
            <a:solidFill>
              <a:schemeClr val="bg1"/>
            </a:solidFill>
            <a:ln w="16966" cap="flat">
              <a:noFill/>
              <a:prstDash val="solid"/>
              <a:miter/>
            </a:ln>
          </p:spPr>
          <p:txBody>
            <a:bodyPr rtlCol="0" anchor="ctr"/>
            <a:lstStyle/>
            <a:p>
              <a:endParaRPr lang="zh-CN" altLang="en-US"/>
            </a:p>
          </p:txBody>
        </p:sp>
        <p:sp>
          <p:nvSpPr>
            <p:cNvPr id="87" name="任意多边形: 形状 86">
              <a:extLst>
                <a:ext uri="{FF2B5EF4-FFF2-40B4-BE49-F238E27FC236}">
                  <a16:creationId xmlns:a16="http://schemas.microsoft.com/office/drawing/2014/main" id="{CC6AD98D-5F8F-1BE3-4C73-2B7B469C9CE2}"/>
                </a:ext>
              </a:extLst>
            </p:cNvPr>
            <p:cNvSpPr/>
            <p:nvPr/>
          </p:nvSpPr>
          <p:spPr>
            <a:xfrm>
              <a:off x="8033295" y="1044917"/>
              <a:ext cx="40778" cy="40778"/>
            </a:xfrm>
            <a:custGeom>
              <a:avLst/>
              <a:gdLst>
                <a:gd name="connsiteX0" fmla="*/ 20389 w 40778"/>
                <a:gd name="connsiteY0" fmla="*/ 40778 h 40778"/>
                <a:gd name="connsiteX1" fmla="*/ 0 w 40778"/>
                <a:gd name="connsiteY1" fmla="*/ 20389 h 40778"/>
                <a:gd name="connsiteX2" fmla="*/ 20389 w 40778"/>
                <a:gd name="connsiteY2" fmla="*/ 0 h 40778"/>
                <a:gd name="connsiteX3" fmla="*/ 40778 w 40778"/>
                <a:gd name="connsiteY3" fmla="*/ 20389 h 40778"/>
                <a:gd name="connsiteX4" fmla="*/ 20389 w 40778"/>
                <a:gd name="connsiteY4" fmla="*/ 40778 h 40778"/>
                <a:gd name="connsiteX5" fmla="*/ 20389 w 40778"/>
                <a:gd name="connsiteY5" fmla="*/ 16991 h 40778"/>
                <a:gd name="connsiteX6" fmla="*/ 16991 w 40778"/>
                <a:gd name="connsiteY6" fmla="*/ 20389 h 40778"/>
                <a:gd name="connsiteX7" fmla="*/ 20389 w 40778"/>
                <a:gd name="connsiteY7" fmla="*/ 23787 h 40778"/>
                <a:gd name="connsiteX8" fmla="*/ 23787 w 40778"/>
                <a:gd name="connsiteY8" fmla="*/ 20389 h 40778"/>
                <a:gd name="connsiteX9" fmla="*/ 20389 w 40778"/>
                <a:gd name="connsiteY9" fmla="*/ 16991 h 40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78" h="40778">
                  <a:moveTo>
                    <a:pt x="20389" y="40778"/>
                  </a:moveTo>
                  <a:cubicBezTo>
                    <a:pt x="10195" y="40778"/>
                    <a:pt x="0" y="32283"/>
                    <a:pt x="0" y="20389"/>
                  </a:cubicBezTo>
                  <a:cubicBezTo>
                    <a:pt x="0" y="8495"/>
                    <a:pt x="8495" y="0"/>
                    <a:pt x="20389" y="0"/>
                  </a:cubicBezTo>
                  <a:cubicBezTo>
                    <a:pt x="30584" y="0"/>
                    <a:pt x="40778" y="8495"/>
                    <a:pt x="40778" y="20389"/>
                  </a:cubicBezTo>
                  <a:cubicBezTo>
                    <a:pt x="40778" y="32283"/>
                    <a:pt x="30584" y="40778"/>
                    <a:pt x="20389" y="40778"/>
                  </a:cubicBezTo>
                  <a:close/>
                  <a:moveTo>
                    <a:pt x="20389" y="16991"/>
                  </a:moveTo>
                  <a:cubicBezTo>
                    <a:pt x="18690" y="16991"/>
                    <a:pt x="16991" y="18690"/>
                    <a:pt x="16991" y="20389"/>
                  </a:cubicBezTo>
                  <a:cubicBezTo>
                    <a:pt x="16991" y="22088"/>
                    <a:pt x="18690" y="23787"/>
                    <a:pt x="20389" y="23787"/>
                  </a:cubicBezTo>
                  <a:cubicBezTo>
                    <a:pt x="22088" y="23787"/>
                    <a:pt x="23787" y="22088"/>
                    <a:pt x="23787" y="20389"/>
                  </a:cubicBezTo>
                  <a:cubicBezTo>
                    <a:pt x="23787" y="18690"/>
                    <a:pt x="22088" y="16991"/>
                    <a:pt x="20389" y="16991"/>
                  </a:cubicBezTo>
                  <a:close/>
                </a:path>
              </a:pathLst>
            </a:custGeom>
            <a:solidFill>
              <a:srgbClr val="6FDBD3"/>
            </a:solidFill>
            <a:ln w="16966" cap="flat">
              <a:noFill/>
              <a:prstDash val="solid"/>
              <a:miter/>
            </a:ln>
          </p:spPr>
          <p:txBody>
            <a:bodyPr rtlCol="0" anchor="ctr"/>
            <a:lstStyle/>
            <a:p>
              <a:endParaRPr lang="zh-CN" altLang="en-US"/>
            </a:p>
          </p:txBody>
        </p:sp>
      </p:grpSp>
      <p:sp>
        <p:nvSpPr>
          <p:cNvPr id="9" name="文本框 8">
            <a:extLst>
              <a:ext uri="{FF2B5EF4-FFF2-40B4-BE49-F238E27FC236}">
                <a16:creationId xmlns:a16="http://schemas.microsoft.com/office/drawing/2014/main" id="{92EC7229-2277-7D92-D046-04EC125C6C7F}"/>
              </a:ext>
            </a:extLst>
          </p:cNvPr>
          <p:cNvSpPr txBox="1"/>
          <p:nvPr/>
        </p:nvSpPr>
        <p:spPr>
          <a:xfrm>
            <a:off x="1833460" y="2147027"/>
            <a:ext cx="8525080" cy="3865930"/>
          </a:xfrm>
          <a:prstGeom prst="rect">
            <a:avLst/>
          </a:prstGeom>
          <a:noFill/>
        </p:spPr>
        <p:txBody>
          <a:bodyPr wrap="square" rtlCol="0">
            <a:spAutoFit/>
          </a:bodyPr>
          <a:lstStyle/>
          <a:p>
            <a:pPr algn="ctr">
              <a:lnSpc>
                <a:spcPct val="150000"/>
              </a:lnSpc>
            </a:pPr>
            <a:r>
              <a:rPr lang="fr-FR" altLang="zh-CN" sz="1500" b="1">
                <a:solidFill>
                  <a:srgbClr val="7E45C1"/>
                </a:solidFill>
              </a:rPr>
              <a:t>Lorem ipsum dolor sit amet, consectetuer adipiscing elit. Maecenas porttitor congue massa. Fusce posuere, magna sed pulvinar ultricies, purus lectus malesuada libero, sit amet commodo magna eros quis urna. Nunc viverra imperdiet enim.</a:t>
            </a:r>
          </a:p>
          <a:p>
            <a:pPr algn="ctr">
              <a:lnSpc>
                <a:spcPct val="150000"/>
              </a:lnSpc>
            </a:pPr>
            <a:endParaRPr lang="fr-FR" altLang="zh-CN" sz="1500" b="1">
              <a:solidFill>
                <a:srgbClr val="7E45C1"/>
              </a:solidFill>
            </a:endParaRPr>
          </a:p>
          <a:p>
            <a:pPr algn="ctr">
              <a:lnSpc>
                <a:spcPct val="150000"/>
              </a:lnSpc>
            </a:pPr>
            <a:endParaRPr lang="fr-FR" altLang="zh-CN" sz="1500" b="1">
              <a:solidFill>
                <a:srgbClr val="7E45C1"/>
              </a:solidFill>
            </a:endParaRPr>
          </a:p>
          <a:p>
            <a:pPr algn="ctr">
              <a:lnSpc>
                <a:spcPct val="150000"/>
              </a:lnSpc>
            </a:pPr>
            <a:r>
              <a:rPr lang="fr-FR" altLang="zh-CN" sz="1500" b="1">
                <a:solidFill>
                  <a:srgbClr val="7E45C1"/>
                </a:solidFill>
              </a:rPr>
              <a:t>Fusce est. Vivamus a tellus. Pellentesque habitant morbi tristique senectus et netus et malesuada fames ac turpis egestas. Proin pharetra nonummy pede.</a:t>
            </a:r>
          </a:p>
          <a:p>
            <a:pPr algn="ctr">
              <a:lnSpc>
                <a:spcPct val="150000"/>
              </a:lnSpc>
            </a:pPr>
            <a:r>
              <a:rPr lang="fr-FR" altLang="zh-CN" sz="1500" b="1">
                <a:solidFill>
                  <a:srgbClr val="7E45C1"/>
                </a:solidFill>
              </a:rPr>
              <a:t>consectetuer adipiscing elit. </a:t>
            </a:r>
          </a:p>
          <a:p>
            <a:pPr algn="ctr">
              <a:lnSpc>
                <a:spcPct val="150000"/>
              </a:lnSpc>
            </a:pPr>
            <a:endParaRPr lang="fr-FR" altLang="zh-CN" sz="1500" b="1">
              <a:solidFill>
                <a:srgbClr val="7E45C1"/>
              </a:solidFill>
            </a:endParaRPr>
          </a:p>
          <a:p>
            <a:pPr algn="ctr">
              <a:lnSpc>
                <a:spcPct val="150000"/>
              </a:lnSpc>
            </a:pPr>
            <a:r>
              <a:rPr lang="fr-FR" altLang="zh-CN" sz="1500" b="1">
                <a:solidFill>
                  <a:srgbClr val="7E45C1"/>
                </a:solidFill>
              </a:rPr>
              <a:t>Maecenas porttitor congue massa. Fusce posuere, magna sed pulvinar ultricies, purus lectus malesuada libero, sit amet commodo magna eros quis urna. Nunc viverra imperdiet</a:t>
            </a:r>
          </a:p>
        </p:txBody>
      </p:sp>
    </p:spTree>
    <p:extLst>
      <p:ext uri="{BB962C8B-B14F-4D97-AF65-F5344CB8AC3E}">
        <p14:creationId xmlns:p14="http://schemas.microsoft.com/office/powerpoint/2010/main" val="26231792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628</Words>
  <Application>Microsoft Office PowerPoint</Application>
  <PresentationFormat>宽屏</PresentationFormat>
  <Paragraphs>65</Paragraphs>
  <Slides>13</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Jumble</vt:lpstr>
      <vt:lpstr>阿里巴巴普惠体 2.0 55 Regular</vt:lpstr>
      <vt:lpstr>Arial</vt:lpstr>
      <vt:lpstr>等线</vt:lpstr>
      <vt:lpstr>阿里巴巴普惠体 2.0 65 Medium</vt:lpstr>
      <vt:lpstr>微软雅黑</vt:lpstr>
      <vt:lpstr>HarmonyOS Sans SC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大学Pre作业ppt模板</dc:title>
  <dc:creator>yvonne 忘吃药的晓公子</dc:creator>
  <cp:keywords>51PPT模板网</cp:keywords>
  <dc:description>51PPT模板网，幻灯片演示模板及素材免费下载！_x000d_
51PPT模板网 唯一访问网址：www.51pptmoban.com</dc:description>
  <cp:lastModifiedBy>51pptmoban .com</cp:lastModifiedBy>
  <cp:revision>28</cp:revision>
  <dcterms:created xsi:type="dcterms:W3CDTF">2024-01-10T23:16:13Z</dcterms:created>
  <dcterms:modified xsi:type="dcterms:W3CDTF">2024-01-14T10:38:07Z</dcterms:modified>
  <cp:contentStatus>大学Pre作业ppt模板，www.51pptmoban.com</cp:contentStatus>
  <cp:version>51pptmoban.com（V51-011403版）</cp:version>
</cp:coreProperties>
</file>